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22"/>
  </p:notesMasterIdLst>
  <p:handoutMasterIdLst>
    <p:handoutMasterId r:id="rId23"/>
  </p:handoutMasterIdLst>
  <p:sldIdLst>
    <p:sldId id="256" r:id="rId5"/>
    <p:sldId id="277" r:id="rId6"/>
    <p:sldId id="284" r:id="rId7"/>
    <p:sldId id="276" r:id="rId8"/>
    <p:sldId id="283" r:id="rId9"/>
    <p:sldId id="279" r:id="rId10"/>
    <p:sldId id="269" r:id="rId11"/>
    <p:sldId id="280" r:id="rId12"/>
    <p:sldId id="271" r:id="rId13"/>
    <p:sldId id="272" r:id="rId14"/>
    <p:sldId id="273" r:id="rId15"/>
    <p:sldId id="281" r:id="rId16"/>
    <p:sldId id="274" r:id="rId17"/>
    <p:sldId id="278" r:id="rId18"/>
    <p:sldId id="275" r:id="rId19"/>
    <p:sldId id="282" r:id="rId20"/>
    <p:sldId id="266" r:id="rId2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E03"/>
    <a:srgbClr val="F85309"/>
    <a:srgbClr val="FFFFCC"/>
    <a:srgbClr val="663300"/>
    <a:srgbClr val="F5F8FA"/>
    <a:srgbClr val="F6F9FB"/>
    <a:srgbClr val="63C98C"/>
    <a:srgbClr val="E43802"/>
    <a:srgbClr val="B73C05"/>
    <a:srgbClr val="FC5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533" autoAdjust="0"/>
  </p:normalViewPr>
  <p:slideViewPr>
    <p:cSldViewPr snapToGrid="0">
      <p:cViewPr varScale="1">
        <p:scale>
          <a:sx n="88" d="100"/>
          <a:sy n="88" d="100"/>
        </p:scale>
        <p:origin x="-1056" y="-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07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3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1286" y="1865122"/>
            <a:ext cx="7004052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>
                <a:solidFill>
                  <a:srgbClr val="418E03"/>
                </a:solidFill>
              </a:rPr>
              <a:t>Образец подзаголовка</a:t>
            </a:r>
            <a:endParaRPr lang="ru-RU" dirty="0">
              <a:solidFill>
                <a:srgbClr val="418E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416478" y="1628383"/>
            <a:ext cx="5073041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Roboto Cn" pitchFamily="2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7598" y="6048375"/>
            <a:ext cx="1543050" cy="1619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000" y="3883762"/>
            <a:ext cx="1524000" cy="1609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043" y="3274453"/>
            <a:ext cx="1590675" cy="16097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3786" y="4354741"/>
            <a:ext cx="1543050" cy="1619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000" y="4688625"/>
            <a:ext cx="15240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2.59259E-6 L 0.32419 0.2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2" y="10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1.11111E-6 L 0.50016 0.0921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60" y="45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0 L 0.59872 -0.225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36" y="-112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4.81481E-6 L -0.53045 0.17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22" y="85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3.7037E-7 L -0.4968 -0.028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40" y="-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9"/>
            <a:ext cx="9901741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55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26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7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3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17" r:id="rId2"/>
    <p:sldLayoutId id="2147483708" r:id="rId3"/>
    <p:sldLayoutId id="2147483709" r:id="rId4"/>
    <p:sldLayoutId id="2147483710" r:id="rId5"/>
    <p:sldLayoutId id="2147483712" r:id="rId6"/>
    <p:sldLayoutId id="2147483716" r:id="rId7"/>
    <p:sldLayoutId id="2147483715" r:id="rId8"/>
    <p:sldLayoutId id="2147483714" r:id="rId9"/>
    <p:sldLayoutId id="2147483713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50.png"/><Relationship Id="rId7" Type="http://schemas.openxmlformats.org/officeDocument/2006/relationships/image" Target="../media/image5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49.pn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490.png"/><Relationship Id="rId7" Type="http://schemas.openxmlformats.org/officeDocument/2006/relationships/image" Target="../media/image5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audio" Target="../media/audio2.wav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30.png"/><Relationship Id="rId7" Type="http://schemas.openxmlformats.org/officeDocument/2006/relationships/image" Target="../media/image5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540.pn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58.png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62.png"/><Relationship Id="rId9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5.png"/><Relationship Id="rId7" Type="http://schemas.openxmlformats.org/officeDocument/2006/relationships/image" Target="../media/image6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66.png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png"/><Relationship Id="rId7" Type="http://schemas.openxmlformats.org/officeDocument/2006/relationships/image" Target="../media/image7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70.png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0.png"/><Relationship Id="rId7" Type="http://schemas.openxmlformats.org/officeDocument/2006/relationships/image" Target="../media/image19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180.png"/><Relationship Id="rId9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22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26.pn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30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34.pn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38.pn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42.pn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5" Type="http://schemas.openxmlformats.org/officeDocument/2006/relationships/audio" Target="../media/audio2.wav"/><Relationship Id="rId4" Type="http://schemas.openxmlformats.org/officeDocument/2006/relationships/image" Target="../media/image46.pn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E7BE"/>
              </a:clrFrom>
              <a:clrTo>
                <a:srgbClr val="FEE7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16" y="3167743"/>
            <a:ext cx="1615603" cy="210104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684073" y="3233277"/>
            <a:ext cx="4681603" cy="16557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Математика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4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класс</a:t>
            </a:r>
          </a:p>
          <a:p>
            <a:pPr marL="0" lvl="0" indent="0" algn="ctr">
              <a:buNone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Автор работы:</a:t>
            </a:r>
          </a:p>
          <a:p>
            <a:pPr marL="0" lvl="0" indent="0" algn="ctr">
              <a:buNone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pPr marL="0" lvl="0" indent="0" algn="ctr">
              <a:buNone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Чайкина Зоя Андреевна</a:t>
            </a:r>
          </a:p>
          <a:p>
            <a:pPr marL="0" indent="0" algn="ctr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" r="5547" b="28395"/>
          <a:stretch/>
        </p:blipFill>
        <p:spPr bwMode="auto">
          <a:xfrm>
            <a:off x="1687286" y="1218292"/>
            <a:ext cx="6531428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7" b="22872"/>
          <a:stretch/>
        </p:blipFill>
        <p:spPr bwMode="auto">
          <a:xfrm>
            <a:off x="947057" y="2231117"/>
            <a:ext cx="7957457" cy="1089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40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</a:t>
                </a: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сантиметрах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45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450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4500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2499971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45000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499971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05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сантиметрах</a:t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7800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м</m:t>
                        </m:r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780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78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2499972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78000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499972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75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</a:t>
                </a: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сантиметрах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2509363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 9000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509363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1654400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    90000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54400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900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с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9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</a:t>
                </a: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дециметрах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94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940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 smtClean="0">
                  <a:solidFill>
                    <a:srgbClr val="663300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9400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  <a:p>
                <a:pPr algn="ctr"/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940000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3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дециметрах</a:t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32000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с</m:t>
                        </m:r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320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2499971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3200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499971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7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дециметрах</a:t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340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2503920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3400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503920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1643514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   34000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43514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340000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9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21443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</a:t>
                </a: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дециметрах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5700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с</m:t>
                        </m:r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21443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 570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    57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57000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4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19310"/>
            <a:ext cx="7242175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14457" y="3201805"/>
            <a:ext cx="2092784" cy="209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94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4914" y="1635617"/>
                <a:ext cx="414745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Autofit/>
              </a:bodyPr>
              <a:lstStyle/>
              <a:p>
                <a:r>
                  <a:rPr lang="ru-RU" sz="40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миллиметрах</a:t>
                </a:r>
                <a:b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18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4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>
                  <a:solidFill>
                    <a:schemeClr val="accent6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4914" y="1635617"/>
                <a:ext cx="414745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180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1800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 </a:t>
                </a:r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18000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9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4914" y="1635617"/>
                <a:ext cx="414745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миллиметрах</a:t>
                </a:r>
                <a:b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д</m:t>
                        </m:r>
                        <m:r>
                          <a:rPr lang="ru-RU" sz="4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>
                  <a:solidFill>
                    <a:schemeClr val="accent6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4914" y="1635617"/>
                <a:ext cx="414745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6000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3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60000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 </a:t>
                </a:r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33643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3" y="2499971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600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2499971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0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936171" y="1635617"/>
                <a:ext cx="3820885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миллиметрах</a:t>
                </a:r>
                <a:b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350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i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4000" i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36171" y="1635617"/>
                <a:ext cx="3820885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073161" y="2495611"/>
                <a:ext cx="2776923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3538" lvl="0" indent="-363538" defTabSz="91440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ru-RU" sz="2800" b="1" dirty="0" smtClean="0">
                    <a:solidFill>
                      <a:srgbClr val="ED7D31">
                        <a:lumMod val="50000"/>
                      </a:srgbClr>
                    </a:solidFill>
                    <a:latin typeface="Cambria Math" pitchFamily="18" charset="0"/>
                    <a:ea typeface="Cambria Math" pitchFamily="18" charset="0"/>
                    <a:cs typeface="+mn-cs"/>
                  </a:rPr>
                  <a:t>     3500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/>
                            <a:ea typeface="Cambria Math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  <a:cs typeface="+mn-cs"/>
                          </a:rPr>
                          <m:t>мм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  <a:cs typeface="+mn-cs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ED7D31">
                        <a:lumMod val="50000"/>
                      </a:srgbClr>
                    </a:solidFill>
                    <a:latin typeface="Cambria Math" pitchFamily="18" charset="0"/>
                    <a:ea typeface="Cambria Math" pitchFamily="18" charset="0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3161" y="2495611"/>
                <a:ext cx="2776923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073161" y="1643514"/>
                <a:ext cx="2776923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2800" b="1" dirty="0" smtClean="0">
                    <a:solidFill>
                      <a:srgbClr val="ED7D31">
                        <a:lumMod val="50000"/>
                      </a:srgbClr>
                    </a:solidFill>
                    <a:latin typeface="Cambria Math" pitchFamily="18" charset="0"/>
                    <a:ea typeface="Cambria Math" pitchFamily="18" charset="0"/>
                  </a:rPr>
                  <a:t>     35000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  <m: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ED7D31">
                        <a:lumMod val="50000"/>
                      </a:srgbClr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3161" y="1643514"/>
                <a:ext cx="2776923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073161" y="3364326"/>
                <a:ext cx="2776923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defTabSz="91440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ru-RU" sz="2800" b="1" dirty="0" smtClean="0">
                    <a:solidFill>
                      <a:srgbClr val="ED7D31">
                        <a:lumMod val="50000"/>
                      </a:srgbClr>
                    </a:solidFill>
                    <a:latin typeface="Cambria Math" pitchFamily="18" charset="0"/>
                    <a:ea typeface="Cambria Math" pitchFamily="18" charset="0"/>
                    <a:cs typeface="+mn-cs"/>
                  </a:rPr>
                  <a:t>      350000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/>
                            <a:ea typeface="Cambria Math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  <a:cs typeface="+mn-cs"/>
                          </a:rPr>
                          <m:t>мм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ED7D31">
                                <a:lumMod val="50000"/>
                              </a:srgbClr>
                            </a:solidFill>
                            <a:latin typeface="Cambria Math" pitchFamily="18" charset="0"/>
                            <a:ea typeface="Cambria Math" pitchFamily="18" charset="0"/>
                            <a:cs typeface="+mn-cs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ED7D31">
                        <a:lumMod val="50000"/>
                      </a:srgbClr>
                    </a:solidFill>
                    <a:latin typeface="Cambria Math" pitchFamily="18" charset="0"/>
                    <a:ea typeface="Cambria Math" pitchFamily="18" charset="0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3161" y="3364326"/>
                <a:ext cx="2776923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7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метрах</a:t>
                </a:r>
                <a:b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34000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>
                  <a:solidFill>
                    <a:schemeClr val="accent6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2503920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503920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1643514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340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  <a:latin typeface="Cambria Math" pitchFamily="18" charset="0"/>
                  <a:ea typeface="Cambria Math" pitchFamily="18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43514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3400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09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метрах</a:t>
                </a:r>
                <a:b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21000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>
                  <a:solidFill>
                    <a:schemeClr val="accent6">
                      <a:lumMod val="50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21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210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  <a:latin typeface="Cambria Math" pitchFamily="18" charset="0"/>
                  <a:ea typeface="Cambria Math" pitchFamily="18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2100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6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</a:t>
                </a:r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 в квадратных метрах</a:t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к</m:t>
                        </m:r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60000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6000000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2499971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60000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2499971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8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метрах</a:t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800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дм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80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3" y="1635617"/>
                <a:ext cx="2448000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  <a:cs typeface="Segoe UI Light" panose="020B0502040204020203" pitchFamily="34" charset="0"/>
                  </a:rPr>
                  <a:t>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  <a:latin typeface="Cambria Math" pitchFamily="18" charset="0"/>
                  <a:ea typeface="Cambria Math" pitchFamily="18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600" y="2500726"/>
                <a:ext cx="2448000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8000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532" y="3364326"/>
                <a:ext cx="2448000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1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normAutofit/>
              </a:bodyPr>
              <a:lstStyle/>
              <a:p>
                <a: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Вырази в квадратных метрах</a:t>
                </a:r>
                <a:br>
                  <a:rPr lang="ru-RU" sz="4000" dirty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ru-RU" sz="4000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itchFamily="18" charset="0"/>
                    <a:ea typeface="Cambria Math" pitchFamily="18" charset="0"/>
                  </a:rPr>
                  <a:t>48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/>
                            <a:ea typeface="Cambria Math" pitchFamily="18" charset="0"/>
                          </a:rPr>
                          <m:t>к</m:t>
                        </m:r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4100" y="1635617"/>
                <a:ext cx="3440627" cy="2447868"/>
              </a:xfr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Текст 3"/>
              <p:cNvSpPr txBox="1">
                <a:spLocks/>
              </p:cNvSpPr>
              <p:nvPr/>
            </p:nvSpPr>
            <p:spPr>
              <a:xfrm>
                <a:off x="6176101" y="2499971"/>
                <a:ext cx="2619553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4800000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0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101" y="2499971"/>
                <a:ext cx="2619553" cy="71765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Скругленный прямоугольник 10">
                <a:hlinkClick r:id="" action="ppaction://hlinkshowjump?jump=nextslide">
                  <a:snd r:embed="rId5" name="chimes.wav"/>
                </a:hlinkClick>
              </p:cNvPr>
              <p:cNvSpPr/>
              <p:nvPr/>
            </p:nvSpPr>
            <p:spPr>
              <a:xfrm>
                <a:off x="6176101" y="1635617"/>
                <a:ext cx="2618486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   48000000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1" name="Скругленный прямоугольник 10">
                <a:hlinkClick r:id="" action="ppaction://hlinkshowjump?jump=nextslide">
                  <a:snd r:embed="rId6" name="chimes.wav"/>
                </a:hlinkClick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101" y="1635617"/>
                <a:ext cx="2618486" cy="717650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Текст 3"/>
              <p:cNvSpPr txBox="1">
                <a:spLocks/>
              </p:cNvSpPr>
              <p:nvPr/>
            </p:nvSpPr>
            <p:spPr>
              <a:xfrm>
                <a:off x="6176101" y="3364326"/>
                <a:ext cx="2619553" cy="717650"/>
              </a:xfrm>
              <a:prstGeom prst="roundRect">
                <a:avLst/>
              </a:prstGeom>
              <a:solidFill>
                <a:srgbClr val="FFFFCC"/>
              </a:solid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anchor="ctr"/>
              <a:lstStyle>
                <a:lvl1pPr marL="0" indent="0" algn="ctr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accent1">
                        <a:lumMod val="75000"/>
                      </a:schemeClr>
                    </a:solidFill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defRPr>
                </a:lvl1pPr>
                <a:lvl2pPr marL="3429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5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35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solidFill>
                      <a:srgbClr val="663300"/>
                    </a:solidFill>
                    <a:latin typeface="Cambria Math" pitchFamily="18" charset="0"/>
                    <a:ea typeface="Cambria Math" pitchFamily="18" charset="0"/>
                  </a:rPr>
                  <a:t>480000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6633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м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6633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12" name="Текс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101" y="3364326"/>
                <a:ext cx="2619553" cy="717650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28575">
                <a:noFill/>
                <a:prstDash val="sys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33" y="3723151"/>
            <a:ext cx="1707696" cy="170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2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21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 build="p"/>
    </p:bldLst>
  </p:timing>
</p:sld>
</file>

<file path=ppt/theme/theme1.xml><?xml version="1.0" encoding="utf-8"?>
<a:theme xmlns:a="http://schemas.openxmlformats.org/drawingml/2006/main" name="tf96391484_win32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04B86468-5EDA-401F-B952-F2AF1B539289}" vid="{10703081-4F7F-4945-A963-D28AAE3C7E6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5D6283-8099-4818-9D7A-517629D8A939}">
  <ds:schemaRefs>
    <ds:schemaRef ds:uri="http://schemas.microsoft.com/sharepoint/v3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2547570a-e5f4-4946-a4c3-82580e42479e"/>
    <ds:schemaRef ds:uri="6ee78bd2-4339-4042-adc0-bcc64641998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5C9E88E-3CBD-4BE5-A766-D686E0FCF6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7DB3E6-6451-4F22-BB0B-8693B323AD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tf96391484_win32</Template>
  <TotalTime>0</TotalTime>
  <Words>353</Words>
  <Application>Microsoft Office PowerPoint</Application>
  <PresentationFormat>Лист A4 (210x297 мм)</PresentationFormat>
  <Paragraphs>68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tf96391484_win32</vt:lpstr>
      <vt:lpstr>Презентация PowerPoint</vt:lpstr>
      <vt:lpstr>Вырази в квадратных миллиметрах 18 〖см〗^2</vt:lpstr>
      <vt:lpstr>Вырази в квадратных миллиметрах 6 〖дм〗^2</vt:lpstr>
      <vt:lpstr>Вырази в квадратных миллиметрах 350 〖см〗^2</vt:lpstr>
      <vt:lpstr>Вырази в квадратных метрах 34000 〖дм〗^2</vt:lpstr>
      <vt:lpstr>Вырази в квадратных метрах 21000 〖дм〗^2</vt:lpstr>
      <vt:lpstr>Вырази в квадратных метрах 6 〖км〗^2</vt:lpstr>
      <vt:lpstr>Вырази в квадратных метрах 800 〖дм〗^2</vt:lpstr>
      <vt:lpstr>Вырази в квадратных метрах 48 〖км〗^2</vt:lpstr>
      <vt:lpstr>Вырази в квадратных сантиметрах 45 〖дм〗^2</vt:lpstr>
      <vt:lpstr>Вырази в квадратных сантиметрах 7800 〖мм〗^2</vt:lpstr>
      <vt:lpstr>Вырази в квадратных сантиметрах 9 м^2</vt:lpstr>
      <vt:lpstr>Вырази в квадратных дециметрах 94 м^2</vt:lpstr>
      <vt:lpstr>Вырази в квадратных дециметрах 32000 〖см〗^2</vt:lpstr>
      <vt:lpstr>Вырази в квадратных дециметрах 340 м^2</vt:lpstr>
      <vt:lpstr>Вырази в квадратных дециметрах 5700 〖см〗^2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2021-11-16T19:21:18Z</dcterms:created>
  <dcterms:modified xsi:type="dcterms:W3CDTF">2022-01-18T10:44:06Z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