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handoutMasters/handoutMaster1.xml" ContentType="application/vnd.openxmlformats-officedocument.presentationml.handoutMaster+xml"/>
  <Override PartName="/ppt/media/image1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media/image5.svg" ContentType="image/svg+xml"/>
  <Override PartName="/ppt/media/image6.svg" ContentType="image/svg+xml"/>
  <Override PartName="/ppt/media/image7.svg" ContentType="image/svg+xml"/>
  <Override PartName="/ppt/media/image8.svg" ContentType="image/svg+xml"/>
  <Override PartName="/ppt/media/image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77" r:id="rId3"/>
    <p:sldMasterId id="2147483690" r:id="rId4"/>
  </p:sldMasterIdLst>
  <p:notesMasterIdLst>
    <p:notesMasterId r:id="rId24"/>
  </p:notesMasterIdLst>
  <p:handoutMasterIdLst>
    <p:handoutMasterId r:id="rId36"/>
  </p:handoutMasterIdLst>
  <p:sldIdLst>
    <p:sldId id="5051" r:id="rId5"/>
    <p:sldId id="5057" r:id="rId6"/>
    <p:sldId id="4983" r:id="rId7"/>
    <p:sldId id="5090" r:id="rId8"/>
    <p:sldId id="5058" r:id="rId9"/>
    <p:sldId id="5059" r:id="rId10"/>
    <p:sldId id="5052" r:id="rId11"/>
    <p:sldId id="5005" r:id="rId12"/>
    <p:sldId id="5116" r:id="rId13"/>
    <p:sldId id="5115" r:id="rId14"/>
    <p:sldId id="5117" r:id="rId15"/>
    <p:sldId id="5091" r:id="rId16"/>
    <p:sldId id="5092" r:id="rId17"/>
    <p:sldId id="5093" r:id="rId18"/>
    <p:sldId id="5094" r:id="rId19"/>
    <p:sldId id="5099" r:id="rId20"/>
    <p:sldId id="5039" r:id="rId21"/>
    <p:sldId id="5101" r:id="rId22"/>
    <p:sldId id="256" r:id="rId23"/>
    <p:sldId id="5102" r:id="rId25"/>
    <p:sldId id="5103" r:id="rId26"/>
    <p:sldId id="5040" r:id="rId27"/>
    <p:sldId id="5105" r:id="rId28"/>
    <p:sldId id="5046" r:id="rId29"/>
    <p:sldId id="5048" r:id="rId30"/>
    <p:sldId id="5041" r:id="rId31"/>
    <p:sldId id="5106" r:id="rId32"/>
    <p:sldId id="5118" r:id="rId33"/>
    <p:sldId id="5119" r:id="rId34"/>
    <p:sldId id="4982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8130A95-A43C-44D7-9DF9-60260E9E8C89}">
          <p14:sldIdLst>
            <p14:sldId id="5051"/>
            <p14:sldId id="5057"/>
            <p14:sldId id="4983"/>
            <p14:sldId id="5090"/>
            <p14:sldId id="5058"/>
            <p14:sldId id="5059"/>
            <p14:sldId id="5052"/>
            <p14:sldId id="5005"/>
            <p14:sldId id="5116"/>
            <p14:sldId id="5115"/>
            <p14:sldId id="5117"/>
            <p14:sldId id="5091"/>
            <p14:sldId id="5092"/>
            <p14:sldId id="5093"/>
            <p14:sldId id="5094"/>
            <p14:sldId id="5099"/>
            <p14:sldId id="5039"/>
            <p14:sldId id="5101"/>
            <p14:sldId id="256"/>
            <p14:sldId id="5102"/>
            <p14:sldId id="5103"/>
            <p14:sldId id="5040"/>
            <p14:sldId id="5105"/>
            <p14:sldId id="5046"/>
            <p14:sldId id="5048"/>
            <p14:sldId id="5041"/>
            <p14:sldId id="5106"/>
            <p14:sldId id="5118"/>
            <p14:sldId id="5119"/>
            <p14:sldId id="4982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" initials="A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FFCC"/>
    <a:srgbClr val="FFFF99"/>
    <a:srgbClr val="F2F2F2"/>
    <a:srgbClr val="CBCACB"/>
    <a:srgbClr val="F65437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72" autoAdjust="0"/>
    <p:restoredTop sz="96339" autoAdjust="0"/>
  </p:normalViewPr>
  <p:slideViewPr>
    <p:cSldViewPr snapToGrid="0" showGuides="1">
      <p:cViewPr>
        <p:scale>
          <a:sx n="100" d="100"/>
          <a:sy n="100" d="100"/>
        </p:scale>
        <p:origin x="-972" y="-282"/>
      </p:cViewPr>
      <p:guideLst>
        <p:guide orient="horz" pos="2121"/>
        <p:guide pos="7439"/>
      </p:guideLst>
    </p:cSldViewPr>
  </p:slideViewPr>
  <p:outlineViewPr>
    <p:cViewPr>
      <p:scale>
        <a:sx n="33" d="100"/>
        <a:sy n="33" d="100"/>
      </p:scale>
      <p:origin x="0" y="358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 showGuides="1">
      <p:cViewPr varScale="1">
        <p:scale>
          <a:sx n="88" d="100"/>
          <a:sy n="88" d="100"/>
        </p:scale>
        <p:origin x="-3870" y="-120"/>
      </p:cViewPr>
      <p:guideLst>
        <p:guide orient="horz" pos="2828"/>
        <p:guide pos="214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0" Type="http://schemas.openxmlformats.org/officeDocument/2006/relationships/commentAuthors" Target="commentAuthors.xml"/><Relationship Id="rId4" Type="http://schemas.openxmlformats.org/officeDocument/2006/relationships/slideMaster" Target="slideMasters/slideMaster3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0BF7536-18E1-43EA-BA93-A4F6666277A3}" type="doc">
      <dgm:prSet loTypeId="process" loCatId="process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333F831F-2FF9-403B-BB3A-2CB627901A13}">
      <dgm:prSet phldrT="[Текст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/>
            <a:t/>
          </a:r>
          <a:endParaRPr lang="ru-RU"/>
        </a:p>
      </dgm:t>
    </dgm:pt>
    <dgm:pt modelId="{B0D869A4-3D63-4B1B-9C5A-71862D291EC0}" cxnId="{0467FD5B-BB6F-47D7-947E-5CBDE46B9671}" type="parTrans">
      <dgm:prSet/>
      <dgm:spPr/>
      <dgm:t>
        <a:bodyPr/>
        <a:lstStyle/>
        <a:p>
          <a:endParaRPr lang="ru-RU"/>
        </a:p>
      </dgm:t>
    </dgm:pt>
    <dgm:pt modelId="{2D1D71EB-021D-4B78-BE7A-7A44E7FB5F19}" cxnId="{0467FD5B-BB6F-47D7-947E-5CBDE46B9671}" type="sibTrans">
      <dgm:prSet/>
      <dgm:spPr/>
      <dgm:t>
        <a:bodyPr/>
        <a:lstStyle/>
        <a:p>
          <a:endParaRPr lang="ru-RU"/>
        </a:p>
      </dgm:t>
    </dgm:pt>
    <dgm:pt modelId="{9FE2A101-4DB2-4AF2-922F-CF4F06F11E61}">
      <dgm:prSet phldrT="[Текст]" phldr="0" custT="0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ru-RU" b="1" dirty="0" smtClean="0">
              <a:sym typeface="+mn-ea"/>
            </a:rPr>
            <a:t>Модульное обучени</a:t>
          </a:r>
          <a:r>
            <a:rPr lang="ru-RU" b="1" dirty="0" smtClean="0">
              <a:sym typeface="+mn-ea"/>
            </a:rPr>
            <a:t>е</a:t>
          </a:r>
          <a:r>
            <a:rPr lang="ru-RU" dirty="0" smtClean="0">
              <a:sym typeface="+mn-ea"/>
            </a:rPr>
            <a:t> -</a:t>
          </a:r>
          <a:r>
            <a:rPr lang="ru-RU" dirty="0" smtClean="0">
              <a:sym typeface="+mn-ea"/>
            </a:rPr>
            <a:t> </a:t>
          </a:r>
          <a:r>
            <a:rPr lang="ru-RU" dirty="0">
              <a:sym typeface="+mn-ea"/>
            </a:rPr>
            <a:t>это </a:t>
          </a:r>
          <a:r>
            <a:rPr lang="ru-RU" dirty="0">
              <a:solidFill>
                <a:schemeClr val="tx1"/>
              </a:solidFill>
              <a:uFillTx/>
              <a:ea typeface="+Основной текст (восточно-азиат" charset="0"/>
              <a:sym typeface="+mn-ea"/>
            </a:rPr>
            <a:t>организация </a:t>
          </a:r>
          <a:r>
            <a:rPr lang="ru-RU" dirty="0">
              <a:sym typeface="+mn-ea"/>
            </a:rPr>
            <a:t>образовательного процесса, при которой учебная информация структурируется в модули</a:t>
          </a:r>
          <a:r>
            <a:rPr lang="ru-RU" dirty="0" smtClean="0">
              <a:sym typeface="+mn-ea"/>
            </a:rPr>
            <a:t>.                       </a:t>
          </a:r>
          <a:r>
            <a:rPr lang="ru-RU"/>
            <a:t/>
          </a:r>
          <a:endParaRPr lang="ru-RU"/>
        </a:p>
      </dgm:t>
    </dgm:pt>
    <dgm:pt modelId="{75BBC93B-B64C-45DE-9740-E76ADE9A0341}" cxnId="{4DAA9745-7E04-47FD-AB32-3CADC8307A05}" type="parTrans">
      <dgm:prSet/>
      <dgm:spPr/>
      <dgm:t>
        <a:bodyPr/>
        <a:lstStyle/>
        <a:p>
          <a:endParaRPr lang="ru-RU"/>
        </a:p>
      </dgm:t>
    </dgm:pt>
    <dgm:pt modelId="{BE27F2BF-57BD-4ED9-834D-DAFEBBDA3EBB}" cxnId="{4DAA9745-7E04-47FD-AB32-3CADC8307A05}" type="sibTrans">
      <dgm:prSet/>
      <dgm:spPr/>
      <dgm:t>
        <a:bodyPr/>
        <a:lstStyle/>
        <a:p>
          <a:endParaRPr lang="ru-RU"/>
        </a:p>
      </dgm:t>
    </dgm:pt>
    <dgm:pt modelId="{C1311809-AAD1-4EE8-A0DB-C4B086552A57}">
      <dgm:prSet phldrT="[Текст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/>
            <a:t/>
          </a:r>
          <a:endParaRPr lang="ru-RU"/>
        </a:p>
      </dgm:t>
    </dgm:pt>
    <dgm:pt modelId="{3AC75079-46FB-4391-934E-349C73B7A000}" cxnId="{4FB039B1-7B24-43DC-BFF5-3E22BE2A42CB}" type="parTrans">
      <dgm:prSet/>
      <dgm:spPr/>
      <dgm:t>
        <a:bodyPr/>
        <a:lstStyle/>
        <a:p>
          <a:endParaRPr lang="ru-RU"/>
        </a:p>
      </dgm:t>
    </dgm:pt>
    <dgm:pt modelId="{EF029F1A-0CF6-4B0F-BF71-E4742C8EF6AC}" cxnId="{4FB039B1-7B24-43DC-BFF5-3E22BE2A42CB}" type="sibTrans">
      <dgm:prSet/>
      <dgm:spPr/>
      <dgm:t>
        <a:bodyPr/>
        <a:lstStyle/>
        <a:p>
          <a:endParaRPr lang="ru-RU"/>
        </a:p>
      </dgm:t>
    </dgm:pt>
    <dgm:pt modelId="{53C73B09-BB33-43E4-9AF9-3A4B7E4AC055}">
      <dgm:prSet phldrT="[Текст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ru-RU" b="1" dirty="0" smtClean="0">
              <a:sym typeface="+mn-ea"/>
            </a:rPr>
            <a:t>Модуль </a:t>
          </a:r>
          <a:r>
            <a:rPr lang="ru-RU" dirty="0" smtClean="0">
              <a:sym typeface="+mn-ea"/>
            </a:rPr>
            <a:t>-</a:t>
          </a:r>
          <a:r>
            <a:rPr lang="ru-RU" dirty="0" smtClean="0">
              <a:sym typeface="+mn-ea"/>
            </a:rPr>
            <a:t> это часть образовательной программы, в которой изучается несколько предметов и курсов. Часто модулем называют часть программы курса по конкретной дисциплине, комплекс предметов или программу учебного курса. </a:t>
          </a:r>
          <a:r>
            <a:rPr lang="ru-RU"/>
            <a:t/>
          </a:r>
          <a:endParaRPr lang="ru-RU"/>
        </a:p>
      </dgm:t>
    </dgm:pt>
    <dgm:pt modelId="{9482905D-3651-4984-BB9F-3D92AB64B6AE}" cxnId="{D63B2264-A2B3-4153-9F07-B9DA858DE981}" type="parTrans">
      <dgm:prSet/>
      <dgm:spPr/>
      <dgm:t>
        <a:bodyPr/>
        <a:lstStyle/>
        <a:p>
          <a:endParaRPr lang="ru-RU"/>
        </a:p>
      </dgm:t>
    </dgm:pt>
    <dgm:pt modelId="{C37A8D3E-D9CB-4232-BC5E-6D960E867583}" cxnId="{D63B2264-A2B3-4153-9F07-B9DA858DE981}" type="sibTrans">
      <dgm:prSet/>
      <dgm:spPr/>
      <dgm:t>
        <a:bodyPr/>
        <a:lstStyle/>
        <a:p>
          <a:endParaRPr lang="ru-RU"/>
        </a:p>
      </dgm:t>
    </dgm:pt>
    <dgm:pt modelId="{AB3B4B25-1517-43EF-8873-E2899E63375E}">
      <dgm:prSet phldrT="[Текст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/>
            <a:t/>
          </a:r>
          <a:endParaRPr lang="ru-RU"/>
        </a:p>
      </dgm:t>
    </dgm:pt>
    <dgm:pt modelId="{B2DD8A0A-D180-408E-9FAF-D4EA0D764C06}" cxnId="{FB423809-D498-43F3-94FF-0A8A2567E54D}" type="parTrans">
      <dgm:prSet/>
      <dgm:spPr/>
      <dgm:t>
        <a:bodyPr/>
        <a:lstStyle/>
        <a:p>
          <a:endParaRPr lang="ru-RU"/>
        </a:p>
      </dgm:t>
    </dgm:pt>
    <dgm:pt modelId="{D45F27F8-A496-4847-8BB6-2D920123B8CA}" cxnId="{FB423809-D498-43F3-94FF-0A8A2567E54D}" type="sibTrans">
      <dgm:prSet/>
      <dgm:spPr/>
      <dgm:t>
        <a:bodyPr/>
        <a:lstStyle/>
        <a:p>
          <a:endParaRPr lang="ru-RU"/>
        </a:p>
      </dgm:t>
    </dgm:pt>
    <dgm:pt modelId="{AE4213F9-1463-4E1C-89C4-50302F1F2E18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ru-RU" b="1">
              <a:sym typeface="+mn-ea"/>
            </a:rPr>
            <a:t>Цель модульного обучения</a:t>
          </a:r>
          <a:r>
            <a:rPr lang="ru-RU">
              <a:sym typeface="+mn-ea"/>
            </a:rPr>
            <a:t> - </a:t>
          </a:r>
          <a:r>
            <a:rPr>
              <a:sym typeface="+mn-ea"/>
            </a:rPr>
            <a:t>о</a:t>
          </a:r>
          <a:r>
            <a:rPr lang="ru-RU" dirty="0" smtClean="0">
              <a:sym typeface="+mn-ea"/>
            </a:rPr>
            <a:t>рганизация и осуществление учебного процесса, построенного по принципу самостоятельной работы учащегося, повышение эффективности и качества обучения, формирование универсально-профессиональных компетенций. </a:t>
          </a:r>
          <a:r>
            <a:rPr lang="ru-RU" dirty="0" smtClean="0"/>
            <a:t/>
          </a:r>
          <a:endParaRPr lang="ru-RU" dirty="0" smtClean="0"/>
        </a:p>
      </dgm:t>
    </dgm:pt>
    <dgm:pt modelId="{AC5FC55A-CA7B-474F-BA6B-A12504EC74FF}" cxnId="{2978ABC9-BCE7-4584-BD6A-E2E85AB293C6}" type="parTrans">
      <dgm:prSet/>
      <dgm:spPr/>
    </dgm:pt>
    <dgm:pt modelId="{01E2BBD5-0589-46BF-9ECD-FF57177EEBDE}" cxnId="{2978ABC9-BCE7-4584-BD6A-E2E85AB293C6}" type="sibTrans">
      <dgm:prSet/>
      <dgm:spPr/>
    </dgm:pt>
    <dgm:pt modelId="{2CDAE567-BFE2-4AA8-B7D2-2A019BED574F}" type="pres">
      <dgm:prSet presAssocID="{40BF7536-18E1-43EA-BA93-A4F6666277A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3A69624-B3FD-46BB-9AE6-EF3BA8C45062}" type="pres">
      <dgm:prSet presAssocID="{333F831F-2FF9-403B-BB3A-2CB627901A13}" presName="composite" presStyleCnt="0"/>
      <dgm:spPr/>
    </dgm:pt>
    <dgm:pt modelId="{108CEE4B-E3B7-41A7-9670-F920551C1F6A}" type="pres">
      <dgm:prSet presAssocID="{333F831F-2FF9-403B-BB3A-2CB627901A13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CC1714-FCA6-44E1-82AE-090051349B0C}" type="pres">
      <dgm:prSet presAssocID="{333F831F-2FF9-403B-BB3A-2CB627901A13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055F3F-362F-41B9-8B18-D85283037305}" type="pres">
      <dgm:prSet presAssocID="{2D1D71EB-021D-4B78-BE7A-7A44E7FB5F19}" presName="sp" presStyleCnt="0"/>
      <dgm:spPr/>
    </dgm:pt>
    <dgm:pt modelId="{3FD09A09-7C9F-4D07-BE47-321E12B35DB9}" type="pres">
      <dgm:prSet presAssocID="{C1311809-AAD1-4EE8-A0DB-C4B086552A57}" presName="composite" presStyleCnt="0"/>
      <dgm:spPr/>
    </dgm:pt>
    <dgm:pt modelId="{EC4ABE22-C354-4B46-9C52-51889676F909}" type="pres">
      <dgm:prSet presAssocID="{C1311809-AAD1-4EE8-A0DB-C4B086552A57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078352-D930-407C-96B1-AFA896F765BE}" type="pres">
      <dgm:prSet presAssocID="{C1311809-AAD1-4EE8-A0DB-C4B086552A57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023F51-0534-4C22-B6C2-D5F4477AC586}" type="pres">
      <dgm:prSet presAssocID="{EF029F1A-0CF6-4B0F-BF71-E4742C8EF6AC}" presName="sp" presStyleCnt="0"/>
      <dgm:spPr/>
    </dgm:pt>
    <dgm:pt modelId="{1388193C-2B81-424C-985C-84A60B4B8113}" type="pres">
      <dgm:prSet presAssocID="{AB3B4B25-1517-43EF-8873-E2899E63375E}" presName="composite" presStyleCnt="0"/>
      <dgm:spPr/>
    </dgm:pt>
    <dgm:pt modelId="{C93D6827-315D-4DAA-AF77-C30AE830B398}" type="pres">
      <dgm:prSet presAssocID="{AB3B4B25-1517-43EF-8873-E2899E63375E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06B3FBCB-BA40-4CED-8892-8135BF73A16E}" type="pres">
      <dgm:prSet presAssocID="{AB3B4B25-1517-43EF-8873-E2899E63375E}" presName="descendantText" presStyleLbl="alignAcc1" presStyleIdx="2" presStyleCnt="3">
        <dgm:presLayoutVars>
          <dgm:bulletEnabled val="1"/>
        </dgm:presLayoutVars>
      </dgm:prSet>
      <dgm:spPr/>
    </dgm:pt>
  </dgm:ptLst>
  <dgm:cxnLst>
    <dgm:cxn modelId="{0467FD5B-BB6F-47D7-947E-5CBDE46B9671}" srcId="{40BF7536-18E1-43EA-BA93-A4F6666277A3}" destId="{333F831F-2FF9-403B-BB3A-2CB627901A13}" srcOrd="0" destOrd="0" parTransId="{B0D869A4-3D63-4B1B-9C5A-71862D291EC0}" sibTransId="{2D1D71EB-021D-4B78-BE7A-7A44E7FB5F19}"/>
    <dgm:cxn modelId="{4DAA9745-7E04-47FD-AB32-3CADC8307A05}" srcId="{333F831F-2FF9-403B-BB3A-2CB627901A13}" destId="{9FE2A101-4DB2-4AF2-922F-CF4F06F11E61}" srcOrd="0" destOrd="0" parTransId="{75BBC93B-B64C-45DE-9740-E76ADE9A0341}" sibTransId="{BE27F2BF-57BD-4ED9-834D-DAFEBBDA3EBB}"/>
    <dgm:cxn modelId="{4FB039B1-7B24-43DC-BFF5-3E22BE2A42CB}" srcId="{40BF7536-18E1-43EA-BA93-A4F6666277A3}" destId="{C1311809-AAD1-4EE8-A0DB-C4B086552A57}" srcOrd="1" destOrd="0" parTransId="{3AC75079-46FB-4391-934E-349C73B7A000}" sibTransId="{EF029F1A-0CF6-4B0F-BF71-E4742C8EF6AC}"/>
    <dgm:cxn modelId="{D63B2264-A2B3-4153-9F07-B9DA858DE981}" srcId="{C1311809-AAD1-4EE8-A0DB-C4B086552A57}" destId="{53C73B09-BB33-43E4-9AF9-3A4B7E4AC055}" srcOrd="0" destOrd="1" parTransId="{9482905D-3651-4984-BB9F-3D92AB64B6AE}" sibTransId="{C37A8D3E-D9CB-4232-BC5E-6D960E867583}"/>
    <dgm:cxn modelId="{FB423809-D498-43F3-94FF-0A8A2567E54D}" srcId="{40BF7536-18E1-43EA-BA93-A4F6666277A3}" destId="{AB3B4B25-1517-43EF-8873-E2899E63375E}" srcOrd="2" destOrd="0" parTransId="{B2DD8A0A-D180-408E-9FAF-D4EA0D764C06}" sibTransId="{D45F27F8-A496-4847-8BB6-2D920123B8CA}"/>
    <dgm:cxn modelId="{2978ABC9-BCE7-4584-BD6A-E2E85AB293C6}" srcId="{AB3B4B25-1517-43EF-8873-E2899E63375E}" destId="{AE4213F9-1463-4E1C-89C4-50302F1F2E18}" srcOrd="0" destOrd="2" parTransId="{AC5FC55A-CA7B-474F-BA6B-A12504EC74FF}" sibTransId="{01E2BBD5-0589-46BF-9ECD-FF57177EEBDE}"/>
    <dgm:cxn modelId="{6C78EF32-E2E0-495A-94FC-766CE222DEB6}" type="presOf" srcId="{40BF7536-18E1-43EA-BA93-A4F6666277A3}" destId="{2CDAE567-BFE2-4AA8-B7D2-2A019BED574F}" srcOrd="0" destOrd="0" presId="urn:microsoft.com/office/officeart/2005/8/layout/chevron2"/>
    <dgm:cxn modelId="{B29718E4-641F-42B4-A1AD-A20EDE5C5134}" type="presParOf" srcId="{2CDAE567-BFE2-4AA8-B7D2-2A019BED574F}" destId="{C3A69624-B3FD-46BB-9AE6-EF3BA8C45062}" srcOrd="0" destOrd="0" presId="urn:microsoft.com/office/officeart/2005/8/layout/chevron2"/>
    <dgm:cxn modelId="{C5A0B7CA-C6BF-423D-BE64-E249ACF8EA1D}" type="presParOf" srcId="{C3A69624-B3FD-46BB-9AE6-EF3BA8C45062}" destId="{108CEE4B-E3B7-41A7-9670-F920551C1F6A}" srcOrd="0" destOrd="0" presId="urn:microsoft.com/office/officeart/2005/8/layout/chevron2"/>
    <dgm:cxn modelId="{133D8955-46AC-4B7C-BAB0-BFF103E182F8}" type="presOf" srcId="{333F831F-2FF9-403B-BB3A-2CB627901A13}" destId="{108CEE4B-E3B7-41A7-9670-F920551C1F6A}" srcOrd="0" destOrd="0" presId="urn:microsoft.com/office/officeart/2005/8/layout/chevron2"/>
    <dgm:cxn modelId="{A321FB84-C191-4351-B84B-F44F72B3B84B}" type="presParOf" srcId="{C3A69624-B3FD-46BB-9AE6-EF3BA8C45062}" destId="{5FCC1714-FCA6-44E1-82AE-090051349B0C}" srcOrd="1" destOrd="0" presId="urn:microsoft.com/office/officeart/2005/8/layout/chevron2"/>
    <dgm:cxn modelId="{E9DD9B83-64AE-44FF-88EB-4EE69D4569C4}" type="presOf" srcId="{9FE2A101-4DB2-4AF2-922F-CF4F06F11E61}" destId="{5FCC1714-FCA6-44E1-82AE-090051349B0C}" srcOrd="0" destOrd="0" presId="urn:microsoft.com/office/officeart/2005/8/layout/chevron2"/>
    <dgm:cxn modelId="{6AC49853-B403-4433-B8E6-BFABD5534186}" type="presParOf" srcId="{2CDAE567-BFE2-4AA8-B7D2-2A019BED574F}" destId="{C8055F3F-362F-41B9-8B18-D85283037305}" srcOrd="1" destOrd="0" presId="urn:microsoft.com/office/officeart/2005/8/layout/chevron2"/>
    <dgm:cxn modelId="{333489BD-B94C-49AB-B293-483A647A420B}" type="presOf" srcId="{2D1D71EB-021D-4B78-BE7A-7A44E7FB5F19}" destId="{C8055F3F-362F-41B9-8B18-D85283037305}" srcOrd="0" destOrd="0" presId="urn:microsoft.com/office/officeart/2005/8/layout/chevron2"/>
    <dgm:cxn modelId="{A92BBB76-44BF-43CD-85DD-DD107FABCFBE}" type="presParOf" srcId="{2CDAE567-BFE2-4AA8-B7D2-2A019BED574F}" destId="{3FD09A09-7C9F-4D07-BE47-321E12B35DB9}" srcOrd="2" destOrd="0" presId="urn:microsoft.com/office/officeart/2005/8/layout/chevron2"/>
    <dgm:cxn modelId="{5C4F109A-3A72-4B42-B061-B973A508ECA2}" type="presParOf" srcId="{3FD09A09-7C9F-4D07-BE47-321E12B35DB9}" destId="{EC4ABE22-C354-4B46-9C52-51889676F909}" srcOrd="0" destOrd="2" presId="urn:microsoft.com/office/officeart/2005/8/layout/chevron2"/>
    <dgm:cxn modelId="{EE180FFB-E0B4-4109-8035-92C0E77D280A}" type="presOf" srcId="{C1311809-AAD1-4EE8-A0DB-C4B086552A57}" destId="{EC4ABE22-C354-4B46-9C52-51889676F909}" srcOrd="0" destOrd="0" presId="urn:microsoft.com/office/officeart/2005/8/layout/chevron2"/>
    <dgm:cxn modelId="{9E2A2998-4F82-4374-B769-CFE5899A3D2B}" type="presParOf" srcId="{3FD09A09-7C9F-4D07-BE47-321E12B35DB9}" destId="{0A078352-D930-407C-96B1-AFA896F765BE}" srcOrd="1" destOrd="2" presId="urn:microsoft.com/office/officeart/2005/8/layout/chevron2"/>
    <dgm:cxn modelId="{88DF38B0-76FD-44ED-A357-B69FA339CAE2}" type="presOf" srcId="{53C73B09-BB33-43E4-9AF9-3A4B7E4AC055}" destId="{0A078352-D930-407C-96B1-AFA896F765BE}" srcOrd="0" destOrd="0" presId="urn:microsoft.com/office/officeart/2005/8/layout/chevron2"/>
    <dgm:cxn modelId="{226A58CD-740A-4704-899C-B15B1062F1BB}" type="presParOf" srcId="{2CDAE567-BFE2-4AA8-B7D2-2A019BED574F}" destId="{95023F51-0534-4C22-B6C2-D5F4477AC586}" srcOrd="3" destOrd="0" presId="urn:microsoft.com/office/officeart/2005/8/layout/chevron2"/>
    <dgm:cxn modelId="{40981A7D-89A3-4F4F-9CB2-E4C3182A0D2D}" type="presOf" srcId="{EF029F1A-0CF6-4B0F-BF71-E4742C8EF6AC}" destId="{95023F51-0534-4C22-B6C2-D5F4477AC586}" srcOrd="0" destOrd="0" presId="urn:microsoft.com/office/officeart/2005/8/layout/chevron2"/>
    <dgm:cxn modelId="{A849C237-4CD3-48E1-8116-964D09CC6ACD}" type="presParOf" srcId="{2CDAE567-BFE2-4AA8-B7D2-2A019BED574F}" destId="{1388193C-2B81-424C-985C-84A60B4B8113}" srcOrd="4" destOrd="0" presId="urn:microsoft.com/office/officeart/2005/8/layout/chevron2"/>
    <dgm:cxn modelId="{77707AD9-B85B-4BF7-B28A-F2E612934F1A}" type="presParOf" srcId="{1388193C-2B81-424C-985C-84A60B4B8113}" destId="{C93D6827-315D-4DAA-AF77-C30AE830B398}" srcOrd="0" destOrd="4" presId="urn:microsoft.com/office/officeart/2005/8/layout/chevron2"/>
    <dgm:cxn modelId="{FBD58146-3E12-4F36-A1E9-A0E937247B54}" type="presOf" srcId="{AB3B4B25-1517-43EF-8873-E2899E63375E}" destId="{C93D6827-315D-4DAA-AF77-C30AE830B398}" srcOrd="0" destOrd="0" presId="urn:microsoft.com/office/officeart/2005/8/layout/chevron2"/>
    <dgm:cxn modelId="{EEF9CF08-CB02-43E0-BFE2-B6A5F70B6A7B}" type="presParOf" srcId="{1388193C-2B81-424C-985C-84A60B4B8113}" destId="{06B3FBCB-BA40-4CED-8892-8135BF73A16E}" srcOrd="1" destOrd="4" presId="urn:microsoft.com/office/officeart/2005/8/layout/chevron2"/>
    <dgm:cxn modelId="{E3341CFD-9B0A-40D1-AF6B-E429FAD4C331}" type="presOf" srcId="{AE4213F9-1463-4E1C-89C4-50302F1F2E18}" destId="{06B3FBCB-BA40-4CED-8892-8135BF73A16E}" srcOrd="0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Группа 1"/>
      <dsp:cNvGrpSpPr/>
    </dsp:nvGrpSpPr>
    <dsp:grpSpPr>
      <a:xfrm>
        <a:off x="0" y="0"/>
        <a:ext cx="5580062" cy="4165843"/>
        <a:chOff x="0" y="0"/>
        <a:chExt cx="5580062" cy="4165843"/>
      </a:xfrm>
    </dsp:grpSpPr>
    <dsp:sp modelId="{108CEE4B-E3B7-41A7-9670-F920551C1F6A}">
      <dsp:nvSpPr>
        <dsp:cNvPr id="3" name="Угол 2"/>
        <dsp:cNvSpPr/>
      </dsp:nvSpPr>
      <dsp:spPr bwMode="white">
        <a:xfrm rot="5400000">
          <a:off x="-227822" y="227822"/>
          <a:ext cx="1518816" cy="1063171"/>
        </a:xfrm>
        <a:prstGeom prst="chevron">
          <a:avLst/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-5400000" lIns="16510" tIns="16510" rIns="16510" bIns="16510" anchor="ctr"/>
        <a:lstStyle>
          <a:lvl1pPr algn="ctr">
            <a:defRPr sz="2600"/>
          </a:lvl1pPr>
          <a:lvl2pPr marL="228600" indent="-228600" algn="ctr">
            <a:defRPr sz="2000"/>
          </a:lvl2pPr>
          <a:lvl3pPr marL="457200" indent="-228600" algn="ctr">
            <a:defRPr sz="2000"/>
          </a:lvl3pPr>
          <a:lvl4pPr marL="685800" indent="-228600" algn="ctr">
            <a:defRPr sz="2000"/>
          </a:lvl4pPr>
          <a:lvl5pPr marL="914400" indent="-228600" algn="ctr">
            <a:defRPr sz="2000"/>
          </a:lvl5pPr>
          <a:lvl6pPr marL="1143000" indent="-228600" algn="ctr">
            <a:defRPr sz="2000"/>
          </a:lvl6pPr>
          <a:lvl7pPr marL="1371600" indent="-228600" algn="ctr">
            <a:defRPr sz="2000"/>
          </a:lvl7pPr>
          <a:lvl8pPr marL="1600200" indent="-228600" algn="ctr">
            <a:defRPr sz="2000"/>
          </a:lvl8pPr>
          <a:lvl9pPr marL="1828800" indent="-228600" algn="ctr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ru-RU"/>
        </a:p>
      </dsp:txBody>
      <dsp:txXfrm rot="5400000">
        <a:off x="-227822" y="227822"/>
        <a:ext cx="1518816" cy="1063171"/>
      </dsp:txXfrm>
    </dsp:sp>
    <dsp:sp modelId="{5FCC1714-FCA6-44E1-82AE-090051349B0C}">
      <dsp:nvSpPr>
        <dsp:cNvPr id="4" name="Прямоугольник с двумя скругленными соседними углами 3"/>
        <dsp:cNvSpPr/>
      </dsp:nvSpPr>
      <dsp:spPr bwMode="white">
        <a:xfrm rot="5400000">
          <a:off x="2828001" y="-1764830"/>
          <a:ext cx="987230" cy="4516891"/>
        </a:xfrm>
        <a:prstGeom prst="round2SameRect">
          <a:avLst/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rot="-5400000" lIns="177800" tIns="15875" rIns="15875" bIns="15875" anchor="ctr"/>
        <a:lstStyle>
          <a:lvl1pPr algn="l">
            <a:defRPr sz="2500"/>
          </a:lvl1pPr>
          <a:lvl2pPr marL="228600" indent="-228600" algn="l">
            <a:defRPr sz="2500"/>
          </a:lvl2pPr>
          <a:lvl3pPr marL="457200" indent="-228600" algn="l">
            <a:defRPr sz="2500"/>
          </a:lvl3pPr>
          <a:lvl4pPr marL="685800" indent="-228600" algn="l">
            <a:defRPr sz="2500"/>
          </a:lvl4pPr>
          <a:lvl5pPr marL="914400" indent="-228600" algn="l">
            <a:defRPr sz="2500"/>
          </a:lvl5pPr>
          <a:lvl6pPr marL="1143000" indent="-228600" algn="l">
            <a:defRPr sz="2500"/>
          </a:lvl6pPr>
          <a:lvl7pPr marL="1371600" indent="-228600" algn="l">
            <a:defRPr sz="2500"/>
          </a:lvl7pPr>
          <a:lvl8pPr marL="1600200" indent="-228600" algn="l">
            <a:defRPr sz="2500"/>
          </a:lvl8pPr>
          <a:lvl9pPr marL="1828800" indent="-228600" algn="l">
            <a:defRPr sz="25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>
            <a:solidFill>
              <a:schemeClr val="dk1"/>
            </a:solidFill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>
            <a:solidFill>
              <a:schemeClr val="dk1"/>
            </a:solidFill>
          </a:endParaRPr>
        </a:p>
      </dsp:txBody>
      <dsp:txXfrm rot="5400000">
        <a:off x="2828001" y="-1764830"/>
        <a:ext cx="987230" cy="4516891"/>
      </dsp:txXfrm>
    </dsp:sp>
    <dsp:sp modelId="{EC4ABE22-C354-4B46-9C52-51889676F909}">
      <dsp:nvSpPr>
        <dsp:cNvPr id="5" name="Угол 4"/>
        <dsp:cNvSpPr/>
      </dsp:nvSpPr>
      <dsp:spPr bwMode="white">
        <a:xfrm rot="5400000">
          <a:off x="-227822" y="1551336"/>
          <a:ext cx="1518816" cy="1063171"/>
        </a:xfrm>
        <a:prstGeom prst="chevron">
          <a:avLst/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-5400000" lIns="16510" tIns="16510" rIns="16510" bIns="16510" anchor="ctr"/>
        <a:lstStyle>
          <a:lvl1pPr algn="ctr">
            <a:defRPr sz="2600"/>
          </a:lvl1pPr>
          <a:lvl2pPr marL="228600" indent="-228600" algn="ctr">
            <a:defRPr sz="2000"/>
          </a:lvl2pPr>
          <a:lvl3pPr marL="457200" indent="-228600" algn="ctr">
            <a:defRPr sz="2000"/>
          </a:lvl3pPr>
          <a:lvl4pPr marL="685800" indent="-228600" algn="ctr">
            <a:defRPr sz="2000"/>
          </a:lvl4pPr>
          <a:lvl5pPr marL="914400" indent="-228600" algn="ctr">
            <a:defRPr sz="2000"/>
          </a:lvl5pPr>
          <a:lvl6pPr marL="1143000" indent="-228600" algn="ctr">
            <a:defRPr sz="2000"/>
          </a:lvl6pPr>
          <a:lvl7pPr marL="1371600" indent="-228600" algn="ctr">
            <a:defRPr sz="2000"/>
          </a:lvl7pPr>
          <a:lvl8pPr marL="1600200" indent="-228600" algn="ctr">
            <a:defRPr sz="2000"/>
          </a:lvl8pPr>
          <a:lvl9pPr marL="1828800" indent="-228600" algn="ctr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ru-RU"/>
        </a:p>
      </dsp:txBody>
      <dsp:txXfrm rot="5400000">
        <a:off x="-227822" y="1551336"/>
        <a:ext cx="1518816" cy="1063171"/>
      </dsp:txXfrm>
    </dsp:sp>
    <dsp:sp modelId="{0A078352-D930-407C-96B1-AFA896F765BE}">
      <dsp:nvSpPr>
        <dsp:cNvPr id="6" name="Прямоугольник с двумя скругленными соседними углами 5"/>
        <dsp:cNvSpPr/>
      </dsp:nvSpPr>
      <dsp:spPr bwMode="white">
        <a:xfrm rot="5400000">
          <a:off x="2828001" y="-441317"/>
          <a:ext cx="987230" cy="4516891"/>
        </a:xfrm>
        <a:prstGeom prst="round2SameRect">
          <a:avLst/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rot="-5400000" lIns="177800" tIns="15875" rIns="15875" bIns="15875" anchor="ctr"/>
        <a:lstStyle>
          <a:lvl1pPr algn="l">
            <a:defRPr sz="2500"/>
          </a:lvl1pPr>
          <a:lvl2pPr marL="228600" indent="-228600" algn="l">
            <a:defRPr sz="2500"/>
          </a:lvl2pPr>
          <a:lvl3pPr marL="457200" indent="-228600" algn="l">
            <a:defRPr sz="2500"/>
          </a:lvl3pPr>
          <a:lvl4pPr marL="685800" indent="-228600" algn="l">
            <a:defRPr sz="2500"/>
          </a:lvl4pPr>
          <a:lvl5pPr marL="914400" indent="-228600" algn="l">
            <a:defRPr sz="2500"/>
          </a:lvl5pPr>
          <a:lvl6pPr marL="1143000" indent="-228600" algn="l">
            <a:defRPr sz="2500"/>
          </a:lvl6pPr>
          <a:lvl7pPr marL="1371600" indent="-228600" algn="l">
            <a:defRPr sz="2500"/>
          </a:lvl7pPr>
          <a:lvl8pPr marL="1600200" indent="-228600" algn="l">
            <a:defRPr sz="2500"/>
          </a:lvl8pPr>
          <a:lvl9pPr marL="1828800" indent="-228600" algn="l">
            <a:defRPr sz="25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>
            <a:solidFill>
              <a:schemeClr val="dk1"/>
            </a:solidFill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>
            <a:solidFill>
              <a:schemeClr val="dk1"/>
            </a:solidFill>
          </a:endParaRPr>
        </a:p>
      </dsp:txBody>
      <dsp:txXfrm rot="5400000">
        <a:off x="2828001" y="-441317"/>
        <a:ext cx="987230" cy="4516891"/>
      </dsp:txXfrm>
    </dsp:sp>
    <dsp:sp modelId="{F93F0672-920D-4C30-942C-C0E0A8EA49B6}">
      <dsp:nvSpPr>
        <dsp:cNvPr id="7" name="Угол 6"/>
        <dsp:cNvSpPr/>
      </dsp:nvSpPr>
      <dsp:spPr bwMode="white">
        <a:xfrm rot="5400000">
          <a:off x="-227822" y="2874849"/>
          <a:ext cx="1518816" cy="1063171"/>
        </a:xfrm>
        <a:prstGeom prst="chevron">
          <a:avLst/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-5400000" lIns="16510" tIns="16510" rIns="16510" bIns="16510" anchor="ctr"/>
        <a:lstStyle>
          <a:lvl1pPr algn="ctr">
            <a:defRPr sz="2600"/>
          </a:lvl1pPr>
          <a:lvl2pPr marL="228600" indent="-228600" algn="ctr">
            <a:defRPr sz="2000"/>
          </a:lvl2pPr>
          <a:lvl3pPr marL="457200" indent="-228600" algn="ctr">
            <a:defRPr sz="2000"/>
          </a:lvl3pPr>
          <a:lvl4pPr marL="685800" indent="-228600" algn="ctr">
            <a:defRPr sz="2000"/>
          </a:lvl4pPr>
          <a:lvl5pPr marL="914400" indent="-228600" algn="ctr">
            <a:defRPr sz="2000"/>
          </a:lvl5pPr>
          <a:lvl6pPr marL="1143000" indent="-228600" algn="ctr">
            <a:defRPr sz="2000"/>
          </a:lvl6pPr>
          <a:lvl7pPr marL="1371600" indent="-228600" algn="ctr">
            <a:defRPr sz="2000"/>
          </a:lvl7pPr>
          <a:lvl8pPr marL="1600200" indent="-228600" algn="ctr">
            <a:defRPr sz="2000"/>
          </a:lvl8pPr>
          <a:lvl9pPr marL="1828800" indent="-228600" algn="ctr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ru-RU"/>
        </a:p>
      </dsp:txBody>
      <dsp:txXfrm rot="5400000">
        <a:off x="-227822" y="2874849"/>
        <a:ext cx="1518816" cy="1063171"/>
      </dsp:txXfrm>
    </dsp:sp>
    <dsp:sp modelId="{02001599-A430-4E33-ACA2-D23422968A5A}">
      <dsp:nvSpPr>
        <dsp:cNvPr id="8" name="Прямоугольник с двумя скругленными соседними углами 7"/>
        <dsp:cNvSpPr/>
      </dsp:nvSpPr>
      <dsp:spPr bwMode="white">
        <a:xfrm rot="5400000">
          <a:off x="2828001" y="882197"/>
          <a:ext cx="987230" cy="4516891"/>
        </a:xfrm>
        <a:prstGeom prst="round2SameRect">
          <a:avLst/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rot="-5400000" lIns="177800" tIns="15875" rIns="15875" bIns="15875" anchor="ctr"/>
        <a:lstStyle>
          <a:lvl1pPr algn="l">
            <a:defRPr sz="2500"/>
          </a:lvl1pPr>
          <a:lvl2pPr marL="228600" indent="-228600" algn="l">
            <a:defRPr sz="2500"/>
          </a:lvl2pPr>
          <a:lvl3pPr marL="457200" indent="-228600" algn="l">
            <a:defRPr sz="2500"/>
          </a:lvl3pPr>
          <a:lvl4pPr marL="685800" indent="-228600" algn="l">
            <a:defRPr sz="2500"/>
          </a:lvl4pPr>
          <a:lvl5pPr marL="914400" indent="-228600" algn="l">
            <a:defRPr sz="2500"/>
          </a:lvl5pPr>
          <a:lvl6pPr marL="1143000" indent="-228600" algn="l">
            <a:defRPr sz="2500"/>
          </a:lvl6pPr>
          <a:lvl7pPr marL="1371600" indent="-228600" algn="l">
            <a:defRPr sz="2500"/>
          </a:lvl7pPr>
          <a:lvl8pPr marL="1600200" indent="-228600" algn="l">
            <a:defRPr sz="2500"/>
          </a:lvl8pPr>
          <a:lvl9pPr marL="1828800" indent="-228600" algn="l">
            <a:defRPr sz="25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>
            <a:solidFill>
              <a:schemeClr val="dk1"/>
            </a:solidFill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>
            <a:solidFill>
              <a:schemeClr val="dk1"/>
            </a:solidFill>
          </a:endParaRPr>
        </a:p>
      </dsp:txBody>
      <dsp:txXfrm rot="5400000">
        <a:off x="2828001" y="882197"/>
        <a:ext cx="987230" cy="45168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type="chevron" r:blip="" rot="90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ound2SameRect" r:blip="" rot="90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ound2SameRect" r:blip="" rot="-90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6347F6-117E-42F9-880C-0A94064EB17C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B182C2-288E-42AD-A804-AE453C5E1453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FFEF3D-1873-4E02-8857-4665CC7C9BA7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D9E740-CA90-48AA-9ED2-7414A114A3C6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fld id="{44ED251D-40E5-4044-A586-D3120010AD94}" type="slidenum">
              <a:rPr lang="ru-RU" smtClean="0"/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D9E740-CA90-48AA-9ED2-7414A114A3C6}" type="slidenum">
              <a:rPr lang="en-US" smtClean="0"/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image6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image4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5" Type="http://schemas.microsoft.com/office/2007/relationships/hdphoto" Target="../media/image8.wdp"/><Relationship Id="rId4" Type="http://schemas.openxmlformats.org/officeDocument/2006/relationships/image" Target="../media/image7.png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hasCustomPrompt="1"/>
          </p:nvPr>
        </p:nvSpPr>
        <p:spPr>
          <a:xfrm>
            <a:off x="527830" y="399631"/>
            <a:ext cx="10865180" cy="695924"/>
          </a:xfrm>
          <a:prstGeom prst="rect">
            <a:avLst/>
          </a:prstGeom>
        </p:spPr>
        <p:txBody>
          <a:bodyPr anchor="ctr"/>
          <a:lstStyle>
            <a:lvl1pPr>
              <a:defRPr sz="2800" b="1"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Изображение выглядит как здание, остановка, сидит, движение&#10;&#10;Автоматически созданное описание"/>
          <p:cNvPicPr>
            <a:picLocks noChangeAspect="1"/>
          </p:cNvPicPr>
          <p:nvPr userDrawn="1"/>
        </p:nvPicPr>
        <p:blipFill>
          <a:blip r:embed="rId2" cstate="print">
            <a:alphaModFix amt="20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55230"/>
            <a:ext cx="12192000" cy="2842054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sz="quarter" idx="14"/>
          </p:nvPr>
        </p:nvSpPr>
        <p:spPr>
          <a:xfrm>
            <a:off x="531124" y="1495974"/>
            <a:ext cx="5334840" cy="225885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ru-RU" dirty="0"/>
              <a:t>Образец текста</a:t>
            </a:r>
            <a:endParaRPr lang="ru-RU" dirty="0"/>
          </a:p>
        </p:txBody>
      </p:sp>
      <p:sp>
        <p:nvSpPr>
          <p:cNvPr id="14" name="Текст 2"/>
          <p:cNvSpPr>
            <a:spLocks noGrp="1"/>
          </p:cNvSpPr>
          <p:nvPr>
            <p:ph type="body" sz="quarter" idx="15"/>
          </p:nvPr>
        </p:nvSpPr>
        <p:spPr>
          <a:xfrm>
            <a:off x="6317411" y="1495974"/>
            <a:ext cx="5334658" cy="225885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ru-RU" dirty="0"/>
              <a:t>Образец текста</a:t>
            </a:r>
            <a:endParaRPr lang="ru-RU" dirty="0"/>
          </a:p>
        </p:txBody>
      </p:sp>
      <p:sp>
        <p:nvSpPr>
          <p:cNvPr id="15" name="Заголовок 2"/>
          <p:cNvSpPr>
            <a:spLocks noGrp="1"/>
          </p:cNvSpPr>
          <p:nvPr>
            <p:ph type="title" hasCustomPrompt="1"/>
          </p:nvPr>
        </p:nvSpPr>
        <p:spPr>
          <a:xfrm>
            <a:off x="527830" y="399631"/>
            <a:ext cx="10865180" cy="695924"/>
          </a:xfrm>
          <a:prstGeom prst="rect">
            <a:avLst/>
          </a:prstGeom>
        </p:spPr>
        <p:txBody>
          <a:bodyPr anchor="ctr"/>
          <a:lstStyle>
            <a:lvl1pPr>
              <a:defRPr sz="2800" b="1"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4"/>
          </p:nvPr>
        </p:nvSpPr>
        <p:spPr>
          <a:xfrm>
            <a:off x="521599" y="1495974"/>
            <a:ext cx="5334840" cy="461928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ru-RU" dirty="0"/>
              <a:t>Образец текста</a:t>
            </a:r>
            <a:endParaRPr lang="ru-RU" dirty="0"/>
          </a:p>
        </p:txBody>
      </p:sp>
      <p:sp>
        <p:nvSpPr>
          <p:cNvPr id="14" name="Текст 2"/>
          <p:cNvSpPr>
            <a:spLocks noGrp="1"/>
          </p:cNvSpPr>
          <p:nvPr>
            <p:ph type="body" sz="quarter" idx="15"/>
          </p:nvPr>
        </p:nvSpPr>
        <p:spPr>
          <a:xfrm>
            <a:off x="6317411" y="1495974"/>
            <a:ext cx="5334658" cy="461928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ru-RU" dirty="0"/>
              <a:t>Образец текста</a:t>
            </a:r>
            <a:endParaRPr lang="ru-RU" dirty="0"/>
          </a:p>
        </p:txBody>
      </p:sp>
      <p:sp>
        <p:nvSpPr>
          <p:cNvPr id="15" name="Заголовок 2"/>
          <p:cNvSpPr>
            <a:spLocks noGrp="1"/>
          </p:cNvSpPr>
          <p:nvPr>
            <p:ph type="title" hasCustomPrompt="1"/>
          </p:nvPr>
        </p:nvSpPr>
        <p:spPr>
          <a:xfrm>
            <a:off x="527830" y="399631"/>
            <a:ext cx="10865180" cy="695924"/>
          </a:xfrm>
          <a:prstGeom prst="rect">
            <a:avLst/>
          </a:prstGeom>
        </p:spPr>
        <p:txBody>
          <a:bodyPr anchor="ctr"/>
          <a:lstStyle>
            <a:lvl1pPr>
              <a:defRPr sz="2800" b="1"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4"/>
          </p:nvPr>
        </p:nvSpPr>
        <p:spPr>
          <a:xfrm>
            <a:off x="521599" y="1495974"/>
            <a:ext cx="5334840" cy="461928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ru-RU" dirty="0"/>
              <a:t>Образец текста</a:t>
            </a:r>
            <a:endParaRPr lang="ru-RU" dirty="0"/>
          </a:p>
        </p:txBody>
      </p:sp>
      <p:sp>
        <p:nvSpPr>
          <p:cNvPr id="13" name="Рисунок 2"/>
          <p:cNvSpPr>
            <a:spLocks noGrp="1"/>
          </p:cNvSpPr>
          <p:nvPr>
            <p:ph type="pic" sz="quarter" idx="15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2"/>
          </a:solidFill>
        </p:spPr>
        <p:txBody>
          <a:bodyPr/>
          <a:lstStyle/>
          <a:p>
            <a:endParaRPr lang="ru-RU"/>
          </a:p>
        </p:txBody>
      </p:sp>
      <p:sp>
        <p:nvSpPr>
          <p:cNvPr id="15" name="Заголовок 2"/>
          <p:cNvSpPr>
            <a:spLocks noGrp="1"/>
          </p:cNvSpPr>
          <p:nvPr>
            <p:ph type="title" hasCustomPrompt="1"/>
          </p:nvPr>
        </p:nvSpPr>
        <p:spPr>
          <a:xfrm>
            <a:off x="527830" y="399631"/>
            <a:ext cx="10865180" cy="695924"/>
          </a:xfrm>
          <a:prstGeom prst="rect">
            <a:avLst/>
          </a:prstGeom>
        </p:spPr>
        <p:txBody>
          <a:bodyPr anchor="ctr"/>
          <a:lstStyle>
            <a:lvl1pPr>
              <a:defRPr sz="2800" b="1"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26"/>
          <p:cNvCxnSpPr/>
          <p:nvPr userDrawn="1"/>
        </p:nvCxnSpPr>
        <p:spPr>
          <a:xfrm>
            <a:off x="6096000" y="880054"/>
            <a:ext cx="0" cy="2808000"/>
          </a:xfrm>
          <a:prstGeom prst="line">
            <a:avLst/>
          </a:prstGeom>
          <a:ln w="38100">
            <a:solidFill>
              <a:schemeClr val="tx2"/>
            </a:solidFill>
            <a:prstDash val="solid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3"/>
          <p:cNvSpPr/>
          <p:nvPr userDrawn="1"/>
        </p:nvSpPr>
        <p:spPr>
          <a:xfrm>
            <a:off x="6039439" y="2258568"/>
            <a:ext cx="113122" cy="113122"/>
          </a:xfrm>
          <a:prstGeom prst="ellipse">
            <a:avLst/>
          </a:prstGeom>
          <a:solidFill>
            <a:schemeClr val="tx2"/>
          </a:solidFill>
          <a:ln w="50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20" name="Straight Connector 9"/>
          <p:cNvCxnSpPr/>
          <p:nvPr userDrawn="1"/>
        </p:nvCxnSpPr>
        <p:spPr>
          <a:xfrm>
            <a:off x="5495629" y="2315511"/>
            <a:ext cx="540000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7"/>
          <p:cNvSpPr/>
          <p:nvPr userDrawn="1"/>
        </p:nvSpPr>
        <p:spPr>
          <a:xfrm>
            <a:off x="6039439" y="3645193"/>
            <a:ext cx="113122" cy="113122"/>
          </a:xfrm>
          <a:prstGeom prst="ellipse">
            <a:avLst/>
          </a:prstGeom>
          <a:solidFill>
            <a:schemeClr val="tx2"/>
          </a:solidFill>
          <a:ln w="50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22" name="Straight Connector 28"/>
          <p:cNvCxnSpPr/>
          <p:nvPr userDrawn="1"/>
        </p:nvCxnSpPr>
        <p:spPr>
          <a:xfrm>
            <a:off x="6152561" y="3692900"/>
            <a:ext cx="524759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Группа 24"/>
          <p:cNvGrpSpPr/>
          <p:nvPr userDrawn="1"/>
        </p:nvGrpSpPr>
        <p:grpSpPr>
          <a:xfrm>
            <a:off x="4429613" y="1787947"/>
            <a:ext cx="1054364" cy="1054364"/>
            <a:chOff x="4448467" y="1788329"/>
            <a:chExt cx="1054364" cy="1054364"/>
          </a:xfrm>
          <a:effectLst/>
        </p:grpSpPr>
        <p:sp>
          <p:nvSpPr>
            <p:cNvPr id="26" name="Rectangle 13"/>
            <p:cNvSpPr/>
            <p:nvPr/>
          </p:nvSpPr>
          <p:spPr>
            <a:xfrm>
              <a:off x="4448467" y="1788329"/>
              <a:ext cx="1054364" cy="1054364"/>
            </a:xfrm>
            <a:prstGeom prst="rect">
              <a:avLst/>
            </a:prstGeom>
            <a:solidFill>
              <a:schemeClr val="accent1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7" name="Rectangle 4"/>
            <p:cNvSpPr/>
            <p:nvPr/>
          </p:nvSpPr>
          <p:spPr>
            <a:xfrm>
              <a:off x="4448467" y="2755823"/>
              <a:ext cx="1054364" cy="8687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29" name="Группа 28"/>
          <p:cNvGrpSpPr/>
          <p:nvPr userDrawn="1"/>
        </p:nvGrpSpPr>
        <p:grpSpPr>
          <a:xfrm>
            <a:off x="6677320" y="3165718"/>
            <a:ext cx="1058290" cy="1054364"/>
            <a:chOff x="6677320" y="3165718"/>
            <a:chExt cx="1058290" cy="1054364"/>
          </a:xfrm>
          <a:effectLst/>
        </p:grpSpPr>
        <p:sp>
          <p:nvSpPr>
            <p:cNvPr id="30" name="Rectangle 29"/>
            <p:cNvSpPr/>
            <p:nvPr/>
          </p:nvSpPr>
          <p:spPr>
            <a:xfrm>
              <a:off x="6677320" y="3165718"/>
              <a:ext cx="1054364" cy="105436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1" name="Rectangle 33"/>
            <p:cNvSpPr/>
            <p:nvPr/>
          </p:nvSpPr>
          <p:spPr>
            <a:xfrm>
              <a:off x="6681246" y="4133212"/>
              <a:ext cx="1054364" cy="8687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cxnSp>
        <p:nvCxnSpPr>
          <p:cNvPr id="34" name="Straight Connector 26"/>
          <p:cNvCxnSpPr/>
          <p:nvPr userDrawn="1"/>
        </p:nvCxnSpPr>
        <p:spPr>
          <a:xfrm>
            <a:off x="6104626" y="3758315"/>
            <a:ext cx="0" cy="3096000"/>
          </a:xfrm>
          <a:prstGeom prst="line">
            <a:avLst/>
          </a:prstGeom>
          <a:ln w="38100">
            <a:solidFill>
              <a:schemeClr val="tx2"/>
            </a:solidFill>
            <a:prstDash val="solid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7818285" y="3092511"/>
            <a:ext cx="3814734" cy="319614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  <a:endParaRPr lang="ru-RU" dirty="0"/>
          </a:p>
        </p:txBody>
      </p:sp>
      <p:sp>
        <p:nvSpPr>
          <p:cNvPr id="36" name="Текст 2"/>
          <p:cNvSpPr>
            <a:spLocks noGrp="1"/>
          </p:cNvSpPr>
          <p:nvPr>
            <p:ph type="body" sz="quarter" idx="16" hasCustomPrompt="1"/>
          </p:nvPr>
        </p:nvSpPr>
        <p:spPr>
          <a:xfrm>
            <a:off x="520572" y="1691760"/>
            <a:ext cx="3814734" cy="3196146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6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  <a:endParaRPr lang="ru-RU" dirty="0"/>
          </a:p>
        </p:txBody>
      </p:sp>
      <p:sp>
        <p:nvSpPr>
          <p:cNvPr id="24" name="Заголовок 2"/>
          <p:cNvSpPr>
            <a:spLocks noGrp="1"/>
          </p:cNvSpPr>
          <p:nvPr>
            <p:ph type="title" hasCustomPrompt="1"/>
          </p:nvPr>
        </p:nvSpPr>
        <p:spPr>
          <a:xfrm>
            <a:off x="527830" y="399631"/>
            <a:ext cx="10865180" cy="695924"/>
          </a:xfrm>
          <a:prstGeom prst="rect">
            <a:avLst/>
          </a:prstGeom>
        </p:spPr>
        <p:txBody>
          <a:bodyPr anchor="ctr"/>
          <a:lstStyle>
            <a:lvl1pPr>
              <a:defRPr sz="2800" b="1"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9"/>
          <p:cNvSpPr/>
          <p:nvPr userDrawn="1"/>
        </p:nvSpPr>
        <p:spPr>
          <a:xfrm>
            <a:off x="9170917" y="1947896"/>
            <a:ext cx="2404800" cy="395013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9"/>
          <p:cNvSpPr/>
          <p:nvPr userDrawn="1"/>
        </p:nvSpPr>
        <p:spPr>
          <a:xfrm>
            <a:off x="6321530" y="1947896"/>
            <a:ext cx="2404800" cy="395013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9"/>
          <p:cNvSpPr/>
          <p:nvPr userDrawn="1"/>
        </p:nvSpPr>
        <p:spPr>
          <a:xfrm>
            <a:off x="3471933" y="1947896"/>
            <a:ext cx="2405710" cy="395013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Рисунок 2"/>
          <p:cNvSpPr>
            <a:spLocks noGrp="1"/>
          </p:cNvSpPr>
          <p:nvPr>
            <p:ph type="pic" sz="quarter" idx="15"/>
          </p:nvPr>
        </p:nvSpPr>
        <p:spPr>
          <a:xfrm>
            <a:off x="3475215" y="1947442"/>
            <a:ext cx="2401728" cy="1449238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ru-RU" dirty="0"/>
          </a:p>
        </p:txBody>
      </p:sp>
      <p:sp>
        <p:nvSpPr>
          <p:cNvPr id="24" name="Рисунок 2"/>
          <p:cNvSpPr>
            <a:spLocks noGrp="1"/>
          </p:cNvSpPr>
          <p:nvPr>
            <p:ph type="pic" sz="quarter" idx="16"/>
          </p:nvPr>
        </p:nvSpPr>
        <p:spPr>
          <a:xfrm>
            <a:off x="6323066" y="1947442"/>
            <a:ext cx="2401728" cy="1449238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ru-RU" dirty="0"/>
          </a:p>
        </p:txBody>
      </p:sp>
      <p:sp>
        <p:nvSpPr>
          <p:cNvPr id="25" name="Рисунок 2"/>
          <p:cNvSpPr>
            <a:spLocks noGrp="1"/>
          </p:cNvSpPr>
          <p:nvPr>
            <p:ph type="pic" sz="quarter" idx="17"/>
          </p:nvPr>
        </p:nvSpPr>
        <p:spPr>
          <a:xfrm>
            <a:off x="9172453" y="1947442"/>
            <a:ext cx="2401728" cy="1449238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ru-RU" dirty="0"/>
          </a:p>
        </p:txBody>
      </p:sp>
      <p:sp>
        <p:nvSpPr>
          <p:cNvPr id="27" name="Текст 2"/>
          <p:cNvSpPr>
            <a:spLocks noGrp="1"/>
          </p:cNvSpPr>
          <p:nvPr>
            <p:ph type="body" sz="quarter" idx="19" hasCustomPrompt="1"/>
          </p:nvPr>
        </p:nvSpPr>
        <p:spPr>
          <a:xfrm>
            <a:off x="3479683" y="3692103"/>
            <a:ext cx="2390210" cy="22059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  <a:endParaRPr lang="ru-RU" dirty="0"/>
          </a:p>
        </p:txBody>
      </p:sp>
      <p:sp>
        <p:nvSpPr>
          <p:cNvPr id="28" name="Текст 2"/>
          <p:cNvSpPr>
            <a:spLocks noGrp="1"/>
          </p:cNvSpPr>
          <p:nvPr>
            <p:ph type="body" sz="quarter" idx="20" hasCustomPrompt="1"/>
          </p:nvPr>
        </p:nvSpPr>
        <p:spPr>
          <a:xfrm>
            <a:off x="6328825" y="3692103"/>
            <a:ext cx="2390210" cy="22059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  <a:endParaRPr lang="ru-RU" dirty="0"/>
          </a:p>
        </p:txBody>
      </p:sp>
      <p:sp>
        <p:nvSpPr>
          <p:cNvPr id="29" name="Текст 2"/>
          <p:cNvSpPr>
            <a:spLocks noGrp="1"/>
          </p:cNvSpPr>
          <p:nvPr>
            <p:ph type="body" sz="quarter" idx="21" hasCustomPrompt="1"/>
          </p:nvPr>
        </p:nvSpPr>
        <p:spPr>
          <a:xfrm>
            <a:off x="9178212" y="3692103"/>
            <a:ext cx="2390210" cy="22059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  <a:endParaRPr lang="ru-RU" dirty="0"/>
          </a:p>
        </p:txBody>
      </p:sp>
      <p:sp>
        <p:nvSpPr>
          <p:cNvPr id="21" name="Rectangle 9"/>
          <p:cNvSpPr/>
          <p:nvPr userDrawn="1"/>
        </p:nvSpPr>
        <p:spPr>
          <a:xfrm>
            <a:off x="625618" y="1947896"/>
            <a:ext cx="2405710" cy="395013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Рисунок 2"/>
          <p:cNvSpPr>
            <a:spLocks noGrp="1"/>
          </p:cNvSpPr>
          <p:nvPr>
            <p:ph type="pic" sz="quarter" idx="22"/>
          </p:nvPr>
        </p:nvSpPr>
        <p:spPr>
          <a:xfrm>
            <a:off x="628900" y="1947442"/>
            <a:ext cx="2401728" cy="1449238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ru-RU" dirty="0"/>
          </a:p>
        </p:txBody>
      </p:sp>
      <p:sp>
        <p:nvSpPr>
          <p:cNvPr id="38" name="Текст 2"/>
          <p:cNvSpPr>
            <a:spLocks noGrp="1"/>
          </p:cNvSpPr>
          <p:nvPr>
            <p:ph type="body" sz="quarter" idx="23" hasCustomPrompt="1"/>
          </p:nvPr>
        </p:nvSpPr>
        <p:spPr>
          <a:xfrm>
            <a:off x="633368" y="3692103"/>
            <a:ext cx="2390210" cy="22059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  <a:endParaRPr lang="ru-RU" dirty="0"/>
          </a:p>
        </p:txBody>
      </p:sp>
      <p:sp>
        <p:nvSpPr>
          <p:cNvPr id="22" name="Заголовок 2"/>
          <p:cNvSpPr>
            <a:spLocks noGrp="1"/>
          </p:cNvSpPr>
          <p:nvPr>
            <p:ph type="title" hasCustomPrompt="1"/>
          </p:nvPr>
        </p:nvSpPr>
        <p:spPr>
          <a:xfrm>
            <a:off x="527830" y="399631"/>
            <a:ext cx="10865180" cy="695924"/>
          </a:xfrm>
          <a:prstGeom prst="rect">
            <a:avLst/>
          </a:prstGeom>
        </p:spPr>
        <p:txBody>
          <a:bodyPr anchor="ctr"/>
          <a:lstStyle>
            <a:lvl1pPr>
              <a:defRPr sz="2800" b="1"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sz="quarter" idx="14"/>
          </p:nvPr>
        </p:nvSpPr>
        <p:spPr>
          <a:xfrm>
            <a:off x="0" y="2225615"/>
            <a:ext cx="6096000" cy="3295291"/>
          </a:xfrm>
          <a:prstGeom prst="rect">
            <a:avLst/>
          </a:prstGeom>
          <a:solidFill>
            <a:schemeClr val="bg2"/>
          </a:solidFill>
        </p:spPr>
        <p:txBody>
          <a:bodyPr/>
          <a:lstStyle/>
          <a:p>
            <a:endParaRPr lang="ru-RU"/>
          </a:p>
        </p:txBody>
      </p:sp>
      <p:sp>
        <p:nvSpPr>
          <p:cNvPr id="13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6096000" y="2225615"/>
            <a:ext cx="5580062" cy="32952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ru-RU" dirty="0"/>
              <a:t>Текст</a:t>
            </a:r>
            <a:endParaRPr lang="ru-RU" dirty="0"/>
          </a:p>
        </p:txBody>
      </p:sp>
      <p:sp>
        <p:nvSpPr>
          <p:cNvPr id="16" name="Заголовок 2"/>
          <p:cNvSpPr>
            <a:spLocks noGrp="1"/>
          </p:cNvSpPr>
          <p:nvPr>
            <p:ph type="title" hasCustomPrompt="1"/>
          </p:nvPr>
        </p:nvSpPr>
        <p:spPr>
          <a:xfrm>
            <a:off x="527830" y="399631"/>
            <a:ext cx="10865180" cy="695924"/>
          </a:xfrm>
          <a:prstGeom prst="rect">
            <a:avLst/>
          </a:prstGeom>
        </p:spPr>
        <p:txBody>
          <a:bodyPr anchor="ctr"/>
          <a:lstStyle>
            <a:lvl1pPr>
              <a:defRPr sz="2800" b="1"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7"/>
          <p:cNvSpPr/>
          <p:nvPr userDrawn="1"/>
        </p:nvSpPr>
        <p:spPr>
          <a:xfrm>
            <a:off x="1265091" y="1772816"/>
            <a:ext cx="4628600" cy="1944216"/>
          </a:xfrm>
          <a:prstGeom prst="roundRect">
            <a:avLst>
              <a:gd name="adj" fmla="val 748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2880" lvl="0" indent="-18288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4" name="Rectangle: Rounded Corners 19"/>
          <p:cNvSpPr/>
          <p:nvPr userDrawn="1"/>
        </p:nvSpPr>
        <p:spPr>
          <a:xfrm>
            <a:off x="6307018" y="1772816"/>
            <a:ext cx="4628600" cy="1944216"/>
          </a:xfrm>
          <a:prstGeom prst="roundRect">
            <a:avLst>
              <a:gd name="adj" fmla="val 748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2880" lvl="0" indent="-18288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5" name="Rectangle: Rounded Corners 20"/>
          <p:cNvSpPr/>
          <p:nvPr userDrawn="1"/>
        </p:nvSpPr>
        <p:spPr>
          <a:xfrm>
            <a:off x="1265091" y="3933056"/>
            <a:ext cx="4628600" cy="1944216"/>
          </a:xfrm>
          <a:prstGeom prst="roundRect">
            <a:avLst>
              <a:gd name="adj" fmla="val 748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8" name="Rectangle: Rounded Corners 29"/>
          <p:cNvSpPr/>
          <p:nvPr userDrawn="1"/>
        </p:nvSpPr>
        <p:spPr>
          <a:xfrm>
            <a:off x="6307018" y="3933056"/>
            <a:ext cx="4628600" cy="1944216"/>
          </a:xfrm>
          <a:prstGeom prst="roundRect">
            <a:avLst>
              <a:gd name="adj" fmla="val 748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2880" lvl="0" indent="-18288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4"/>
          </p:nvPr>
        </p:nvSpPr>
        <p:spPr>
          <a:xfrm>
            <a:off x="1362974" y="1863725"/>
            <a:ext cx="4441825" cy="1751013"/>
          </a:xfrm>
          <a:prstGeom prst="rect">
            <a:avLst/>
          </a:prstGeom>
        </p:spPr>
        <p:txBody>
          <a:bodyPr anchor="ctr"/>
          <a:lstStyle>
            <a:lvl1pPr marL="0" indent="0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Образец текста</a:t>
            </a:r>
            <a:endParaRPr lang="ru-RU" dirty="0"/>
          </a:p>
        </p:txBody>
      </p:sp>
      <p:sp>
        <p:nvSpPr>
          <p:cNvPr id="25" name="Текст 2"/>
          <p:cNvSpPr>
            <a:spLocks noGrp="1"/>
          </p:cNvSpPr>
          <p:nvPr>
            <p:ph type="body" sz="quarter" idx="15"/>
          </p:nvPr>
        </p:nvSpPr>
        <p:spPr>
          <a:xfrm>
            <a:off x="6404678" y="1863724"/>
            <a:ext cx="4441825" cy="1751013"/>
          </a:xfrm>
          <a:prstGeom prst="rect">
            <a:avLst/>
          </a:prstGeom>
        </p:spPr>
        <p:txBody>
          <a:bodyPr anchor="ctr"/>
          <a:lstStyle>
            <a:lvl1pPr marL="0" indent="0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Образец текста</a:t>
            </a:r>
            <a:endParaRPr lang="ru-RU" dirty="0"/>
          </a:p>
        </p:txBody>
      </p:sp>
      <p:sp>
        <p:nvSpPr>
          <p:cNvPr id="26" name="Текст 2"/>
          <p:cNvSpPr>
            <a:spLocks noGrp="1"/>
          </p:cNvSpPr>
          <p:nvPr>
            <p:ph type="body" sz="quarter" idx="16"/>
          </p:nvPr>
        </p:nvSpPr>
        <p:spPr>
          <a:xfrm>
            <a:off x="6404678" y="4018632"/>
            <a:ext cx="4441825" cy="1751013"/>
          </a:xfrm>
          <a:prstGeom prst="rect">
            <a:avLst/>
          </a:prstGeom>
        </p:spPr>
        <p:txBody>
          <a:bodyPr anchor="ctr"/>
          <a:lstStyle>
            <a:lvl1pPr marL="0" indent="0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Образец текста</a:t>
            </a:r>
            <a:endParaRPr lang="ru-RU" dirty="0"/>
          </a:p>
        </p:txBody>
      </p:sp>
      <p:sp>
        <p:nvSpPr>
          <p:cNvPr id="27" name="Текст 2"/>
          <p:cNvSpPr>
            <a:spLocks noGrp="1"/>
          </p:cNvSpPr>
          <p:nvPr>
            <p:ph type="body" sz="quarter" idx="17"/>
          </p:nvPr>
        </p:nvSpPr>
        <p:spPr>
          <a:xfrm>
            <a:off x="1362974" y="4033388"/>
            <a:ext cx="4441825" cy="1751013"/>
          </a:xfrm>
          <a:prstGeom prst="rect">
            <a:avLst/>
          </a:prstGeom>
        </p:spPr>
        <p:txBody>
          <a:bodyPr anchor="ctr"/>
          <a:lstStyle>
            <a:lvl1pPr marL="0" indent="0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Образец текста</a:t>
            </a:r>
            <a:endParaRPr lang="ru-RU" dirty="0"/>
          </a:p>
        </p:txBody>
      </p:sp>
      <p:grpSp>
        <p:nvGrpSpPr>
          <p:cNvPr id="4" name="Группа 3"/>
          <p:cNvGrpSpPr/>
          <p:nvPr userDrawn="1"/>
        </p:nvGrpSpPr>
        <p:grpSpPr>
          <a:xfrm>
            <a:off x="5285910" y="3014954"/>
            <a:ext cx="1620180" cy="1620180"/>
            <a:chOff x="5285910" y="3014954"/>
            <a:chExt cx="1620180" cy="1620180"/>
          </a:xfrm>
        </p:grpSpPr>
        <p:sp>
          <p:nvSpPr>
            <p:cNvPr id="19" name="Oval 28"/>
            <p:cNvSpPr/>
            <p:nvPr userDrawn="1"/>
          </p:nvSpPr>
          <p:spPr>
            <a:xfrm>
              <a:off x="5285910" y="3014954"/>
              <a:ext cx="1620180" cy="16201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30"/>
            <p:cNvSpPr/>
            <p:nvPr userDrawn="1"/>
          </p:nvSpPr>
          <p:spPr>
            <a:xfrm>
              <a:off x="5459394" y="3188438"/>
              <a:ext cx="1273212" cy="12732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/>
            </a:p>
          </p:txBody>
        </p:sp>
      </p:grpSp>
      <p:sp>
        <p:nvSpPr>
          <p:cNvPr id="6" name="Текст 5"/>
          <p:cNvSpPr>
            <a:spLocks noGrp="1"/>
          </p:cNvSpPr>
          <p:nvPr>
            <p:ph type="body" sz="quarter" idx="18"/>
          </p:nvPr>
        </p:nvSpPr>
        <p:spPr>
          <a:xfrm>
            <a:off x="5503385" y="3428538"/>
            <a:ext cx="1203325" cy="706437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ru-RU" dirty="0"/>
          </a:p>
        </p:txBody>
      </p:sp>
      <p:sp>
        <p:nvSpPr>
          <p:cNvPr id="22" name="Заголовок 2"/>
          <p:cNvSpPr>
            <a:spLocks noGrp="1"/>
          </p:cNvSpPr>
          <p:nvPr>
            <p:ph type="title" hasCustomPrompt="1"/>
          </p:nvPr>
        </p:nvSpPr>
        <p:spPr>
          <a:xfrm>
            <a:off x="527830" y="399631"/>
            <a:ext cx="10865180" cy="695924"/>
          </a:xfrm>
          <a:prstGeom prst="rect">
            <a:avLst/>
          </a:prstGeom>
        </p:spPr>
        <p:txBody>
          <a:bodyPr anchor="ctr"/>
          <a:lstStyle>
            <a:lvl1pPr>
              <a:defRPr sz="2800" b="1"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32"/>
          <p:cNvSpPr/>
          <p:nvPr userDrawn="1"/>
        </p:nvSpPr>
        <p:spPr>
          <a:xfrm>
            <a:off x="6204824" y="4818045"/>
            <a:ext cx="440465" cy="420317"/>
          </a:xfrm>
          <a:custGeom>
            <a:avLst/>
            <a:gdLst>
              <a:gd name="connsiteX0" fmla="*/ 0 w 435703"/>
              <a:gd name="connsiteY0" fmla="*/ 0 h 420317"/>
              <a:gd name="connsiteX1" fmla="*/ 435703 w 435703"/>
              <a:gd name="connsiteY1" fmla="*/ 0 h 420317"/>
              <a:gd name="connsiteX2" fmla="*/ 176733 w 435703"/>
              <a:gd name="connsiteY2" fmla="*/ 420317 h 420317"/>
              <a:gd name="connsiteX3" fmla="*/ 175459 w 435703"/>
              <a:gd name="connsiteY3" fmla="*/ 420317 h 420317"/>
              <a:gd name="connsiteX4" fmla="*/ 0 w 435703"/>
              <a:gd name="connsiteY4" fmla="*/ 0 h 420317"/>
              <a:gd name="connsiteX0-1" fmla="*/ 0 w 435703"/>
              <a:gd name="connsiteY0-2" fmla="*/ 0 h 420317"/>
              <a:gd name="connsiteX1-3" fmla="*/ 435703 w 435703"/>
              <a:gd name="connsiteY1-4" fmla="*/ 14288 h 420317"/>
              <a:gd name="connsiteX2-5" fmla="*/ 176733 w 435703"/>
              <a:gd name="connsiteY2-6" fmla="*/ 420317 h 420317"/>
              <a:gd name="connsiteX3-7" fmla="*/ 175459 w 435703"/>
              <a:gd name="connsiteY3-8" fmla="*/ 420317 h 420317"/>
              <a:gd name="connsiteX4-9" fmla="*/ 0 w 435703"/>
              <a:gd name="connsiteY4-10" fmla="*/ 0 h 420317"/>
              <a:gd name="connsiteX0-11" fmla="*/ 0 w 440465"/>
              <a:gd name="connsiteY0-12" fmla="*/ 0 h 420317"/>
              <a:gd name="connsiteX1-13" fmla="*/ 440465 w 440465"/>
              <a:gd name="connsiteY1-14" fmla="*/ 19051 h 420317"/>
              <a:gd name="connsiteX2-15" fmla="*/ 176733 w 440465"/>
              <a:gd name="connsiteY2-16" fmla="*/ 420317 h 420317"/>
              <a:gd name="connsiteX3-17" fmla="*/ 175459 w 440465"/>
              <a:gd name="connsiteY3-18" fmla="*/ 420317 h 420317"/>
              <a:gd name="connsiteX4-19" fmla="*/ 0 w 440465"/>
              <a:gd name="connsiteY4-20" fmla="*/ 0 h 42031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40465" h="420317">
                <a:moveTo>
                  <a:pt x="0" y="0"/>
                </a:moveTo>
                <a:lnTo>
                  <a:pt x="440465" y="19051"/>
                </a:lnTo>
                <a:lnTo>
                  <a:pt x="176733" y="420317"/>
                </a:lnTo>
                <a:lnTo>
                  <a:pt x="175459" y="42031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5375564" y="1802916"/>
            <a:ext cx="6816436" cy="3435686"/>
          </a:xfrm>
          <a:custGeom>
            <a:avLst/>
            <a:gdLst>
              <a:gd name="connsiteX0" fmla="*/ 0 w 6816436"/>
              <a:gd name="connsiteY0" fmla="*/ 0 h 3241964"/>
              <a:gd name="connsiteX1" fmla="*/ 6816436 w 6816436"/>
              <a:gd name="connsiteY1" fmla="*/ 0 h 3241964"/>
              <a:gd name="connsiteX2" fmla="*/ 6816436 w 6816436"/>
              <a:gd name="connsiteY2" fmla="*/ 3241964 h 3241964"/>
              <a:gd name="connsiteX3" fmla="*/ 1004719 w 6816436"/>
              <a:gd name="connsiteY3" fmla="*/ 3241964 h 3241964"/>
              <a:gd name="connsiteX4" fmla="*/ 0 w 6816436"/>
              <a:gd name="connsiteY4" fmla="*/ 835137 h 3241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16436" h="3241964">
                <a:moveTo>
                  <a:pt x="0" y="0"/>
                </a:moveTo>
                <a:lnTo>
                  <a:pt x="6816436" y="0"/>
                </a:lnTo>
                <a:lnTo>
                  <a:pt x="6816436" y="3241964"/>
                </a:lnTo>
                <a:lnTo>
                  <a:pt x="1004719" y="3241964"/>
                </a:lnTo>
                <a:lnTo>
                  <a:pt x="0" y="83513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1">
            <a:no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ru-RU" dirty="0"/>
              <a:t>Вставить рисунок                                                                                           и отправить на задний план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3429003"/>
            <a:ext cx="3048000" cy="3428999"/>
          </a:xfrm>
          <a:custGeom>
            <a:avLst/>
            <a:gdLst>
              <a:gd name="connsiteX0" fmla="*/ 0 w 3048000"/>
              <a:gd name="connsiteY0" fmla="*/ 0 h 3428999"/>
              <a:gd name="connsiteX1" fmla="*/ 3048000 w 3048000"/>
              <a:gd name="connsiteY1" fmla="*/ 0 h 3428999"/>
              <a:gd name="connsiteX2" fmla="*/ 3048000 w 3048000"/>
              <a:gd name="connsiteY2" fmla="*/ 3428999 h 3428999"/>
              <a:gd name="connsiteX3" fmla="*/ 0 w 3048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428999">
                <a:moveTo>
                  <a:pt x="0" y="0"/>
                </a:moveTo>
                <a:lnTo>
                  <a:pt x="3048000" y="0"/>
                </a:lnTo>
                <a:lnTo>
                  <a:pt x="3048000" y="3428999"/>
                </a:lnTo>
                <a:lnTo>
                  <a:pt x="0" y="3428999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ru-RU" dirty="0"/>
              <a:t>Рисунок</a:t>
            </a:r>
            <a:endParaRPr lang="en-US" dirty="0"/>
          </a:p>
          <a:p>
            <a:endParaRPr lang="en-US" dirty="0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1" hasCustomPrompt="1"/>
          </p:nvPr>
        </p:nvSpPr>
        <p:spPr>
          <a:xfrm>
            <a:off x="3048000" y="4"/>
            <a:ext cx="3048000" cy="3428999"/>
          </a:xfrm>
          <a:custGeom>
            <a:avLst/>
            <a:gdLst>
              <a:gd name="connsiteX0" fmla="*/ 0 w 3048000"/>
              <a:gd name="connsiteY0" fmla="*/ 0 h 3428999"/>
              <a:gd name="connsiteX1" fmla="*/ 3048000 w 3048000"/>
              <a:gd name="connsiteY1" fmla="*/ 0 h 3428999"/>
              <a:gd name="connsiteX2" fmla="*/ 3048000 w 3048000"/>
              <a:gd name="connsiteY2" fmla="*/ 3428999 h 3428999"/>
              <a:gd name="connsiteX3" fmla="*/ 0 w 3048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428999">
                <a:moveTo>
                  <a:pt x="0" y="0"/>
                </a:moveTo>
                <a:lnTo>
                  <a:pt x="3048000" y="0"/>
                </a:lnTo>
                <a:lnTo>
                  <a:pt x="3048000" y="3428999"/>
                </a:lnTo>
                <a:lnTo>
                  <a:pt x="0" y="3428999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ru-RU" dirty="0"/>
              <a:t>Рисунок</a:t>
            </a:r>
            <a:endParaRPr lang="en-US" dirty="0"/>
          </a:p>
          <a:p>
            <a:endParaRPr lang="en-US" dirty="0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3429001"/>
            <a:ext cx="3048000" cy="3428999"/>
          </a:xfrm>
          <a:custGeom>
            <a:avLst/>
            <a:gdLst>
              <a:gd name="connsiteX0" fmla="*/ 0 w 3048000"/>
              <a:gd name="connsiteY0" fmla="*/ 0 h 3428999"/>
              <a:gd name="connsiteX1" fmla="*/ 3048000 w 3048000"/>
              <a:gd name="connsiteY1" fmla="*/ 0 h 3428999"/>
              <a:gd name="connsiteX2" fmla="*/ 3048000 w 3048000"/>
              <a:gd name="connsiteY2" fmla="*/ 3428999 h 3428999"/>
              <a:gd name="connsiteX3" fmla="*/ 0 w 3048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428999">
                <a:moveTo>
                  <a:pt x="0" y="0"/>
                </a:moveTo>
                <a:lnTo>
                  <a:pt x="3048000" y="0"/>
                </a:lnTo>
                <a:lnTo>
                  <a:pt x="3048000" y="3428999"/>
                </a:lnTo>
                <a:lnTo>
                  <a:pt x="0" y="3428999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ru-RU" dirty="0"/>
              <a:t>Рисунок</a:t>
            </a:r>
            <a:endParaRPr lang="en-US" dirty="0"/>
          </a:p>
          <a:p>
            <a:endParaRPr lang="en-US" dirty="0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3" hasCustomPrompt="1"/>
          </p:nvPr>
        </p:nvSpPr>
        <p:spPr>
          <a:xfrm>
            <a:off x="9144000" y="2"/>
            <a:ext cx="3048000" cy="3428999"/>
          </a:xfrm>
          <a:custGeom>
            <a:avLst/>
            <a:gdLst>
              <a:gd name="connsiteX0" fmla="*/ 0 w 3048000"/>
              <a:gd name="connsiteY0" fmla="*/ 0 h 3428999"/>
              <a:gd name="connsiteX1" fmla="*/ 3048000 w 3048000"/>
              <a:gd name="connsiteY1" fmla="*/ 0 h 3428999"/>
              <a:gd name="connsiteX2" fmla="*/ 3048000 w 3048000"/>
              <a:gd name="connsiteY2" fmla="*/ 3428999 h 3428999"/>
              <a:gd name="connsiteX3" fmla="*/ 0 w 3048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428999">
                <a:moveTo>
                  <a:pt x="0" y="0"/>
                </a:moveTo>
                <a:lnTo>
                  <a:pt x="3048000" y="0"/>
                </a:lnTo>
                <a:lnTo>
                  <a:pt x="3048000" y="3428999"/>
                </a:lnTo>
                <a:lnTo>
                  <a:pt x="0" y="3428999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ru-RU" dirty="0"/>
              <a:t>Рисунок</a:t>
            </a:r>
            <a:endParaRPr lang="en-US" dirty="0"/>
          </a:p>
          <a:p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4" hasCustomPrompt="1"/>
          </p:nvPr>
        </p:nvSpPr>
        <p:spPr>
          <a:xfrm>
            <a:off x="0" y="1"/>
            <a:ext cx="3048000" cy="3428996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Текст</a:t>
            </a:r>
            <a:endParaRPr lang="ru-RU" dirty="0"/>
          </a:p>
        </p:txBody>
      </p:sp>
      <p:sp>
        <p:nvSpPr>
          <p:cNvPr id="8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6095999" y="0"/>
            <a:ext cx="3047999" cy="3428996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Текст</a:t>
            </a:r>
            <a:endParaRPr lang="ru-RU" dirty="0"/>
          </a:p>
        </p:txBody>
      </p:sp>
      <p:sp>
        <p:nvSpPr>
          <p:cNvPr id="9" name="Текст 2"/>
          <p:cNvSpPr>
            <a:spLocks noGrp="1"/>
          </p:cNvSpPr>
          <p:nvPr>
            <p:ph type="body" sz="quarter" idx="16" hasCustomPrompt="1"/>
          </p:nvPr>
        </p:nvSpPr>
        <p:spPr>
          <a:xfrm>
            <a:off x="9143998" y="3439064"/>
            <a:ext cx="3047999" cy="3428996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Текст</a:t>
            </a:r>
            <a:endParaRPr lang="ru-RU" dirty="0"/>
          </a:p>
        </p:txBody>
      </p:sp>
      <p:sp>
        <p:nvSpPr>
          <p:cNvPr id="10" name="Текст 2"/>
          <p:cNvSpPr>
            <a:spLocks noGrp="1"/>
          </p:cNvSpPr>
          <p:nvPr>
            <p:ph type="body" sz="quarter" idx="17" hasCustomPrompt="1"/>
          </p:nvPr>
        </p:nvSpPr>
        <p:spPr>
          <a:xfrm>
            <a:off x="3056626" y="3439064"/>
            <a:ext cx="3048000" cy="3428996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Текст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 userDrawn="1"/>
        </p:nvSpPr>
        <p:spPr>
          <a:xfrm>
            <a:off x="0" y="741875"/>
            <a:ext cx="12192000" cy="537425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13" hasCustomPrompt="1"/>
          </p:nvPr>
        </p:nvSpPr>
        <p:spPr>
          <a:xfrm>
            <a:off x="3744398" y="5639191"/>
            <a:ext cx="7931666" cy="376237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1600"/>
            </a:lvl1pPr>
            <a:lvl2pPr marL="457200" indent="0">
              <a:buNone/>
              <a:defRPr/>
            </a:lvl2pPr>
          </a:lstStyle>
          <a:p>
            <a:pPr lvl="0"/>
            <a:r>
              <a:rPr lang="ru-RU" dirty="0"/>
              <a:t>Город, месяц, дата</a:t>
            </a:r>
            <a:endParaRPr lang="ru-RU" dirty="0"/>
          </a:p>
        </p:txBody>
      </p:sp>
      <p:sp>
        <p:nvSpPr>
          <p:cNvPr id="15" name="Текст 13"/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3744398" y="2171369"/>
            <a:ext cx="7931664" cy="25200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ru-RU" dirty="0"/>
              <a:t>ТЕМА ВЫСТУПЛЕНИЯ</a:t>
            </a:r>
            <a:endParaRPr lang="ru-RU" dirty="0"/>
          </a:p>
        </p:txBody>
      </p:sp>
      <p:sp>
        <p:nvSpPr>
          <p:cNvPr id="16" name="Текст 13"/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3744398" y="4760649"/>
            <a:ext cx="7931664" cy="80926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FontTx/>
              <a:buNone/>
              <a:defRPr sz="1600"/>
            </a:lvl1pPr>
            <a:lvl2pPr marL="457200" indent="0">
              <a:buNone/>
              <a:defRPr/>
            </a:lvl2pPr>
          </a:lstStyle>
          <a:p>
            <a:pPr lvl="0"/>
            <a:r>
              <a:rPr lang="ru-RU" dirty="0"/>
              <a:t>ФИО, должность</a:t>
            </a:r>
            <a:endParaRPr lang="ru-RU" dirty="0"/>
          </a:p>
        </p:txBody>
      </p:sp>
      <p:sp>
        <p:nvSpPr>
          <p:cNvPr id="18" name="Текст 13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3744398" y="1725852"/>
            <a:ext cx="7931664" cy="376237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1600" b="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ru-RU" dirty="0"/>
              <a:t>Название структурного подразделения администрации </a:t>
            </a:r>
            <a:endParaRPr lang="ru-RU" dirty="0"/>
          </a:p>
        </p:txBody>
      </p:sp>
      <p:grpSp>
        <p:nvGrpSpPr>
          <p:cNvPr id="2" name="Группа 1"/>
          <p:cNvGrpSpPr/>
          <p:nvPr userDrawn="1"/>
        </p:nvGrpSpPr>
        <p:grpSpPr>
          <a:xfrm>
            <a:off x="595755" y="1868673"/>
            <a:ext cx="2632705" cy="3120653"/>
            <a:chOff x="515937" y="2088162"/>
            <a:chExt cx="2632705" cy="3120653"/>
          </a:xfrm>
        </p:grpSpPr>
        <p:pic>
          <p:nvPicPr>
            <p:cNvPr id="12" name="Рисунок 11" descr="Изображение выглядит как цветок&#10;&#10;Автоматически созданное описание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5141"/>
            <a:stretch>
              <a:fillRect/>
            </a:stretch>
          </p:blipFill>
          <p:spPr>
            <a:xfrm>
              <a:off x="515938" y="2088162"/>
              <a:ext cx="2556000" cy="2663403"/>
            </a:xfrm>
            <a:prstGeom prst="rect">
              <a:avLst/>
            </a:prstGeom>
          </p:spPr>
        </p:pic>
        <p:sp>
          <p:nvSpPr>
            <p:cNvPr id="19" name="Прямоугольник 18"/>
            <p:cNvSpPr/>
            <p:nvPr userDrawn="1"/>
          </p:nvSpPr>
          <p:spPr>
            <a:xfrm>
              <a:off x="515937" y="4977983"/>
              <a:ext cx="2632705" cy="2308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ru-RU" sz="1000" b="0" i="0" u="none" strike="noStrike" kern="1200" cap="none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АДМИНИСТРАЦИЯ КУРСКОЙ ОБЛАСТИ</a:t>
              </a:r>
              <a:endParaRPr kumimoji="0" lang="ru-RU" sz="1000" b="0" i="0" u="none" strike="noStrike" kern="1200" cap="none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</p:grpSp>
      <p:sp>
        <p:nvSpPr>
          <p:cNvPr id="20" name="Прямоугольник 19"/>
          <p:cNvSpPr/>
          <p:nvPr userDrawn="1"/>
        </p:nvSpPr>
        <p:spPr>
          <a:xfrm>
            <a:off x="3407632" y="2341404"/>
            <a:ext cx="216000" cy="216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8"/>
          <p:cNvSpPr>
            <a:spLocks noGrp="1"/>
          </p:cNvSpPr>
          <p:nvPr>
            <p:ph type="pic" sz="quarter" idx="18"/>
          </p:nvPr>
        </p:nvSpPr>
        <p:spPr>
          <a:xfrm>
            <a:off x="8290482" y="1493683"/>
            <a:ext cx="3176411" cy="1873285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ru-RU" dirty="0"/>
          </a:p>
        </p:txBody>
      </p:sp>
      <p:sp>
        <p:nvSpPr>
          <p:cNvPr id="19" name="Рисунок 8"/>
          <p:cNvSpPr>
            <a:spLocks noGrp="1"/>
          </p:cNvSpPr>
          <p:nvPr>
            <p:ph type="pic" sz="quarter" idx="21"/>
          </p:nvPr>
        </p:nvSpPr>
        <p:spPr>
          <a:xfrm>
            <a:off x="518082" y="3907760"/>
            <a:ext cx="3176411" cy="1873285"/>
          </a:xfrm>
          <a:prstGeom prst="rect">
            <a:avLst/>
          </a:prstGeom>
          <a:solidFill>
            <a:schemeClr val="bg2"/>
          </a:solidFill>
          <a:effectLst/>
        </p:spPr>
        <p:txBody>
          <a:bodyPr/>
          <a:lstStyle>
            <a:lvl1pPr marL="0" indent="0">
              <a:buNone/>
              <a:defRPr/>
            </a:lvl1pPr>
          </a:lstStyle>
          <a:p>
            <a:endParaRPr lang="ru-RU" dirty="0"/>
          </a:p>
        </p:txBody>
      </p:sp>
      <p:sp>
        <p:nvSpPr>
          <p:cNvPr id="18" name="Рисунок 8"/>
          <p:cNvSpPr>
            <a:spLocks noGrp="1"/>
          </p:cNvSpPr>
          <p:nvPr>
            <p:ph type="pic" sz="quarter" idx="20"/>
          </p:nvPr>
        </p:nvSpPr>
        <p:spPr>
          <a:xfrm>
            <a:off x="4404282" y="3907760"/>
            <a:ext cx="3176411" cy="1873285"/>
          </a:xfrm>
          <a:prstGeom prst="rect">
            <a:avLst/>
          </a:prstGeom>
          <a:solidFill>
            <a:schemeClr val="bg2"/>
          </a:solidFill>
          <a:effectLst/>
        </p:spPr>
        <p:txBody>
          <a:bodyPr/>
          <a:lstStyle>
            <a:lvl1pPr marL="0" indent="0">
              <a:buNone/>
              <a:defRPr/>
            </a:lvl1pPr>
          </a:lstStyle>
          <a:p>
            <a:endParaRPr lang="ru-RU" dirty="0"/>
          </a:p>
        </p:txBody>
      </p:sp>
      <p:sp>
        <p:nvSpPr>
          <p:cNvPr id="17" name="Рисунок 8"/>
          <p:cNvSpPr>
            <a:spLocks noGrp="1"/>
          </p:cNvSpPr>
          <p:nvPr>
            <p:ph type="pic" sz="quarter" idx="19"/>
          </p:nvPr>
        </p:nvSpPr>
        <p:spPr>
          <a:xfrm>
            <a:off x="8290482" y="3907760"/>
            <a:ext cx="3176411" cy="1873285"/>
          </a:xfrm>
          <a:prstGeom prst="rect">
            <a:avLst/>
          </a:prstGeom>
          <a:solidFill>
            <a:schemeClr val="bg2"/>
          </a:solidFill>
          <a:effectLst/>
        </p:spPr>
        <p:txBody>
          <a:bodyPr/>
          <a:lstStyle>
            <a:lvl1pPr marL="0" indent="0">
              <a:buNone/>
              <a:defRPr/>
            </a:lvl1pPr>
          </a:lstStyle>
          <a:p>
            <a:endParaRPr lang="ru-RU" dirty="0"/>
          </a:p>
        </p:txBody>
      </p:sp>
      <p:sp>
        <p:nvSpPr>
          <p:cNvPr id="15" name="Рисунок 8"/>
          <p:cNvSpPr>
            <a:spLocks noGrp="1"/>
          </p:cNvSpPr>
          <p:nvPr>
            <p:ph type="pic" sz="quarter" idx="15"/>
          </p:nvPr>
        </p:nvSpPr>
        <p:spPr>
          <a:xfrm>
            <a:off x="518082" y="1493683"/>
            <a:ext cx="3176411" cy="1873285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ru-RU" dirty="0"/>
          </a:p>
        </p:txBody>
      </p:sp>
      <p:sp>
        <p:nvSpPr>
          <p:cNvPr id="14" name="Рисунок 8"/>
          <p:cNvSpPr>
            <a:spLocks noGrp="1"/>
          </p:cNvSpPr>
          <p:nvPr>
            <p:ph type="pic" sz="quarter" idx="16"/>
          </p:nvPr>
        </p:nvSpPr>
        <p:spPr>
          <a:xfrm>
            <a:off x="4404282" y="1493683"/>
            <a:ext cx="3176411" cy="1873285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ru-RU" dirty="0"/>
          </a:p>
        </p:txBody>
      </p:sp>
      <p:sp>
        <p:nvSpPr>
          <p:cNvPr id="20" name="Заголовок 2"/>
          <p:cNvSpPr>
            <a:spLocks noGrp="1"/>
          </p:cNvSpPr>
          <p:nvPr>
            <p:ph type="title" hasCustomPrompt="1"/>
          </p:nvPr>
        </p:nvSpPr>
        <p:spPr>
          <a:xfrm>
            <a:off x="642130" y="399631"/>
            <a:ext cx="10865180" cy="695924"/>
          </a:xfrm>
          <a:prstGeom prst="rect">
            <a:avLst/>
          </a:prstGeom>
        </p:spPr>
        <p:txBody>
          <a:bodyPr anchor="ctr"/>
          <a:lstStyle>
            <a:lvl1pPr>
              <a:defRPr sz="2800" b="1"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8"/>
          <p:cNvSpPr>
            <a:spLocks noGrp="1"/>
          </p:cNvSpPr>
          <p:nvPr>
            <p:ph type="pic" sz="quarter" idx="18"/>
          </p:nvPr>
        </p:nvSpPr>
        <p:spPr>
          <a:xfrm>
            <a:off x="8290482" y="1493683"/>
            <a:ext cx="3176411" cy="1873285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ru-RU" dirty="0"/>
          </a:p>
        </p:txBody>
      </p:sp>
      <p:sp>
        <p:nvSpPr>
          <p:cNvPr id="19" name="Рисунок 8"/>
          <p:cNvSpPr>
            <a:spLocks noGrp="1"/>
          </p:cNvSpPr>
          <p:nvPr>
            <p:ph type="pic" sz="quarter" idx="21"/>
          </p:nvPr>
        </p:nvSpPr>
        <p:spPr>
          <a:xfrm>
            <a:off x="518082" y="3907760"/>
            <a:ext cx="3176411" cy="1873285"/>
          </a:xfrm>
          <a:prstGeom prst="rect">
            <a:avLst/>
          </a:prstGeom>
          <a:solidFill>
            <a:schemeClr val="bg2"/>
          </a:solidFill>
          <a:effectLst/>
        </p:spPr>
        <p:txBody>
          <a:bodyPr/>
          <a:lstStyle>
            <a:lvl1pPr marL="0" indent="0">
              <a:buNone/>
              <a:defRPr/>
            </a:lvl1pPr>
          </a:lstStyle>
          <a:p>
            <a:endParaRPr lang="ru-RU" dirty="0"/>
          </a:p>
        </p:txBody>
      </p:sp>
      <p:sp>
        <p:nvSpPr>
          <p:cNvPr id="18" name="Рисунок 8"/>
          <p:cNvSpPr>
            <a:spLocks noGrp="1"/>
          </p:cNvSpPr>
          <p:nvPr>
            <p:ph type="pic" sz="quarter" idx="20"/>
          </p:nvPr>
        </p:nvSpPr>
        <p:spPr>
          <a:xfrm>
            <a:off x="4404282" y="3907760"/>
            <a:ext cx="3176411" cy="1873285"/>
          </a:xfrm>
          <a:prstGeom prst="rect">
            <a:avLst/>
          </a:prstGeom>
          <a:solidFill>
            <a:schemeClr val="bg2"/>
          </a:solidFill>
          <a:effectLst/>
        </p:spPr>
        <p:txBody>
          <a:bodyPr/>
          <a:lstStyle>
            <a:lvl1pPr marL="0" indent="0">
              <a:buNone/>
              <a:defRPr/>
            </a:lvl1pPr>
          </a:lstStyle>
          <a:p>
            <a:endParaRPr lang="ru-RU" dirty="0"/>
          </a:p>
        </p:txBody>
      </p:sp>
      <p:sp>
        <p:nvSpPr>
          <p:cNvPr id="17" name="Рисунок 8"/>
          <p:cNvSpPr>
            <a:spLocks noGrp="1"/>
          </p:cNvSpPr>
          <p:nvPr>
            <p:ph type="pic" sz="quarter" idx="19"/>
          </p:nvPr>
        </p:nvSpPr>
        <p:spPr>
          <a:xfrm>
            <a:off x="8290482" y="3907760"/>
            <a:ext cx="3176411" cy="1873285"/>
          </a:xfrm>
          <a:prstGeom prst="rect">
            <a:avLst/>
          </a:prstGeom>
          <a:solidFill>
            <a:schemeClr val="bg2"/>
          </a:solidFill>
          <a:effectLst/>
        </p:spPr>
        <p:txBody>
          <a:bodyPr/>
          <a:lstStyle>
            <a:lvl1pPr marL="0" indent="0">
              <a:buNone/>
              <a:defRPr/>
            </a:lvl1pPr>
          </a:lstStyle>
          <a:p>
            <a:endParaRPr lang="ru-RU" dirty="0"/>
          </a:p>
        </p:txBody>
      </p:sp>
      <p:sp>
        <p:nvSpPr>
          <p:cNvPr id="15" name="Рисунок 8"/>
          <p:cNvSpPr>
            <a:spLocks noGrp="1"/>
          </p:cNvSpPr>
          <p:nvPr>
            <p:ph type="pic" sz="quarter" idx="15"/>
          </p:nvPr>
        </p:nvSpPr>
        <p:spPr>
          <a:xfrm>
            <a:off x="518082" y="1493683"/>
            <a:ext cx="3176411" cy="1873285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ru-RU" dirty="0"/>
          </a:p>
        </p:txBody>
      </p:sp>
      <p:sp>
        <p:nvSpPr>
          <p:cNvPr id="14" name="Рисунок 8"/>
          <p:cNvSpPr>
            <a:spLocks noGrp="1"/>
          </p:cNvSpPr>
          <p:nvPr>
            <p:ph type="pic" sz="quarter" idx="16"/>
          </p:nvPr>
        </p:nvSpPr>
        <p:spPr>
          <a:xfrm>
            <a:off x="4404282" y="1493683"/>
            <a:ext cx="3176411" cy="1873285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ru-RU" dirty="0"/>
          </a:p>
        </p:txBody>
      </p:sp>
      <p:sp>
        <p:nvSpPr>
          <p:cNvPr id="20" name="Заголовок 2"/>
          <p:cNvSpPr>
            <a:spLocks noGrp="1"/>
          </p:cNvSpPr>
          <p:nvPr>
            <p:ph type="title" hasCustomPrompt="1"/>
          </p:nvPr>
        </p:nvSpPr>
        <p:spPr>
          <a:xfrm>
            <a:off x="642130" y="399631"/>
            <a:ext cx="10865180" cy="695924"/>
          </a:xfrm>
          <a:prstGeom prst="rect">
            <a:avLst/>
          </a:prstGeom>
        </p:spPr>
        <p:txBody>
          <a:bodyPr anchor="ctr"/>
          <a:lstStyle>
            <a:lvl1pPr>
              <a:defRPr sz="2800" b="1"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3429000"/>
          </a:xfrm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6096000" y="0"/>
            <a:ext cx="6096000" cy="3429000"/>
          </a:xfrm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6096000" y="3429000"/>
            <a:ext cx="6096000" cy="3429000"/>
          </a:xfrm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3429000"/>
            <a:ext cx="6096000" cy="3429000"/>
          </a:xfrm>
          <a:ln>
            <a:noFill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8"/>
          <p:cNvSpPr>
            <a:spLocks noGrp="1"/>
          </p:cNvSpPr>
          <p:nvPr>
            <p:ph type="pic" idx="13"/>
          </p:nvPr>
        </p:nvSpPr>
        <p:spPr>
          <a:xfrm>
            <a:off x="1" y="-1"/>
            <a:ext cx="12192001" cy="4278523"/>
          </a:xfrm>
          <a:prstGeom prst="rect">
            <a:avLst/>
          </a:prstGeom>
        </p:spPr>
        <p:txBody>
          <a:bodyPr lIns="91439" rIns="91439">
            <a:noAutofit/>
          </a:bodyPr>
          <a:lstStyle/>
          <a:p/>
        </p:txBody>
      </p:sp>
      <p:sp>
        <p:nvSpPr>
          <p:cNvPr id="2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7215">
        <p14:gallery dir="l"/>
      </p:transition>
    </mc:Choice>
    <mc:Fallback>
      <p:transition spd="slow" advTm="7215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3"/>
          <p:cNvSpPr/>
          <p:nvPr userDrawn="1"/>
        </p:nvSpPr>
        <p:spPr>
          <a:xfrm>
            <a:off x="1014412" y="4566717"/>
            <a:ext cx="4713528" cy="1247071"/>
          </a:xfrm>
          <a:prstGeom prst="roundRect">
            <a:avLst>
              <a:gd name="adj" fmla="val 357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Текст 3"/>
          <p:cNvSpPr>
            <a:spLocks noGrp="1"/>
          </p:cNvSpPr>
          <p:nvPr>
            <p:ph type="body" sz="quarter" idx="19"/>
          </p:nvPr>
        </p:nvSpPr>
        <p:spPr>
          <a:xfrm>
            <a:off x="1014412" y="4566717"/>
            <a:ext cx="4713528" cy="1247071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FontTx/>
              <a:buNone/>
              <a:defRPr sz="1800" b="0">
                <a:solidFill>
                  <a:schemeClr val="tx1"/>
                </a:solidFill>
              </a:defRPr>
            </a:lvl1pPr>
            <a:lvl2pPr marL="457200" indent="0" algn="l">
              <a:buNone/>
              <a:defRPr sz="1400">
                <a:solidFill>
                  <a:schemeClr val="bg1"/>
                </a:solidFill>
              </a:defRPr>
            </a:lvl2pPr>
          </a:lstStyle>
          <a:p>
            <a:pPr lvl="0"/>
            <a:endParaRPr lang="ru-RU" dirty="0"/>
          </a:p>
        </p:txBody>
      </p:sp>
      <p:sp>
        <p:nvSpPr>
          <p:cNvPr id="5" name="Rounded Rectangle 3"/>
          <p:cNvSpPr/>
          <p:nvPr userDrawn="1"/>
        </p:nvSpPr>
        <p:spPr>
          <a:xfrm>
            <a:off x="1015130" y="3026485"/>
            <a:ext cx="4713528" cy="1247071"/>
          </a:xfrm>
          <a:prstGeom prst="roundRect">
            <a:avLst>
              <a:gd name="adj" fmla="val 357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Текст 3"/>
          <p:cNvSpPr>
            <a:spLocks noGrp="1"/>
          </p:cNvSpPr>
          <p:nvPr>
            <p:ph type="body" sz="quarter" idx="18"/>
          </p:nvPr>
        </p:nvSpPr>
        <p:spPr>
          <a:xfrm>
            <a:off x="1015130" y="3037138"/>
            <a:ext cx="4713528" cy="1225764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FontTx/>
              <a:buNone/>
              <a:defRPr sz="1800" b="0">
                <a:solidFill>
                  <a:schemeClr val="tx1"/>
                </a:solidFill>
              </a:defRPr>
            </a:lvl1pPr>
            <a:lvl2pPr marL="457200" indent="0" algn="l">
              <a:buNone/>
              <a:defRPr sz="1400">
                <a:solidFill>
                  <a:schemeClr val="bg1"/>
                </a:solidFill>
              </a:defRPr>
            </a:lvl2pPr>
          </a:lstStyle>
          <a:p>
            <a:pPr lvl="0"/>
            <a:endParaRPr lang="ru-RU" dirty="0"/>
          </a:p>
        </p:txBody>
      </p:sp>
      <p:sp>
        <p:nvSpPr>
          <p:cNvPr id="4" name="Rounded Rectangle 3"/>
          <p:cNvSpPr/>
          <p:nvPr userDrawn="1"/>
        </p:nvSpPr>
        <p:spPr>
          <a:xfrm>
            <a:off x="1014412" y="1491300"/>
            <a:ext cx="4713528" cy="1247071"/>
          </a:xfrm>
          <a:prstGeom prst="roundRect">
            <a:avLst>
              <a:gd name="adj" fmla="val 357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Текст 3"/>
          <p:cNvSpPr>
            <a:spLocks noGrp="1"/>
          </p:cNvSpPr>
          <p:nvPr>
            <p:ph type="body" sz="quarter" idx="17"/>
          </p:nvPr>
        </p:nvSpPr>
        <p:spPr>
          <a:xfrm>
            <a:off x="1026319" y="1501953"/>
            <a:ext cx="4689715" cy="1225764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FontTx/>
              <a:buNone/>
              <a:defRPr sz="1800" b="0">
                <a:solidFill>
                  <a:schemeClr val="tx1"/>
                </a:solidFill>
              </a:defRPr>
            </a:lvl1pPr>
            <a:lvl2pPr marL="457200" indent="0" algn="l">
              <a:buNone/>
              <a:defRPr sz="1400">
                <a:solidFill>
                  <a:schemeClr val="bg1"/>
                </a:solidFill>
              </a:defRPr>
            </a:lvl2pPr>
          </a:lstStyle>
          <a:p>
            <a:pPr lvl="0"/>
            <a:endParaRPr lang="ru-RU" dirty="0"/>
          </a:p>
        </p:txBody>
      </p:sp>
      <p:sp>
        <p:nvSpPr>
          <p:cNvPr id="14" name="Текст 3"/>
          <p:cNvSpPr>
            <a:spLocks noGrp="1"/>
          </p:cNvSpPr>
          <p:nvPr>
            <p:ph type="body" sz="quarter" idx="20"/>
          </p:nvPr>
        </p:nvSpPr>
        <p:spPr>
          <a:xfrm>
            <a:off x="6096000" y="1491299"/>
            <a:ext cx="5580062" cy="4317444"/>
          </a:xfrm>
          <a:prstGeom prst="rect">
            <a:avLst/>
          </a:prstGeom>
        </p:spPr>
        <p:txBody>
          <a:bodyPr anchor="t"/>
          <a:lstStyle>
            <a:lvl1pPr marL="180975" indent="-180975" algn="l">
              <a:buClr>
                <a:schemeClr val="accent1"/>
              </a:buClr>
              <a:buFont typeface="Wingdings" panose="05000000000000000000" pitchFamily="2" charset="2"/>
              <a:buChar char="§"/>
              <a:defRPr sz="1600" b="0">
                <a:solidFill>
                  <a:schemeClr val="tx1"/>
                </a:solidFill>
              </a:defRPr>
            </a:lvl1pPr>
            <a:lvl2pPr marL="457200" indent="0" algn="l">
              <a:buNone/>
              <a:defRPr sz="1400">
                <a:solidFill>
                  <a:schemeClr val="bg1"/>
                </a:solidFill>
              </a:defRPr>
            </a:lvl2pPr>
          </a:lstStyle>
          <a:p>
            <a:pPr lvl="0"/>
            <a:endParaRPr lang="ru-RU" dirty="0"/>
          </a:p>
        </p:txBody>
      </p:sp>
      <p:sp>
        <p:nvSpPr>
          <p:cNvPr id="22" name="Oval 7"/>
          <p:cNvSpPr/>
          <p:nvPr/>
        </p:nvSpPr>
        <p:spPr>
          <a:xfrm>
            <a:off x="550780" y="1646835"/>
            <a:ext cx="936000" cy="936000"/>
          </a:xfrm>
          <a:prstGeom prst="ellipse">
            <a:avLst/>
          </a:prstGeom>
          <a:solidFill>
            <a:schemeClr val="accent4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Oval 7"/>
          <p:cNvSpPr/>
          <p:nvPr/>
        </p:nvSpPr>
        <p:spPr>
          <a:xfrm>
            <a:off x="550780" y="3182020"/>
            <a:ext cx="936000" cy="936000"/>
          </a:xfrm>
          <a:prstGeom prst="ellipse">
            <a:avLst/>
          </a:prstGeom>
          <a:solidFill>
            <a:schemeClr val="accent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Oval 7"/>
          <p:cNvSpPr/>
          <p:nvPr/>
        </p:nvSpPr>
        <p:spPr>
          <a:xfrm>
            <a:off x="550780" y="4717205"/>
            <a:ext cx="936000" cy="936000"/>
          </a:xfrm>
          <a:prstGeom prst="ellipse">
            <a:avLst/>
          </a:prstGeom>
          <a:solidFill>
            <a:schemeClr val="accent2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Заголовок 2"/>
          <p:cNvSpPr>
            <a:spLocks noGrp="1"/>
          </p:cNvSpPr>
          <p:nvPr>
            <p:ph type="title" hasCustomPrompt="1"/>
          </p:nvPr>
        </p:nvSpPr>
        <p:spPr>
          <a:xfrm>
            <a:off x="527830" y="399631"/>
            <a:ext cx="10865180" cy="695924"/>
          </a:xfrm>
          <a:prstGeom prst="rect">
            <a:avLst/>
          </a:prstGeom>
        </p:spPr>
        <p:txBody>
          <a:bodyPr anchor="ctr"/>
          <a:lstStyle>
            <a:lvl1pPr>
              <a:defRPr sz="2800" b="1"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0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12191997" cy="686806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3429003"/>
            <a:ext cx="3048000" cy="3428999"/>
          </a:xfrm>
          <a:custGeom>
            <a:avLst/>
            <a:gdLst>
              <a:gd name="connsiteX0" fmla="*/ 0 w 3048000"/>
              <a:gd name="connsiteY0" fmla="*/ 0 h 3428999"/>
              <a:gd name="connsiteX1" fmla="*/ 3048000 w 3048000"/>
              <a:gd name="connsiteY1" fmla="*/ 0 h 3428999"/>
              <a:gd name="connsiteX2" fmla="*/ 3048000 w 3048000"/>
              <a:gd name="connsiteY2" fmla="*/ 3428999 h 3428999"/>
              <a:gd name="connsiteX3" fmla="*/ 0 w 3048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428999">
                <a:moveTo>
                  <a:pt x="0" y="0"/>
                </a:moveTo>
                <a:lnTo>
                  <a:pt x="3048000" y="0"/>
                </a:lnTo>
                <a:lnTo>
                  <a:pt x="3048000" y="3428999"/>
                </a:lnTo>
                <a:lnTo>
                  <a:pt x="0" y="34289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ru-RU" dirty="0"/>
              <a:t>Рисунок</a:t>
            </a:r>
            <a:endParaRPr lang="en-US" dirty="0"/>
          </a:p>
          <a:p>
            <a:endParaRPr lang="en-US" dirty="0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1" hasCustomPrompt="1"/>
          </p:nvPr>
        </p:nvSpPr>
        <p:spPr>
          <a:xfrm>
            <a:off x="3048000" y="4"/>
            <a:ext cx="3048000" cy="3428999"/>
          </a:xfrm>
          <a:custGeom>
            <a:avLst/>
            <a:gdLst>
              <a:gd name="connsiteX0" fmla="*/ 0 w 3048000"/>
              <a:gd name="connsiteY0" fmla="*/ 0 h 3428999"/>
              <a:gd name="connsiteX1" fmla="*/ 3048000 w 3048000"/>
              <a:gd name="connsiteY1" fmla="*/ 0 h 3428999"/>
              <a:gd name="connsiteX2" fmla="*/ 3048000 w 3048000"/>
              <a:gd name="connsiteY2" fmla="*/ 3428999 h 3428999"/>
              <a:gd name="connsiteX3" fmla="*/ 0 w 3048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428999">
                <a:moveTo>
                  <a:pt x="0" y="0"/>
                </a:moveTo>
                <a:lnTo>
                  <a:pt x="3048000" y="0"/>
                </a:lnTo>
                <a:lnTo>
                  <a:pt x="3048000" y="3428999"/>
                </a:lnTo>
                <a:lnTo>
                  <a:pt x="0" y="34289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ru-RU" dirty="0"/>
              <a:t>Рисунок</a:t>
            </a:r>
            <a:endParaRPr lang="en-US" dirty="0"/>
          </a:p>
          <a:p>
            <a:endParaRPr lang="en-US" dirty="0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3429001"/>
            <a:ext cx="3048000" cy="3428999"/>
          </a:xfrm>
          <a:custGeom>
            <a:avLst/>
            <a:gdLst>
              <a:gd name="connsiteX0" fmla="*/ 0 w 3048000"/>
              <a:gd name="connsiteY0" fmla="*/ 0 h 3428999"/>
              <a:gd name="connsiteX1" fmla="*/ 3048000 w 3048000"/>
              <a:gd name="connsiteY1" fmla="*/ 0 h 3428999"/>
              <a:gd name="connsiteX2" fmla="*/ 3048000 w 3048000"/>
              <a:gd name="connsiteY2" fmla="*/ 3428999 h 3428999"/>
              <a:gd name="connsiteX3" fmla="*/ 0 w 3048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428999">
                <a:moveTo>
                  <a:pt x="0" y="0"/>
                </a:moveTo>
                <a:lnTo>
                  <a:pt x="3048000" y="0"/>
                </a:lnTo>
                <a:lnTo>
                  <a:pt x="3048000" y="3428999"/>
                </a:lnTo>
                <a:lnTo>
                  <a:pt x="0" y="34289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ru-RU" dirty="0"/>
              <a:t>Рисунок</a:t>
            </a:r>
            <a:endParaRPr lang="en-US" dirty="0"/>
          </a:p>
          <a:p>
            <a:endParaRPr lang="en-US" dirty="0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3" hasCustomPrompt="1"/>
          </p:nvPr>
        </p:nvSpPr>
        <p:spPr>
          <a:xfrm>
            <a:off x="9144000" y="2"/>
            <a:ext cx="3048000" cy="3428999"/>
          </a:xfrm>
          <a:custGeom>
            <a:avLst/>
            <a:gdLst>
              <a:gd name="connsiteX0" fmla="*/ 0 w 3048000"/>
              <a:gd name="connsiteY0" fmla="*/ 0 h 3428999"/>
              <a:gd name="connsiteX1" fmla="*/ 3048000 w 3048000"/>
              <a:gd name="connsiteY1" fmla="*/ 0 h 3428999"/>
              <a:gd name="connsiteX2" fmla="*/ 3048000 w 3048000"/>
              <a:gd name="connsiteY2" fmla="*/ 3428999 h 3428999"/>
              <a:gd name="connsiteX3" fmla="*/ 0 w 3048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428999">
                <a:moveTo>
                  <a:pt x="0" y="0"/>
                </a:moveTo>
                <a:lnTo>
                  <a:pt x="3048000" y="0"/>
                </a:lnTo>
                <a:lnTo>
                  <a:pt x="3048000" y="3428999"/>
                </a:lnTo>
                <a:lnTo>
                  <a:pt x="0" y="34289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ru-RU" dirty="0"/>
              <a:t>Рисунок</a:t>
            </a:r>
            <a:endParaRPr lang="en-US" dirty="0"/>
          </a:p>
          <a:p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4" hasCustomPrompt="1"/>
          </p:nvPr>
        </p:nvSpPr>
        <p:spPr>
          <a:xfrm>
            <a:off x="0" y="1"/>
            <a:ext cx="3048000" cy="3428996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FontTx/>
              <a:buNone/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Текст</a:t>
            </a:r>
            <a:endParaRPr lang="ru-RU" dirty="0"/>
          </a:p>
        </p:txBody>
      </p:sp>
      <p:sp>
        <p:nvSpPr>
          <p:cNvPr id="8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6095999" y="0"/>
            <a:ext cx="3047999" cy="3428996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FontTx/>
              <a:buNone/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Текст</a:t>
            </a:r>
            <a:endParaRPr lang="ru-RU" dirty="0"/>
          </a:p>
        </p:txBody>
      </p:sp>
      <p:sp>
        <p:nvSpPr>
          <p:cNvPr id="9" name="Текст 2"/>
          <p:cNvSpPr>
            <a:spLocks noGrp="1"/>
          </p:cNvSpPr>
          <p:nvPr>
            <p:ph type="body" sz="quarter" idx="16" hasCustomPrompt="1"/>
          </p:nvPr>
        </p:nvSpPr>
        <p:spPr>
          <a:xfrm>
            <a:off x="9143998" y="3439064"/>
            <a:ext cx="3047999" cy="3428996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FontTx/>
              <a:buNone/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Текст</a:t>
            </a:r>
            <a:endParaRPr lang="ru-RU" dirty="0"/>
          </a:p>
        </p:txBody>
      </p:sp>
      <p:sp>
        <p:nvSpPr>
          <p:cNvPr id="10" name="Текст 2"/>
          <p:cNvSpPr>
            <a:spLocks noGrp="1"/>
          </p:cNvSpPr>
          <p:nvPr>
            <p:ph type="body" sz="quarter" idx="17" hasCustomPrompt="1"/>
          </p:nvPr>
        </p:nvSpPr>
        <p:spPr>
          <a:xfrm>
            <a:off x="3056626" y="3439064"/>
            <a:ext cx="3048000" cy="3428996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FontTx/>
              <a:buNone/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Текст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B0A9032B-1C21-4AC8-B959-DE4912052F52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6F22D998-7D36-4723-8E92-50CECD79EE4C}" type="slidenum">
              <a:rPr lang="ru-RU" smtClean="0"/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D6B9-6F95-4307-BF33-1D01D9616385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AD241-0D07-4642-9E23-3FCBFDB431FA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 userDrawn="1"/>
        </p:nvSpPr>
        <p:spPr>
          <a:xfrm>
            <a:off x="0" y="741875"/>
            <a:ext cx="12192000" cy="53742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13" hasCustomPrompt="1"/>
          </p:nvPr>
        </p:nvSpPr>
        <p:spPr>
          <a:xfrm>
            <a:off x="3744398" y="5639191"/>
            <a:ext cx="7931666" cy="376237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ru-RU" dirty="0"/>
              <a:t>Город, месяц, дата</a:t>
            </a:r>
            <a:endParaRPr lang="ru-RU" dirty="0"/>
          </a:p>
        </p:txBody>
      </p:sp>
      <p:sp>
        <p:nvSpPr>
          <p:cNvPr id="15" name="Текст 13"/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3744398" y="2171369"/>
            <a:ext cx="7931664" cy="25200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280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ru-RU" dirty="0"/>
              <a:t>ТЕМА ВЫСТУПЛЕНИЯ</a:t>
            </a:r>
            <a:endParaRPr lang="ru-RU" dirty="0"/>
          </a:p>
        </p:txBody>
      </p:sp>
      <p:sp>
        <p:nvSpPr>
          <p:cNvPr id="16" name="Текст 13"/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3744398" y="4760649"/>
            <a:ext cx="7931664" cy="80926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FontTx/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ru-RU" dirty="0"/>
              <a:t>ФИО, должность</a:t>
            </a:r>
            <a:endParaRPr lang="ru-RU" dirty="0"/>
          </a:p>
        </p:txBody>
      </p:sp>
      <p:sp>
        <p:nvSpPr>
          <p:cNvPr id="18" name="Текст 13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3744398" y="1725852"/>
            <a:ext cx="7931664" cy="376237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1600" b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ru-RU" dirty="0"/>
              <a:t>Название структурного подразделения администрации </a:t>
            </a:r>
            <a:endParaRPr lang="ru-RU" dirty="0"/>
          </a:p>
        </p:txBody>
      </p:sp>
      <p:grpSp>
        <p:nvGrpSpPr>
          <p:cNvPr id="2" name="Группа 1"/>
          <p:cNvGrpSpPr/>
          <p:nvPr userDrawn="1"/>
        </p:nvGrpSpPr>
        <p:grpSpPr>
          <a:xfrm>
            <a:off x="595755" y="1868673"/>
            <a:ext cx="2632705" cy="3120653"/>
            <a:chOff x="515937" y="2088162"/>
            <a:chExt cx="2632705" cy="3120653"/>
          </a:xfrm>
        </p:grpSpPr>
        <p:pic>
          <p:nvPicPr>
            <p:cNvPr id="12" name="Рисунок 11" descr="Изображение выглядит как цветок&#10;&#10;Автоматически созданное описание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5141"/>
            <a:stretch>
              <a:fillRect/>
            </a:stretch>
          </p:blipFill>
          <p:spPr>
            <a:xfrm>
              <a:off x="515938" y="2088162"/>
              <a:ext cx="2556000" cy="2663403"/>
            </a:xfrm>
            <a:prstGeom prst="rect">
              <a:avLst/>
            </a:prstGeom>
          </p:spPr>
        </p:pic>
        <p:sp>
          <p:nvSpPr>
            <p:cNvPr id="19" name="Прямоугольник 18"/>
            <p:cNvSpPr/>
            <p:nvPr userDrawn="1"/>
          </p:nvSpPr>
          <p:spPr>
            <a:xfrm>
              <a:off x="515937" y="4977983"/>
              <a:ext cx="2632705" cy="2308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ru-RU" sz="1000" b="0" i="0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АДМИНИСТРАЦИЯ КУРСКОЙ ОБЛАСТИ</a:t>
              </a:r>
              <a:endParaRPr kumimoji="0" lang="ru-RU" sz="10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</p:grpSp>
      <p:sp>
        <p:nvSpPr>
          <p:cNvPr id="20" name="Прямоугольник 19"/>
          <p:cNvSpPr/>
          <p:nvPr userDrawn="1"/>
        </p:nvSpPr>
        <p:spPr>
          <a:xfrm>
            <a:off x="3407632" y="2341404"/>
            <a:ext cx="216000" cy="216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D6B9-6F95-4307-BF33-1D01D9616385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AD241-0D07-4642-9E23-3FCBFDB431FA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D6B9-6F95-4307-BF33-1D01D9616385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AD241-0D07-4642-9E23-3FCBFDB431FA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D6B9-6F95-4307-BF33-1D01D9616385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AD241-0D07-4642-9E23-3FCBFDB431FA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D6B9-6F95-4307-BF33-1D01D9616385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AD241-0D07-4642-9E23-3FCBFDB431FA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D6B9-6F95-4307-BF33-1D01D9616385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AD241-0D07-4642-9E23-3FCBFDB431FA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D6B9-6F95-4307-BF33-1D01D9616385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AD241-0D07-4642-9E23-3FCBFDB431FA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D6B9-6F95-4307-BF33-1D01D9616385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AD241-0D07-4642-9E23-3FCBFDB431FA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D6B9-6F95-4307-BF33-1D01D9616385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AD241-0D07-4642-9E23-3FCBFDB431FA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D6B9-6F95-4307-BF33-1D01D9616385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AD241-0D07-4642-9E23-3FCBFDB431FA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D6B9-6F95-4307-BF33-1D01D9616385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AD241-0D07-4642-9E23-3FCBFDB431FA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исунок 9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34290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grpSp>
        <p:nvGrpSpPr>
          <p:cNvPr id="11" name="Группа 10"/>
          <p:cNvGrpSpPr/>
          <p:nvPr userDrawn="1"/>
        </p:nvGrpSpPr>
        <p:grpSpPr>
          <a:xfrm>
            <a:off x="352011" y="3794781"/>
            <a:ext cx="1337610" cy="1693771"/>
            <a:chOff x="725788" y="4286547"/>
            <a:chExt cx="1337610" cy="1693771"/>
          </a:xfrm>
        </p:grpSpPr>
        <p:pic>
          <p:nvPicPr>
            <p:cNvPr id="4" name="Рисунок 3" descr="Изображение выглядит как цветок&#10;&#10;Автоматически созданное описание"/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5141"/>
            <a:stretch>
              <a:fillRect/>
            </a:stretch>
          </p:blipFill>
          <p:spPr>
            <a:xfrm>
              <a:off x="776508" y="4286547"/>
              <a:ext cx="1236170" cy="1288113"/>
            </a:xfrm>
            <a:prstGeom prst="rect">
              <a:avLst/>
            </a:prstGeom>
          </p:spPr>
        </p:pic>
        <p:sp>
          <p:nvSpPr>
            <p:cNvPr id="7" name="Прямоугольник 6"/>
            <p:cNvSpPr/>
            <p:nvPr userDrawn="1"/>
          </p:nvSpPr>
          <p:spPr>
            <a:xfrm>
              <a:off x="725788" y="5583286"/>
              <a:ext cx="1337610" cy="3970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ru-RU" sz="1100" b="0" i="0" u="none" strike="noStrike" kern="1200" cap="none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Администрация                                 Курской области</a:t>
              </a:r>
              <a:endParaRPr kumimoji="0" lang="ru-RU" sz="11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</p:grpSp>
      <p:sp>
        <p:nvSpPr>
          <p:cNvPr id="12" name="Rectangle 3"/>
          <p:cNvSpPr/>
          <p:nvPr userDrawn="1"/>
        </p:nvSpPr>
        <p:spPr>
          <a:xfrm rot="16200000" flipV="1">
            <a:off x="628537" y="4948916"/>
            <a:ext cx="2628000" cy="689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25"/>
          </a:p>
        </p:txBody>
      </p:sp>
      <p:sp>
        <p:nvSpPr>
          <p:cNvPr id="13" name="Текст 13"/>
          <p:cNvSpPr>
            <a:spLocks noGrp="1"/>
          </p:cNvSpPr>
          <p:nvPr>
            <p:ph type="body" sz="quarter" idx="17" hasCustomPrompt="1"/>
          </p:nvPr>
        </p:nvSpPr>
        <p:spPr>
          <a:xfrm>
            <a:off x="2114007" y="3570493"/>
            <a:ext cx="9562055" cy="376237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1600" b="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ru-RU" dirty="0"/>
              <a:t>Название структурного подразделения администрации </a:t>
            </a:r>
            <a:endParaRPr lang="ru-RU" dirty="0"/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14" hasCustomPrompt="1"/>
          </p:nvPr>
        </p:nvSpPr>
        <p:spPr>
          <a:xfrm>
            <a:off x="2114007" y="4060960"/>
            <a:ext cx="9562055" cy="146870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ru-RU" dirty="0"/>
              <a:t>ТЕМА ВЫСТУПЛЕНИЯ</a:t>
            </a:r>
            <a:endParaRPr lang="ru-RU" dirty="0"/>
          </a:p>
        </p:txBody>
      </p:sp>
      <p:sp>
        <p:nvSpPr>
          <p:cNvPr id="15" name="Текст 13"/>
          <p:cNvSpPr>
            <a:spLocks noGrp="1"/>
          </p:cNvSpPr>
          <p:nvPr>
            <p:ph type="body" sz="quarter" idx="15" hasCustomPrompt="1"/>
          </p:nvPr>
        </p:nvSpPr>
        <p:spPr>
          <a:xfrm>
            <a:off x="2114007" y="5643890"/>
            <a:ext cx="9562056" cy="6480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FontTx/>
              <a:buNone/>
              <a:defRPr sz="1600"/>
            </a:lvl1pPr>
            <a:lvl2pPr marL="457200" indent="0">
              <a:buNone/>
              <a:defRPr/>
            </a:lvl2pPr>
          </a:lstStyle>
          <a:p>
            <a:pPr lvl="0"/>
            <a:r>
              <a:rPr lang="ru-RU" dirty="0"/>
              <a:t>ФИО, должность</a:t>
            </a:r>
            <a:endParaRPr lang="ru-RU" dirty="0"/>
          </a:p>
        </p:txBody>
      </p:sp>
      <p:sp>
        <p:nvSpPr>
          <p:cNvPr id="16" name="Текст 13"/>
          <p:cNvSpPr>
            <a:spLocks noGrp="1"/>
          </p:cNvSpPr>
          <p:nvPr>
            <p:ph type="body" sz="quarter" idx="13" hasCustomPrompt="1"/>
          </p:nvPr>
        </p:nvSpPr>
        <p:spPr>
          <a:xfrm>
            <a:off x="283030" y="5643890"/>
            <a:ext cx="1475572" cy="6480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FontTx/>
              <a:buNone/>
              <a:defRPr sz="1200"/>
            </a:lvl1pPr>
            <a:lvl2pPr marL="457200" indent="0">
              <a:buNone/>
              <a:defRPr/>
            </a:lvl2pPr>
          </a:lstStyle>
          <a:p>
            <a:pPr lvl="0"/>
            <a:r>
              <a:rPr lang="ru-RU" dirty="0"/>
              <a:t>Город, месяц, дата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D6B9-6F95-4307-BF33-1D01D9616385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AD241-0D07-4642-9E23-3FCBFDB431FA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0DA13-DE0A-45DD-8BCC-DAB790398F0D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FF422-6624-40D7-BC5C-A39FCDA88E7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0DA13-DE0A-45DD-8BCC-DAB790398F0D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FF422-6624-40D7-BC5C-A39FCDA88E7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0DA13-DE0A-45DD-8BCC-DAB790398F0D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FF422-6624-40D7-BC5C-A39FCDA88E7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0DA13-DE0A-45DD-8BCC-DAB790398F0D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FF422-6624-40D7-BC5C-A39FCDA88E7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0DA13-DE0A-45DD-8BCC-DAB790398F0D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FF422-6624-40D7-BC5C-A39FCDA88E7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0DA13-DE0A-45DD-8BCC-DAB790398F0D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FF422-6624-40D7-BC5C-A39FCDA88E7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0DA13-DE0A-45DD-8BCC-DAB790398F0D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FF422-6624-40D7-BC5C-A39FCDA88E7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0DA13-DE0A-45DD-8BCC-DAB790398F0D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FF422-6624-40D7-BC5C-A39FCDA88E7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0DA13-DE0A-45DD-8BCC-DAB790398F0D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FF422-6624-40D7-BC5C-A39FCDA88E7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Прямоугольник 32">
            <a:hlinkClick r:id="" action="ppaction://noaction"/>
          </p:cNvPr>
          <p:cNvSpPr/>
          <p:nvPr userDrawn="1"/>
        </p:nvSpPr>
        <p:spPr>
          <a:xfrm>
            <a:off x="4223793" y="1197252"/>
            <a:ext cx="7966255" cy="45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marL="581025" indent="-381000" defTabSz="1088390">
              <a:buFont typeface="Arial" panose="020B0604020202020204" pitchFamily="34" charset="0"/>
              <a:buChar char="•"/>
            </a:pPr>
            <a:endParaRPr lang="en-US" sz="2135" dirty="0">
              <a:solidFill>
                <a:srgbClr val="363636">
                  <a:lumMod val="65000"/>
                  <a:lumOff val="35000"/>
                </a:srgbClr>
              </a:solidFill>
            </a:endParaRPr>
          </a:p>
        </p:txBody>
      </p:sp>
      <p:sp>
        <p:nvSpPr>
          <p:cNvPr id="25" name="Прямоугольник 24"/>
          <p:cNvSpPr/>
          <p:nvPr userDrawn="1"/>
        </p:nvSpPr>
        <p:spPr>
          <a:xfrm>
            <a:off x="4223792" y="0"/>
            <a:ext cx="7968211" cy="980728"/>
          </a:xfrm>
          <a:prstGeom prst="rect">
            <a:avLst/>
          </a:prstGeom>
          <a:solidFill>
            <a:schemeClr val="bg2"/>
          </a:solidFill>
          <a:ln w="25400" cap="flat" cmpd="sng" algn="ctr">
            <a:noFill/>
            <a:prstDash val="solid"/>
          </a:ln>
          <a:effectLst/>
        </p:spPr>
        <p:txBody>
          <a:bodyPr lIns="103888" tIns="51944" rIns="103888" bIns="51944" rtlCol="0" anchor="ctr"/>
          <a:lstStyle/>
          <a:p>
            <a:pPr marL="609600" marR="0" lvl="0" indent="0" defTabSz="108839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2135" b="0" i="0" u="none" strike="noStrike" kern="0" cap="none" spc="0" normalizeH="0" baseline="0" noProof="0" dirty="0">
              <a:ln>
                <a:noFill/>
              </a:ln>
              <a:solidFill>
                <a:srgbClr val="363636">
                  <a:lumMod val="50000"/>
                  <a:lumOff val="50000"/>
                </a:srgb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6" name="Прямоугольник 25"/>
          <p:cNvSpPr/>
          <p:nvPr userDrawn="1"/>
        </p:nvSpPr>
        <p:spPr>
          <a:xfrm>
            <a:off x="4223792" y="5954334"/>
            <a:ext cx="7971029" cy="900509"/>
          </a:xfrm>
          <a:prstGeom prst="rect">
            <a:avLst/>
          </a:prstGeom>
          <a:solidFill>
            <a:schemeClr val="bg2"/>
          </a:solidFill>
          <a:ln w="25400" cap="flat" cmpd="sng" algn="ctr">
            <a:noFill/>
            <a:prstDash val="solid"/>
          </a:ln>
          <a:effectLst/>
        </p:spPr>
        <p:txBody>
          <a:bodyPr lIns="103888" tIns="51944" rIns="103888" bIns="51944" rtlCol="0" anchor="ctr"/>
          <a:lstStyle/>
          <a:p>
            <a:pPr marL="609600" marR="0" lvl="0" indent="0" defTabSz="108839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2135" b="0" i="0" u="none" strike="noStrike" kern="0" cap="none" spc="0" normalizeH="0" baseline="0" noProof="0" dirty="0">
              <a:ln>
                <a:noFill/>
              </a:ln>
              <a:solidFill>
                <a:srgbClr val="363636">
                  <a:lumMod val="50000"/>
                  <a:lumOff val="50000"/>
                </a:srgb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4" name="Прямоугольник 33"/>
          <p:cNvSpPr/>
          <p:nvPr userDrawn="1"/>
        </p:nvSpPr>
        <p:spPr>
          <a:xfrm>
            <a:off x="4229737" y="2349875"/>
            <a:ext cx="216000" cy="216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3" hasCustomPrompt="1"/>
          </p:nvPr>
        </p:nvSpPr>
        <p:spPr>
          <a:xfrm>
            <a:off x="4702985" y="4524375"/>
            <a:ext cx="6968556" cy="114887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ФИО, должность</a:t>
            </a:r>
            <a:endParaRPr lang="ru-RU" dirty="0"/>
          </a:p>
          <a:p>
            <a:pPr lvl="0"/>
            <a:endParaRPr lang="ru-RU" dirty="0"/>
          </a:p>
          <a:p>
            <a:pPr lvl="0"/>
            <a:endParaRPr lang="ru-RU" dirty="0"/>
          </a:p>
          <a:p>
            <a:pPr lvl="0"/>
            <a:endParaRPr lang="ru-RU" dirty="0"/>
          </a:p>
          <a:p>
            <a:pPr lvl="0"/>
            <a:endParaRPr lang="ru-RU" dirty="0"/>
          </a:p>
        </p:txBody>
      </p:sp>
      <p:pic>
        <p:nvPicPr>
          <p:cNvPr id="15" name="Рисунок 14" descr="Изображение выглядит как цветок&#10;&#10;Автоматически созданное описание"/>
          <p:cNvPicPr>
            <a:picLocks noChangeAspect="1"/>
          </p:cNvPicPr>
          <p:nvPr userDrawn="1"/>
        </p:nvPicPr>
        <p:blipFill rotWithShape="1">
          <a:blip r:embed="rId2">
            <a:alphaModFix amt="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5141"/>
          <a:stretch>
            <a:fillRect/>
          </a:stretch>
        </p:blipFill>
        <p:spPr>
          <a:xfrm>
            <a:off x="359538" y="1602584"/>
            <a:ext cx="3505529" cy="3652832"/>
          </a:xfrm>
          <a:prstGeom prst="rect">
            <a:avLst/>
          </a:prstGeom>
        </p:spPr>
      </p:pic>
      <p:sp>
        <p:nvSpPr>
          <p:cNvPr id="19" name="Прямоугольник 18"/>
          <p:cNvSpPr/>
          <p:nvPr userDrawn="1"/>
        </p:nvSpPr>
        <p:spPr>
          <a:xfrm>
            <a:off x="136431" y="5473456"/>
            <a:ext cx="3951743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1600" b="1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Администрация Курской области</a:t>
            </a:r>
            <a:endParaRPr kumimoji="0" lang="ru-RU" sz="1600" b="1" i="0" u="none" strike="noStrike" kern="1200" cap="none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4702985" y="273050"/>
            <a:ext cx="6968556" cy="64147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dirty="0"/>
              <a:t>Название структурного подразделения администрации </a:t>
            </a:r>
            <a:endParaRPr lang="ru-RU" dirty="0"/>
          </a:p>
        </p:txBody>
      </p:sp>
      <p:sp>
        <p:nvSpPr>
          <p:cNvPr id="21" name="Текст 13"/>
          <p:cNvSpPr>
            <a:spLocks noGrp="1"/>
          </p:cNvSpPr>
          <p:nvPr>
            <p:ph type="body" sz="quarter" idx="16" hasCustomPrompt="1"/>
          </p:nvPr>
        </p:nvSpPr>
        <p:spPr>
          <a:xfrm>
            <a:off x="4702985" y="6056965"/>
            <a:ext cx="6968556" cy="376237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1600"/>
            </a:lvl1pPr>
            <a:lvl2pPr marL="457200" indent="0">
              <a:buNone/>
              <a:defRPr/>
            </a:lvl2pPr>
          </a:lstStyle>
          <a:p>
            <a:pPr lvl="0"/>
            <a:r>
              <a:rPr lang="ru-RU" dirty="0"/>
              <a:t>Город, месяц, дата</a:t>
            </a:r>
            <a:endParaRPr lang="ru-RU" dirty="0"/>
          </a:p>
        </p:txBody>
      </p:sp>
      <p:sp>
        <p:nvSpPr>
          <p:cNvPr id="22" name="Текст 2"/>
          <p:cNvSpPr>
            <a:spLocks noGrp="1"/>
          </p:cNvSpPr>
          <p:nvPr>
            <p:ph type="body" sz="quarter" idx="17" hasCustomPrompt="1"/>
          </p:nvPr>
        </p:nvSpPr>
        <p:spPr>
          <a:xfrm>
            <a:off x="4702985" y="2358983"/>
            <a:ext cx="6968556" cy="215089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800">
                <a:solidFill>
                  <a:schemeClr val="bg1"/>
                </a:solidFill>
                <a:latin typeface="+mj-lt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dirty="0"/>
              <a:t>ТЕМА ВЫСТУПЛЕНИЯ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0DA13-DE0A-45DD-8BCC-DAB790398F0D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FF422-6624-40D7-BC5C-A39FCDA88E7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0DA13-DE0A-45DD-8BCC-DAB790398F0D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FF422-6624-40D7-BC5C-A39FCDA88E7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" action="ppaction://noaction"/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marL="581025" indent="-381000" defTabSz="1088390">
              <a:buFont typeface="Arial" panose="020B0604020202020204" pitchFamily="34" charset="0"/>
              <a:buChar char="•"/>
            </a:pPr>
            <a:endParaRPr lang="en-US" sz="2135" dirty="0">
              <a:solidFill>
                <a:srgbClr val="363636">
                  <a:lumMod val="65000"/>
                  <a:lumOff val="35000"/>
                </a:srgbClr>
              </a:solidFill>
            </a:endParaRPr>
          </a:p>
        </p:txBody>
      </p:sp>
      <p:sp>
        <p:nvSpPr>
          <p:cNvPr id="4" name="Текст 2"/>
          <p:cNvSpPr>
            <a:spLocks noGrp="1"/>
          </p:cNvSpPr>
          <p:nvPr>
            <p:ph type="body" sz="quarter" idx="17" hasCustomPrompt="1"/>
          </p:nvPr>
        </p:nvSpPr>
        <p:spPr>
          <a:xfrm>
            <a:off x="3139940" y="1491801"/>
            <a:ext cx="8536123" cy="193903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800">
                <a:solidFill>
                  <a:schemeClr val="bg1">
                    <a:lumMod val="95000"/>
                  </a:schemeClr>
                </a:solidFill>
                <a:latin typeface="+mj-lt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dirty="0"/>
              <a:t>ТЕМА ВЫСТУПЛЕНИЯ</a:t>
            </a:r>
            <a:endParaRPr lang="ru-RU" dirty="0"/>
          </a:p>
        </p:txBody>
      </p:sp>
      <p:pic>
        <p:nvPicPr>
          <p:cNvPr id="6" name="Рисунок 5" descr="Изображение выглядит как здание, остановка, сидит, движение&#10;&#10;Автоматически созданное описание"/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21649"/>
            <a:ext cx="12192000" cy="2842054"/>
          </a:xfrm>
          <a:prstGeom prst="rect">
            <a:avLst/>
          </a:prstGeom>
        </p:spPr>
      </p:pic>
      <p:pic>
        <p:nvPicPr>
          <p:cNvPr id="7" name="Рисунок 6" descr="Изображение выглядит как цветок&#10;&#10;Автоматически созданное описание"/>
          <p:cNvPicPr>
            <a:picLocks noChangeAspect="1"/>
          </p:cNvPicPr>
          <p:nvPr userDrawn="1"/>
        </p:nvPicPr>
        <p:blipFill rotWithShape="1"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5141"/>
          <a:stretch>
            <a:fillRect/>
          </a:stretch>
        </p:blipFill>
        <p:spPr>
          <a:xfrm>
            <a:off x="368168" y="1165473"/>
            <a:ext cx="2487179" cy="2591691"/>
          </a:xfrm>
          <a:prstGeom prst="rect">
            <a:avLst/>
          </a:prstGeom>
        </p:spPr>
      </p:pic>
      <p:sp>
        <p:nvSpPr>
          <p:cNvPr id="8" name="Прямоугольник 7"/>
          <p:cNvSpPr/>
          <p:nvPr userDrawn="1"/>
        </p:nvSpPr>
        <p:spPr>
          <a:xfrm>
            <a:off x="2978919" y="1489318"/>
            <a:ext cx="72000" cy="19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9" name="Текст 3"/>
          <p:cNvSpPr>
            <a:spLocks noGrp="1"/>
          </p:cNvSpPr>
          <p:nvPr>
            <p:ph type="body" sz="quarter" idx="13" hasCustomPrompt="1"/>
          </p:nvPr>
        </p:nvSpPr>
        <p:spPr>
          <a:xfrm>
            <a:off x="7602067" y="3499916"/>
            <a:ext cx="4045603" cy="114887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 b="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ru-RU" dirty="0"/>
              <a:t>ФИО, должность</a:t>
            </a:r>
            <a:endParaRPr lang="ru-RU" dirty="0"/>
          </a:p>
          <a:p>
            <a:pPr lvl="0"/>
            <a:endParaRPr lang="ru-RU" dirty="0"/>
          </a:p>
          <a:p>
            <a:pPr lvl="0"/>
            <a:endParaRPr lang="ru-RU" dirty="0"/>
          </a:p>
          <a:p>
            <a:pPr lvl="0"/>
            <a:endParaRPr lang="ru-RU" dirty="0"/>
          </a:p>
          <a:p>
            <a:pPr lvl="0"/>
            <a:endParaRPr lang="ru-RU" dirty="0"/>
          </a:p>
        </p:txBody>
      </p:sp>
      <p:sp>
        <p:nvSpPr>
          <p:cNvPr id="10" name="Текст 13"/>
          <p:cNvSpPr>
            <a:spLocks noGrp="1"/>
          </p:cNvSpPr>
          <p:nvPr>
            <p:ph type="body" sz="quarter" idx="18" hasCustomPrompt="1"/>
          </p:nvPr>
        </p:nvSpPr>
        <p:spPr>
          <a:xfrm>
            <a:off x="7601270" y="4852897"/>
            <a:ext cx="4046400" cy="376237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16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ru-RU" dirty="0"/>
              <a:t>Город, месяц, дата</a:t>
            </a:r>
            <a:endParaRPr lang="ru-RU" dirty="0"/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3139940" y="1073969"/>
            <a:ext cx="9113846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АДМИНИСТРАЦИЯ КУРСКОЙ ОБЛАСТИ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3"/>
          <p:cNvSpPr txBox="1"/>
          <p:nvPr userDrawn="1"/>
        </p:nvSpPr>
        <p:spPr>
          <a:xfrm>
            <a:off x="520598" y="3929295"/>
            <a:ext cx="5056338" cy="376237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/>
              <a:t>Название структурного подразделения администрации </a:t>
            </a:r>
            <a:endParaRPr lang="ru-RU" sz="1400" dirty="0"/>
          </a:p>
        </p:txBody>
      </p:sp>
      <p:sp>
        <p:nvSpPr>
          <p:cNvPr id="3" name="Текст 13"/>
          <p:cNvSpPr txBox="1"/>
          <p:nvPr userDrawn="1"/>
        </p:nvSpPr>
        <p:spPr>
          <a:xfrm>
            <a:off x="520598" y="4376438"/>
            <a:ext cx="5825882" cy="101123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solidFill>
                  <a:schemeClr val="accent2"/>
                </a:solidFill>
              </a:rPr>
              <a:t>ТЕМА ВЫСТУПЛЕНИЯ</a:t>
            </a: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4" name="Текст 13"/>
          <p:cNvSpPr txBox="1"/>
          <p:nvPr userDrawn="1"/>
        </p:nvSpPr>
        <p:spPr>
          <a:xfrm>
            <a:off x="521011" y="5663180"/>
            <a:ext cx="5574989" cy="6480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/>
              <a:t>ФИО, должность</a:t>
            </a:r>
            <a:endParaRPr lang="ru-RU" sz="1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Текст 2"/>
          <p:cNvSpPr>
            <a:spLocks noGrp="1"/>
          </p:cNvSpPr>
          <p:nvPr>
            <p:ph type="body" sz="quarter" idx="15"/>
          </p:nvPr>
        </p:nvSpPr>
        <p:spPr>
          <a:xfrm>
            <a:off x="6351915" y="1495974"/>
            <a:ext cx="5308779" cy="461928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ru-RU" dirty="0"/>
              <a:t>Образец текста</a:t>
            </a:r>
            <a:endParaRPr lang="ru-RU" dirty="0"/>
          </a:p>
        </p:txBody>
      </p:sp>
      <p:sp>
        <p:nvSpPr>
          <p:cNvPr id="3" name="Диаграмма 2"/>
          <p:cNvSpPr>
            <a:spLocks noGrp="1"/>
          </p:cNvSpPr>
          <p:nvPr>
            <p:ph type="chart" sz="quarter" idx="16"/>
          </p:nvPr>
        </p:nvSpPr>
        <p:spPr>
          <a:xfrm>
            <a:off x="523848" y="1495974"/>
            <a:ext cx="5271310" cy="461928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endParaRPr lang="ru-RU" dirty="0"/>
          </a:p>
        </p:txBody>
      </p:sp>
      <p:sp>
        <p:nvSpPr>
          <p:cNvPr id="15" name="Заголовок 2"/>
          <p:cNvSpPr>
            <a:spLocks noGrp="1"/>
          </p:cNvSpPr>
          <p:nvPr>
            <p:ph type="title" hasCustomPrompt="1"/>
          </p:nvPr>
        </p:nvSpPr>
        <p:spPr>
          <a:xfrm>
            <a:off x="527830" y="399631"/>
            <a:ext cx="10865180" cy="695924"/>
          </a:xfrm>
          <a:prstGeom prst="rect">
            <a:avLst/>
          </a:prstGeom>
        </p:spPr>
        <p:txBody>
          <a:bodyPr anchor="ctr"/>
          <a:lstStyle>
            <a:lvl1pPr>
              <a:defRPr sz="2800" b="1"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4"/>
          </p:nvPr>
        </p:nvSpPr>
        <p:spPr>
          <a:xfrm>
            <a:off x="521599" y="1495974"/>
            <a:ext cx="5334840" cy="461928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ru-RU" dirty="0"/>
              <a:t>Образец текста</a:t>
            </a:r>
            <a:endParaRPr lang="ru-RU" dirty="0"/>
          </a:p>
        </p:txBody>
      </p:sp>
      <p:sp>
        <p:nvSpPr>
          <p:cNvPr id="14" name="Текст 2"/>
          <p:cNvSpPr>
            <a:spLocks noGrp="1"/>
          </p:cNvSpPr>
          <p:nvPr>
            <p:ph type="body" sz="quarter" idx="15"/>
          </p:nvPr>
        </p:nvSpPr>
        <p:spPr>
          <a:xfrm>
            <a:off x="6317411" y="1495974"/>
            <a:ext cx="5334658" cy="461928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ru-RU" dirty="0"/>
              <a:t>Образец текста</a:t>
            </a:r>
            <a:endParaRPr lang="ru-RU" dirty="0"/>
          </a:p>
        </p:txBody>
      </p:sp>
      <p:sp>
        <p:nvSpPr>
          <p:cNvPr id="15" name="Заголовок 2"/>
          <p:cNvSpPr>
            <a:spLocks noGrp="1"/>
          </p:cNvSpPr>
          <p:nvPr>
            <p:ph type="title" hasCustomPrompt="1"/>
          </p:nvPr>
        </p:nvSpPr>
        <p:spPr>
          <a:xfrm>
            <a:off x="527830" y="399631"/>
            <a:ext cx="10865180" cy="695924"/>
          </a:xfrm>
          <a:prstGeom prst="rect">
            <a:avLst/>
          </a:prstGeom>
        </p:spPr>
        <p:txBody>
          <a:bodyPr anchor="ctr"/>
          <a:lstStyle>
            <a:lvl1pPr>
              <a:defRPr sz="2800" b="1"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2" Type="http://schemas.openxmlformats.org/officeDocument/2006/relationships/theme" Target="../theme/theme1.xml"/><Relationship Id="rId31" Type="http://schemas.microsoft.com/office/2007/relationships/hdphoto" Target="../media/image12.wdp"/><Relationship Id="rId30" Type="http://schemas.openxmlformats.org/officeDocument/2006/relationships/image" Target="../media/image11.png"/><Relationship Id="rId3" Type="http://schemas.openxmlformats.org/officeDocument/2006/relationships/slideLayout" Target="../slideLayouts/slideLayout3.xml"/><Relationship Id="rId29" Type="http://schemas.openxmlformats.org/officeDocument/2006/relationships/image" Target="../media/image10.jpeg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7.xml"/><Relationship Id="rId8" Type="http://schemas.openxmlformats.org/officeDocument/2006/relationships/slideLayout" Target="../slideLayouts/slideLayout36.xml"/><Relationship Id="rId7" Type="http://schemas.openxmlformats.org/officeDocument/2006/relationships/slideLayout" Target="../slideLayouts/slideLayout35.xml"/><Relationship Id="rId6" Type="http://schemas.openxmlformats.org/officeDocument/2006/relationships/slideLayout" Target="../slideLayouts/slideLayout34.xml"/><Relationship Id="rId5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2.xml"/><Relationship Id="rId3" Type="http://schemas.openxmlformats.org/officeDocument/2006/relationships/slideLayout" Target="../slideLayouts/slideLayout31.xml"/><Relationship Id="rId2" Type="http://schemas.openxmlformats.org/officeDocument/2006/relationships/slideLayout" Target="../slideLayouts/slideLayout30.xml"/><Relationship Id="rId14" Type="http://schemas.openxmlformats.org/officeDocument/2006/relationships/theme" Target="../theme/theme2.xml"/><Relationship Id="rId13" Type="http://schemas.openxmlformats.org/officeDocument/2006/relationships/image" Target="../media/image10.jpeg"/><Relationship Id="rId12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38.xml"/><Relationship Id="rId1" Type="http://schemas.openxmlformats.org/officeDocument/2006/relationships/slideLayout" Target="../slideLayouts/slideLayout29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9.xml"/><Relationship Id="rId8" Type="http://schemas.openxmlformats.org/officeDocument/2006/relationships/slideLayout" Target="../slideLayouts/slideLayout48.xml"/><Relationship Id="rId7" Type="http://schemas.openxmlformats.org/officeDocument/2006/relationships/slideLayout" Target="../slideLayouts/slideLayout47.xml"/><Relationship Id="rId6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Relationship Id="rId3" Type="http://schemas.openxmlformats.org/officeDocument/2006/relationships/slideLayout" Target="../slideLayouts/slideLayout43.xml"/><Relationship Id="rId2" Type="http://schemas.openxmlformats.org/officeDocument/2006/relationships/slideLayout" Target="../slideLayouts/slideLayout42.xml"/><Relationship Id="rId13" Type="http://schemas.openxmlformats.org/officeDocument/2006/relationships/theme" Target="../theme/theme3.xml"/><Relationship Id="rId12" Type="http://schemas.openxmlformats.org/officeDocument/2006/relationships/image" Target="../media/image10.jpeg"/><Relationship Id="rId11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9">
            <a:lum/>
          </a:blip>
          <a:srcRect/>
          <a:stretch>
            <a:fillRect l="1000" t="91000" r="58000" b="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0"/>
          <p:cNvSpPr txBox="1">
            <a:spLocks noChangeArrowheads="1"/>
          </p:cNvSpPr>
          <p:nvPr userDrawn="1"/>
        </p:nvSpPr>
        <p:spPr bwMode="auto">
          <a:xfrm>
            <a:off x="11459866" y="6466314"/>
            <a:ext cx="230187" cy="2154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9pPr>
          </a:lstStyle>
          <a:p>
            <a:pPr algn="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fld id="{C6EC25B1-B2BA-4F6F-9412-6E4C375258E9}" type="slidenum">
              <a:rPr lang="en-US" sz="1400" smtClean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cs typeface="+mn-cs"/>
              </a:rPr>
            </a:fld>
            <a:endParaRPr lang="en-US" sz="1200" dirty="0">
              <a:solidFill>
                <a:schemeClr val="tx1">
                  <a:lumMod val="90000"/>
                  <a:lumOff val="1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9" name="Text Box 15"/>
          <p:cNvSpPr txBox="1">
            <a:spLocks noChangeArrowheads="1"/>
          </p:cNvSpPr>
          <p:nvPr userDrawn="1"/>
        </p:nvSpPr>
        <p:spPr bwMode="auto">
          <a:xfrm>
            <a:off x="523281" y="6481703"/>
            <a:ext cx="10944000" cy="2154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bg1"/>
                </a:solidFill>
                <a:latin typeface="+mn-lt"/>
                <a:cs typeface="+mn-cs"/>
              </a:rPr>
              <a:t>| </a:t>
            </a:r>
            <a:r>
              <a:rPr lang="ru-RU" sz="1400" b="1" dirty="0">
                <a:solidFill>
                  <a:schemeClr val="accent1"/>
                </a:solidFill>
                <a:latin typeface="+mn-lt"/>
                <a:cs typeface="+mn-cs"/>
              </a:rPr>
              <a:t>Тема презентации </a:t>
            </a:r>
            <a:endParaRPr lang="en-US" sz="1200" b="1" dirty="0">
              <a:solidFill>
                <a:schemeClr val="accent1"/>
              </a:solidFill>
              <a:latin typeface="+mn-lt"/>
              <a:cs typeface="+mn-cs"/>
            </a:endParaRPr>
          </a:p>
        </p:txBody>
      </p:sp>
      <p:sp>
        <p:nvSpPr>
          <p:cNvPr id="11" name="Заголовок 12"/>
          <p:cNvSpPr txBox="1"/>
          <p:nvPr userDrawn="1"/>
        </p:nvSpPr>
        <p:spPr>
          <a:xfrm>
            <a:off x="546137" y="401722"/>
            <a:ext cx="11112673" cy="675001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12" name="Заголовок 2"/>
          <p:cNvSpPr txBox="1"/>
          <p:nvPr userDrawn="1"/>
        </p:nvSpPr>
        <p:spPr>
          <a:xfrm>
            <a:off x="515938" y="399631"/>
            <a:ext cx="11160125" cy="695924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pic>
        <p:nvPicPr>
          <p:cNvPr id="13" name="Рисунок 12" descr="Изображение выглядит как цветок&#10;&#10;Автоматически созданное описание"/>
          <p:cNvPicPr>
            <a:picLocks noChangeAspect="1"/>
          </p:cNvPicPr>
          <p:nvPr userDrawn="1"/>
        </p:nvPicPr>
        <p:blipFill rotWithShape="1">
          <a:blip r:embed="rId30" cstate="print">
            <a:alphaModFix amt="70000"/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5141"/>
          <a:stretch>
            <a:fillRect/>
          </a:stretch>
        </p:blipFill>
        <p:spPr>
          <a:xfrm>
            <a:off x="146521" y="6343819"/>
            <a:ext cx="396000" cy="41263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l="1000" t="91000" r="58000" b="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71D6B9-6F95-4307-BF33-1D01D9616385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3AD241-0D07-4642-9E23-3FCBFDB431FA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>
            <a:lum/>
          </a:blip>
          <a:srcRect/>
          <a:stretch>
            <a:fillRect l="1000" t="91000" r="58000" b="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0DA13-DE0A-45DD-8BCC-DAB790398F0D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4FF422-6624-40D7-BC5C-A39FCDA88E73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microsoft.com/office/2007/relationships/hdphoto" Target="../media/image23.wdp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microsoft.com/office/2007/relationships/hdphoto" Target="../media/image23.wdp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0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9.svg"/><Relationship Id="rId7" Type="http://schemas.openxmlformats.org/officeDocument/2006/relationships/image" Target="../media/image34.png"/><Relationship Id="rId6" Type="http://schemas.openxmlformats.org/officeDocument/2006/relationships/image" Target="../media/image8.svg"/><Relationship Id="rId5" Type="http://schemas.openxmlformats.org/officeDocument/2006/relationships/image" Target="../media/image33.png"/><Relationship Id="rId4" Type="http://schemas.openxmlformats.org/officeDocument/2006/relationships/image" Target="../media/image7.svg"/><Relationship Id="rId3" Type="http://schemas.openxmlformats.org/officeDocument/2006/relationships/image" Target="../media/image32.png"/><Relationship Id="rId2" Type="http://schemas.openxmlformats.org/officeDocument/2006/relationships/image" Target="../media/image6.sv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microsoft.com/office/2007/relationships/hdphoto" Target="../media/image23.wdp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0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microsoft.com/office/2007/relationships/hdphoto" Target="../media/image23.wdp"/><Relationship Id="rId1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0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image" Target="../media/image4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microsoft.com/office/2007/relationships/hdphoto" Target="../media/image23.wdp"/><Relationship Id="rId1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microsoft.com/office/2007/relationships/hdphoto" Target="../media/image23.wdp"/><Relationship Id="rId1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0.xml"/><Relationship Id="rId6" Type="http://schemas.openxmlformats.org/officeDocument/2006/relationships/image" Target="../media/image53.jpeg"/><Relationship Id="rId5" Type="http://schemas.openxmlformats.org/officeDocument/2006/relationships/image" Target="../media/image52.png"/><Relationship Id="rId4" Type="http://schemas.openxmlformats.org/officeDocument/2006/relationships/image" Target="../media/image51.jpeg"/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15.png"/><Relationship Id="rId4" Type="http://schemas.openxmlformats.org/officeDocument/2006/relationships/image" Target="../media/image2.svg"/><Relationship Id="rId3" Type="http://schemas.openxmlformats.org/officeDocument/2006/relationships/image" Target="../media/image14.png"/><Relationship Id="rId2" Type="http://schemas.openxmlformats.org/officeDocument/2006/relationships/image" Target="../media/image1.svg"/><Relationship Id="rId1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microsoft.com/office/2007/relationships/hdphoto" Target="../media/image55.wdp"/><Relationship Id="rId1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svg"/><Relationship Id="rId3" Type="http://schemas.openxmlformats.org/officeDocument/2006/relationships/image" Target="../media/image17.png"/><Relationship Id="rId2" Type="http://schemas.openxmlformats.org/officeDocument/2006/relationships/image" Target="../media/image4.svg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microsoft.com/office/2007/relationships/hdphoto" Target="../media/image23.wdp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 smtClean="0"/>
              <a:t>Паспорт проекта</a:t>
            </a:r>
            <a:endParaRPr lang="ru-RU" dirty="0" smtClean="0"/>
          </a:p>
          <a:p>
            <a:r>
              <a:rPr lang="ru-RU" dirty="0" smtClean="0"/>
              <a:t>«Школа креативных индустрий в Курской области»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ru-RU" dirty="0" smtClean="0"/>
              <a:t>Комитет по культуре Курской области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93964" y="6165273"/>
            <a:ext cx="3865418" cy="665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93963" y="6206836"/>
            <a:ext cx="5070763" cy="623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5110" y="338671"/>
            <a:ext cx="10865180" cy="695924"/>
          </a:xfrm>
          <a:prstGeom prst="rect">
            <a:avLst/>
          </a:prstGeom>
        </p:spPr>
        <p:txBody>
          <a:bodyPr/>
          <a:lstStyle/>
          <a:p>
            <a:r>
              <a:rPr lang="ru-RU" dirty="0"/>
              <a:t>ПЛАН РАБОТЫ («ДОРОЖНАЯ КАРТА»)</a:t>
            </a:r>
            <a:endParaRPr lang="ru-RU" dirty="0"/>
          </a:p>
        </p:txBody>
      </p:sp>
      <p:graphicFrame>
        <p:nvGraphicFramePr>
          <p:cNvPr id="2" name="Таблица 1"/>
          <p:cNvGraphicFramePr/>
          <p:nvPr/>
        </p:nvGraphicFramePr>
        <p:xfrm>
          <a:off x="6096000" y="-9615298"/>
          <a:ext cx="0" cy="43834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0"/>
                <a:gridCol w="0"/>
                <a:gridCol w="0"/>
                <a:gridCol w="0"/>
                <a:gridCol w="0"/>
              </a:tblGrid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№ п/п</a:t>
                      </a:r>
                      <a:endParaRPr lang="en-US" altLang="en-US" sz="1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Этапы работы</a:t>
                      </a:r>
                      <a:endParaRPr lang="en-US" altLang="en-US" sz="1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Дата начала</a:t>
                      </a:r>
                      <a:endParaRPr lang="en-US" altLang="en-US" sz="1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Дата окончания</a:t>
                      </a:r>
                      <a:endParaRPr lang="en-US" altLang="en-US" sz="1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Ответственный</a:t>
                      </a:r>
                      <a:endParaRPr lang="en-US" altLang="en-US" sz="1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34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Оформление Договора аренды на нежилое помещение, расположенное по адресу: г. Курск, ул. Хуторская, 12 «В»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04.02.2022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28.02.2022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Яковлев В.С.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717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Разработка сметы на ремонт нежилого помещения, расположенного по адресу: г. Курск, ул. Хуторская, 12 «В»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07.02.2022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20.02.2022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Коногоров А.А.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589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3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Разработка дизайн-проекта учебных и служебных помещений ШКИ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Февраль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Март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Коногоров А.А.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384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Оформление санитарно-эпидемиологического заключения и заключения пожнадзора. Проработка вопроса аккредитации здания для ШКИ.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Апрель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Май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Коногоров А.А.Яковлев В.С.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875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4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Проработка технического задания для приобретения оборудования для ШКИ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07.02.2022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28.02.2022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Яковлев В.С.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5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Доставка и установка оборудования в помещение ШКИ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Апрель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Май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Яковлев В.С.Коногоров А.А.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860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6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Определение и утверждение штатной численности и формирование штатного расписания для обеспечения функционирования ШКИ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Февраль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Март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Малыхина Е.С.Яковлев В.С.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957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7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Проведение инвентаризации кадровых ресурсов в образовательных и творческих сообществах Курской области по созданию ШКИ. Утверждение и оформление трудовых договоров с сотрудниками ШКИ.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01.02.2022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Март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Лобода Т.И.Яковлев В.С.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545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8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Разработка и утверждение нормативной документации по деятельности ШКИ: внесение изменений в Устав, ООП и локальные акты учреждения, внесение сведений в единый реестр юрлиц о регистрации Устава и добавлении адреса.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Апрель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Май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Лашевич Н.И.Яковлев В.С.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24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9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Получение (внесение изменений) ОБПОУ «Музколледж им. Г.В. Свиридова» лицензии на осуществление образовательной деятельности по программам ШКИ. 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Март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Апрель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Сойникова М.Н.Яковлев В.С.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574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10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Анализ контингента обучающихся, прогнозирование количества групп обучающихся по направлениям подготовки ШКИ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Май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Сентябрь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Яковлев В.С.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25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11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Разработка и утверждение (корректировка) государственного задания на оказание образовательных услуг в ШКИ для ОБПОУ «Музколледж им. Г.В. Свиридова». 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Февраль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Март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Малыхина Е.С. Яковлев В.С.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25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12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Выделение дополнительного финансирования на обеспечение реализации образовательных программ ШКИ 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При уточнении бюджета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Апрель-май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Малыхина Е.С. Яковлев В.С.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304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13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Подготовка поста для Губернатора Курской области Старовойта  Р.В о реализации проекта ШКИ в Курской области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14.02.2022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21.02.2022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Яковлев В.С.Левина В.П.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763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14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Освещение информации об открытии ШКИ в СМИ Курской области 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Март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Сентябрь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Сойникова М.Н.Яковлев В.С.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62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15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Размещение на официальных сайтах учреждений культуры информации о ШКИ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Май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Сентябрь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Сойникова М.Н.Яковлев В.С.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388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16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Организация презентации (пресс-конференции) ШКИ для детской и молодежной аудитории в социальных сетях, на креативных творческих площадках (в том числе в период летней оздоровительной кампании) с привлечением участников молодежных творческих объединений, школьных медиа и т.д.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Март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Сентябрь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Сойникова М.Н.Яковлев В.С.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/>
          <p:nvPr/>
        </p:nvGraphicFramePr>
        <p:xfrm>
          <a:off x="393065" y="975360"/>
          <a:ext cx="11416665" cy="48164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9755"/>
                <a:gridCol w="5758180"/>
                <a:gridCol w="1595755"/>
                <a:gridCol w="1550035"/>
                <a:gridCol w="1932940"/>
              </a:tblGrid>
              <a:tr h="640080">
                <a:tc>
                  <a:txBody>
                    <a:bodyPr/>
                    <a:p>
                      <a:pPr algn="ctr" defTabSz="179705">
                        <a:lnSpc>
                          <a:spcPct val="90000"/>
                        </a:lnSpc>
                        <a:buNone/>
                        <a:tabLst>
                          <a:tab pos="1790700" algn="l"/>
                        </a:tabLst>
                      </a:pPr>
                      <a:r>
                        <a:rPr lang="ru-RU" altLang="en-US"/>
                        <a:t>№ п/п</a:t>
                      </a:r>
                      <a:endParaRPr lang="ru-RU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r>
                        <a:rPr lang="ru-RU" altLang="en-US"/>
                        <a:t>Этапы работы</a:t>
                      </a:r>
                      <a:endParaRPr lang="ru-RU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r>
                        <a:rPr lang="ru-RU" altLang="en-US"/>
                        <a:t>Дата начала</a:t>
                      </a:r>
                      <a:endParaRPr lang="ru-RU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r>
                        <a:rPr lang="ru-RU" altLang="en-US"/>
                        <a:t>Дата окончания</a:t>
                      </a:r>
                      <a:endParaRPr lang="ru-RU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r>
                        <a:rPr lang="ru-RU" altLang="en-US"/>
                        <a:t>Ответственный </a:t>
                      </a:r>
                      <a:endParaRPr lang="ru-RU" altLang="en-US"/>
                    </a:p>
                  </a:txBody>
                  <a:tcPr anchor="ctr" anchorCtr="0"/>
                </a:tc>
              </a:tr>
              <a:tr h="37655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1</a:t>
                      </a:r>
                      <a:r>
                        <a:rPr lang="ru-RU" alt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.</a:t>
                      </a:r>
                      <a:endParaRPr lang="ru-RU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just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Оформление Договора аренды на нежилое помещение, расположенное по адресу: г. Курск, ул. Хуторская, 12 «В»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04.02.2022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28.02.2022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Яковлев В.С.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</a:tr>
              <a:tr h="37655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2</a:t>
                      </a:r>
                      <a:r>
                        <a:rPr lang="ru-RU" alt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.</a:t>
                      </a:r>
                      <a:endParaRPr lang="ru-RU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just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Разработка сметы на ремонт нежилого помещения, расположенного по адресу: г. Курск, ул. Хуторская, 12 «В»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07.02.2022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20.02.2022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Коногоров А.А.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</a:tr>
              <a:tr h="3759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3</a:t>
                      </a:r>
                      <a:r>
                        <a:rPr lang="ru-RU" alt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.</a:t>
                      </a:r>
                      <a:endParaRPr lang="ru-RU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just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Разработка дизайн-проекта учебных и служебных помещений ШКИ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Февраль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Март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Коногоров А.А.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</a:tr>
              <a:tr h="59817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ru-RU" alt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4.</a:t>
                      </a: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 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just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Оформление санитарно-эпидемиологического заключения и заключения пожнадзора. Проработка вопроса аккредитации здания для ШКИ.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Апрель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Май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Коногоров А.А.</a:t>
                      </a:r>
                      <a:r>
                        <a:rPr lang="ru-RU" alt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,</a:t>
                      </a:r>
                      <a:endParaRPr lang="ru-RU" altLang="en-US" sz="1400" b="0">
                        <a:latin typeface="Segoe UI Light" panose="020B0502040204020203" charset="0"/>
                        <a:cs typeface="Segoe UI Light" panose="020B0502040204020203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Яковлев В.С.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</a:tr>
              <a:tr h="4368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ru-RU" altLang="en-US" sz="1400" b="0">
                          <a:latin typeface="Segoe UI Light" panose="020B0502040204020203" charset="0"/>
                          <a:ea typeface="Times New Roman" panose="02020603050405020304" charset="0"/>
                          <a:cs typeface="Segoe UI Light" panose="020B0502040204020203" charset="0"/>
                        </a:rPr>
                        <a:t>5.</a:t>
                      </a:r>
                      <a:endParaRPr lang="ru-RU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just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Проработка технического задания для приобретения оборудования для ШКИ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07.02.2022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28.02.2022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Яковлев В.С.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</a:tr>
              <a:tr h="37655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ru-RU" altLang="en-US" sz="1400" b="0">
                          <a:latin typeface="Segoe UI Light" panose="020B0502040204020203" charset="0"/>
                          <a:ea typeface="Times New Roman" panose="02020603050405020304" charset="0"/>
                          <a:cs typeface="Segoe UI Light" panose="020B0502040204020203" charset="0"/>
                        </a:rPr>
                        <a:t>6.</a:t>
                      </a:r>
                      <a:endParaRPr lang="ru-RU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just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Доставка и установка оборудования в помещение ШКИ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Апрель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Май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Яковлев В.С.</a:t>
                      </a:r>
                      <a:r>
                        <a:rPr lang="ru-RU" alt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,</a:t>
                      </a:r>
                      <a:endParaRPr lang="en-US" sz="1400" b="0">
                        <a:latin typeface="Segoe UI Light" panose="020B0502040204020203" charset="0"/>
                        <a:cs typeface="Segoe UI Light" panose="020B0502040204020203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Коногоров А.А.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</a:tr>
              <a:tr h="4267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ru-RU" alt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7.</a:t>
                      </a:r>
                      <a:endParaRPr lang="ru-RU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indent="0" algn="just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Определение и утверждение штатной численности и формирование штатного расписания для обеспечения функционирования ШКИ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Февраль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Март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Малыхина Е.С</a:t>
                      </a:r>
                      <a:r>
                        <a:rPr lang="ru-RU" alt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.,</a:t>
                      </a:r>
                      <a:endParaRPr lang="en-US" sz="1400" b="0">
                        <a:latin typeface="Segoe UI Light" panose="020B0502040204020203" charset="0"/>
                        <a:cs typeface="Segoe UI Light" panose="020B0502040204020203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Яковлев В.С.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</a:tr>
              <a:tr h="37655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ru-RU" alt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8.</a:t>
                      </a:r>
                      <a:endParaRPr lang="ru-RU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indent="0" algn="just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Проведение инвентаризации кадровых ресурсов в образовательных и творческих сообществах Курской области по созданию ШКИ. Утверждение и оформление трудовых договоров с сотрудниками ШКИ.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01.02.2022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Март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Лобода Т.И.</a:t>
                      </a:r>
                      <a:r>
                        <a:rPr lang="ru-RU" alt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,</a:t>
                      </a:r>
                      <a:endParaRPr lang="ru-RU" altLang="en-US" sz="1400" b="0">
                        <a:latin typeface="Segoe UI Light" panose="020B0502040204020203" charset="0"/>
                        <a:cs typeface="Segoe UI Light" panose="020B0502040204020203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Яковлев В.С.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</a:tr>
              <a:tr h="37655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ru-RU" altLang="en-US" sz="1400" b="0">
                          <a:latin typeface="Segoe UI Light" panose="020B0502040204020203" charset="0"/>
                          <a:ea typeface="Times New Roman" panose="02020603050405020304" charset="0"/>
                          <a:cs typeface="Segoe UI Light" panose="020B0502040204020203" charset="0"/>
                        </a:rPr>
                        <a:t>9.</a:t>
                      </a:r>
                      <a:endParaRPr lang="ru-RU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just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Разработка и утверждение нормативной документации по деятельности ШКИ: внесение изменений в Устав, ООП и локальные акты учреждения, внесение сведений в единый реестр юрлиц о регистрации Устава и добавлении адреса.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Апрель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Май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Лашевич Н.И.</a:t>
                      </a:r>
                      <a:r>
                        <a:rPr lang="ru-RU" alt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,</a:t>
                      </a:r>
                      <a:endParaRPr lang="ru-RU" altLang="en-US" sz="1400" b="0">
                        <a:latin typeface="Segoe UI Light" panose="020B0502040204020203" charset="0"/>
                        <a:cs typeface="Segoe UI Light" panose="020B0502040204020203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Яковлев В.С.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44950" y="399631"/>
            <a:ext cx="10865180" cy="695924"/>
          </a:xfrm>
          <a:prstGeom prst="rect">
            <a:avLst/>
          </a:prstGeom>
        </p:spPr>
        <p:txBody>
          <a:bodyPr/>
          <a:lstStyle/>
          <a:p>
            <a:r>
              <a:rPr lang="ru-RU" dirty="0"/>
              <a:t>ПЛАН РАБОТЫ («ДОРОЖНАЯ КАРТА»)</a:t>
            </a:r>
            <a:endParaRPr lang="ru-RU" dirty="0"/>
          </a:p>
        </p:txBody>
      </p:sp>
      <p:graphicFrame>
        <p:nvGraphicFramePr>
          <p:cNvPr id="2" name="Таблица 1"/>
          <p:cNvGraphicFramePr/>
          <p:nvPr/>
        </p:nvGraphicFramePr>
        <p:xfrm>
          <a:off x="6096000" y="-9615298"/>
          <a:ext cx="0" cy="43834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0"/>
                <a:gridCol w="0"/>
                <a:gridCol w="0"/>
                <a:gridCol w="0"/>
                <a:gridCol w="0"/>
              </a:tblGrid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№ п/п</a:t>
                      </a:r>
                      <a:endParaRPr lang="en-US" altLang="en-US" sz="1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Этапы работы</a:t>
                      </a:r>
                      <a:endParaRPr lang="en-US" altLang="en-US" sz="1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Дата начала</a:t>
                      </a:r>
                      <a:endParaRPr lang="en-US" altLang="en-US" sz="1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Дата окончания</a:t>
                      </a:r>
                      <a:endParaRPr lang="en-US" altLang="en-US" sz="1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Ответственный</a:t>
                      </a:r>
                      <a:endParaRPr lang="en-US" altLang="en-US" sz="1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34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Оформление Договора аренды на нежилое помещение, расположенное по адресу: г. Курск, ул. Хуторская, 12 «В»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04.02.2022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28.02.2022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Яковлев В.С.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717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Разработка сметы на ремонт нежилого помещения, расположенного по адресу: г. Курск, ул. Хуторская, 12 «В»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07.02.2022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20.02.2022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Коногоров А.А.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589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3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Разработка дизайн-проекта учебных и служебных помещений ШКИ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Февраль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Март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Коногоров А.А.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384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Оформление санитарно-эпидемиологического заключения и заключения пожнадзора. Проработка вопроса аккредитации здания для ШКИ.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Апрель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Май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Коногоров А.А.Яковлев В.С.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875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4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Проработка технического задания для приобретения оборудования для ШКИ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07.02.2022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28.02.2022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Яковлев В.С.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5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Доставка и установка оборудования в помещение ШКИ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Апрель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Май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Яковлев В.С.Коногоров А.А.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860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6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Определение и утверждение штатной численности и формирование штатного расписания для обеспечения функционирования ШКИ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Февраль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Март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Малыхина Е.С.Яковлев В.С.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957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7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Проведение инвентаризации кадровых ресурсов в образовательных и творческих сообществах Курской области по созданию ШКИ. Утверждение и оформление трудовых договоров с сотрудниками ШКИ.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01.02.2022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Март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Лобода Т.И.Яковлев В.С.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545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8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Разработка и утверждение нормативной документации по деятельности ШКИ: внесение изменений в Устав, ООП и локальные акты учреждения, внесение сведений в единый реестр юрлиц о регистрации Устава и добавлении адреса.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Апрель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Май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Лашевич Н.И.Яковлев В.С.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24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9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Получение (внесение изменений) ОБПОУ «Музколледж им. Г.В. Свиридова» лицензии на осуществление образовательной деятельности по программам ШКИ. 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Март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Апрель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Сойникова М.Н.Яковлев В.С.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574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10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Анализ контингента обучающихся, прогнозирование количества групп обучающихся по направлениям подготовки ШКИ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Май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Сентябрь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Яковлев В.С.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25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11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Разработка и утверждение (корректировка) государственного задания на оказание образовательных услуг в ШКИ для ОБПОУ «Музколледж им. Г.В. Свиридова». 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Февраль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Март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Малыхина Е.С. Яковлев В.С.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25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12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Выделение дополнительного финансирования на обеспечение реализации образовательных программ ШКИ 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При уточнении бюджета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Апрель-май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Малыхина Е.С. Яковлев В.С.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304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13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Подготовка поста для Губернатора Курской области Старовойта  Р.В о реализации проекта ШКИ в Курской области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14.02.2022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21.02.2022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Яковлев В.С.Левина В.П.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763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14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Освещение информации об открытии ШКИ в СМИ Курской области 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Март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Сентябрь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Сойникова М.Н.Яковлев В.С.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62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15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Размещение на официальных сайтах учреждений культуры информации о ШКИ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Май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Сентябрь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Сойникова М.Н.Яковлев В.С.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388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16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Организация презентации (пресс-конференции) ШКИ для детской и молодежной аудитории в социальных сетях, на креативных творческих площадках (в том числе в период летней оздоровительной кампании) с привлечением участников молодежных творческих объединений, школьных медиа и т.д.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Март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Сентябрь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Сойникова М.Н.Яковлев В.С.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/>
          <p:nvPr/>
        </p:nvGraphicFramePr>
        <p:xfrm>
          <a:off x="393065" y="1107440"/>
          <a:ext cx="11416665" cy="4289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9755"/>
                <a:gridCol w="5758180"/>
                <a:gridCol w="1511935"/>
                <a:gridCol w="1570990"/>
                <a:gridCol w="1995805"/>
              </a:tblGrid>
              <a:tr h="640080">
                <a:tc>
                  <a:txBody>
                    <a:bodyPr/>
                    <a:p>
                      <a:pPr algn="ctr" defTabSz="179705">
                        <a:lnSpc>
                          <a:spcPct val="90000"/>
                        </a:lnSpc>
                        <a:buNone/>
                        <a:tabLst>
                          <a:tab pos="1790700" algn="l"/>
                        </a:tabLst>
                      </a:pPr>
                      <a:r>
                        <a:rPr lang="ru-RU" altLang="en-US"/>
                        <a:t>№ п/п</a:t>
                      </a:r>
                      <a:endParaRPr lang="ru-RU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r>
                        <a:rPr lang="ru-RU" altLang="en-US"/>
                        <a:t>Этапы работы</a:t>
                      </a:r>
                      <a:endParaRPr lang="ru-RU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r>
                        <a:rPr lang="ru-RU" altLang="en-US"/>
                        <a:t>Дата начала</a:t>
                      </a:r>
                      <a:endParaRPr lang="ru-RU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r>
                        <a:rPr lang="ru-RU" altLang="en-US"/>
                        <a:t>Дата окончания</a:t>
                      </a:r>
                      <a:endParaRPr lang="ru-RU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r>
                        <a:rPr lang="ru-RU" altLang="en-US"/>
                        <a:t>Ответственный </a:t>
                      </a:r>
                      <a:endParaRPr lang="ru-RU" altLang="en-US"/>
                    </a:p>
                  </a:txBody>
                  <a:tcPr anchor="ctr" anchorCtr="0"/>
                </a:tc>
              </a:tr>
              <a:tr h="37655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ru-RU" altLang="en-US" sz="1400" b="0">
                          <a:latin typeface="Segoe UI Light" panose="020B0502040204020203" charset="0"/>
                          <a:ea typeface="Times New Roman" panose="02020603050405020304" charset="0"/>
                          <a:cs typeface="Segoe UI Light" panose="020B0502040204020203" charset="0"/>
                        </a:rPr>
                        <a:t>10.</a:t>
                      </a:r>
                      <a:endParaRPr lang="ru-RU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just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Получение (внесение изменений) ОБПОУ «Музколледж им. Г.В. Свиридова» лицензии на осуществление образовательной деятельности по программам ШКИ. 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Март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Апрель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Сойникова М.Н.</a:t>
                      </a:r>
                      <a:r>
                        <a:rPr lang="ru-RU" alt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,</a:t>
                      </a:r>
                      <a:endParaRPr lang="en-US" sz="1400" b="0">
                        <a:latin typeface="Segoe UI Light" panose="020B0502040204020203" charset="0"/>
                        <a:cs typeface="Segoe UI Light" panose="020B0502040204020203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Яковлев В.С.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</a:tr>
              <a:tr h="3759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ru-RU" altLang="en-US" sz="1400" b="0">
                          <a:latin typeface="Segoe UI Light" panose="020B0502040204020203" charset="0"/>
                          <a:ea typeface="Times New Roman" panose="02020603050405020304" charset="0"/>
                          <a:cs typeface="Segoe UI Light" panose="020B0502040204020203" charset="0"/>
                        </a:rPr>
                        <a:t>11.</a:t>
                      </a:r>
                      <a:endParaRPr lang="ru-RU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just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Анализ контингента обучающихся, прогнозирование количества групп обучающихся по направлениям подготовки ШКИ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Май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Сентябрь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Яковлев В.С.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</a:tr>
              <a:tr h="37655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ru-RU" altLang="en-US" sz="1400" b="0">
                          <a:latin typeface="Segoe UI Light" panose="020B0502040204020203" charset="0"/>
                          <a:ea typeface="Times New Roman" panose="02020603050405020304" charset="0"/>
                          <a:cs typeface="Segoe UI Light" panose="020B0502040204020203" charset="0"/>
                        </a:rPr>
                        <a:t>12.</a:t>
                      </a:r>
                      <a:endParaRPr lang="ru-RU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just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Разработка и утверждение (корректировка) государственного задания на оказание образовательных услуг в ШКИ для ОБПОУ «Музколледж им. Г.В. Свиридова». 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Февраль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Март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Малыхина Е.С.</a:t>
                      </a:r>
                      <a:r>
                        <a:rPr lang="ru-RU" alt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,</a:t>
                      </a:r>
                      <a:endParaRPr lang="ru-RU" altLang="en-US" sz="1400" b="0">
                        <a:latin typeface="Segoe UI Light" panose="020B0502040204020203" charset="0"/>
                        <a:cs typeface="Segoe UI Light" panose="020B0502040204020203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Яковлев В.С.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</a:tr>
              <a:tr h="4368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ru-RU" altLang="en-US" sz="1400" b="0">
                          <a:latin typeface="Segoe UI Light" panose="020B0502040204020203" charset="0"/>
                          <a:ea typeface="Times New Roman" panose="02020603050405020304" charset="0"/>
                          <a:cs typeface="Segoe UI Light" panose="020B0502040204020203" charset="0"/>
                        </a:rPr>
                        <a:t>13.</a:t>
                      </a:r>
                      <a:endParaRPr lang="ru-RU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Выделение дополнительного финансирования на обеспечение реализации образовательных программ ШКИ 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При уточнении бюджета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Апрель-май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Малыхина Е.С.</a:t>
                      </a:r>
                      <a:r>
                        <a:rPr lang="ru-RU" alt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,</a:t>
                      </a:r>
                      <a:endParaRPr lang="ru-RU" altLang="en-US" sz="1400" b="0">
                        <a:latin typeface="Segoe UI Light" panose="020B0502040204020203" charset="0"/>
                        <a:cs typeface="Segoe UI Light" panose="020B0502040204020203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 Яковлев В.С.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</a:tr>
              <a:tr h="37655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ru-RU" altLang="en-US" sz="1400" b="0">
                          <a:latin typeface="Segoe UI Light" panose="020B0502040204020203" charset="0"/>
                          <a:ea typeface="Times New Roman" panose="02020603050405020304" charset="0"/>
                          <a:cs typeface="Segoe UI Light" panose="020B0502040204020203" charset="0"/>
                        </a:rPr>
                        <a:t>14.</a:t>
                      </a:r>
                      <a:endParaRPr lang="ru-RU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Подготовка </a:t>
                      </a:r>
                      <a:r>
                        <a:rPr lang="ru-RU" alt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информации</a:t>
                      </a: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 для Губернатора Курской области Старовойта  Р.В о реализации проекта ШКИ в Курской области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14.02.2022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21.02.2022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Яковлев В.С.</a:t>
                      </a:r>
                      <a:r>
                        <a:rPr lang="ru-RU" alt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,</a:t>
                      </a:r>
                      <a:endParaRPr lang="ru-RU" altLang="en-US" sz="1400" b="0">
                        <a:latin typeface="Segoe UI Light" panose="020B0502040204020203" charset="0"/>
                        <a:cs typeface="Segoe UI Light" panose="020B0502040204020203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Левина В.П.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</a:tr>
              <a:tr h="3759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ru-RU" altLang="en-US" sz="1400" b="0">
                          <a:latin typeface="Segoe UI Light" panose="020B0502040204020203" charset="0"/>
                          <a:ea typeface="Times New Roman" panose="02020603050405020304" charset="0"/>
                          <a:cs typeface="Segoe UI Light" panose="020B0502040204020203" charset="0"/>
                        </a:rPr>
                        <a:t>15.</a:t>
                      </a:r>
                      <a:endParaRPr lang="ru-RU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Освещение информации об открытии ШКИ в СМИ Курской области 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Март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Сентябрь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Сойникова М.Н.</a:t>
                      </a:r>
                      <a:r>
                        <a:rPr lang="ru-RU" alt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,</a:t>
                      </a:r>
                      <a:endParaRPr lang="ru-RU" altLang="en-US" sz="1400" b="0">
                        <a:latin typeface="Segoe UI Light" panose="020B0502040204020203" charset="0"/>
                        <a:cs typeface="Segoe UI Light" panose="020B0502040204020203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Яковлев В.С.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</a:tr>
              <a:tr h="37655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ru-RU" altLang="en-US" sz="1400" b="0">
                          <a:latin typeface="Segoe UI Light" panose="020B0502040204020203" charset="0"/>
                          <a:ea typeface="Times New Roman" panose="02020603050405020304" charset="0"/>
                          <a:cs typeface="Segoe UI Light" panose="020B0502040204020203" charset="0"/>
                        </a:rPr>
                        <a:t>16.</a:t>
                      </a:r>
                      <a:endParaRPr lang="ru-RU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Размещение на официальных сайтах учреждений культуры информации о ШКИ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Май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Сентябрь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Сойникова М.Н.</a:t>
                      </a:r>
                      <a:r>
                        <a:rPr lang="ru-RU" alt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,</a:t>
                      </a:r>
                      <a:endParaRPr lang="ru-RU" altLang="en-US" sz="1400" b="0">
                        <a:latin typeface="Segoe UI Light" panose="020B0502040204020203" charset="0"/>
                        <a:cs typeface="Segoe UI Light" panose="020B0502040204020203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Яковлев В.С.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</a:tr>
              <a:tr h="37655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ru-RU" sz="1400" b="0">
                          <a:latin typeface="Segoe UI Light" panose="020B0502040204020203" charset="0"/>
                          <a:ea typeface="Times New Roman" panose="02020603050405020304" charset="0"/>
                          <a:cs typeface="Segoe UI Light" panose="020B0502040204020203" charset="0"/>
                        </a:rPr>
                        <a:t>17</a:t>
                      </a:r>
                      <a:r>
                        <a:rPr lang="ru-RU" altLang="en-US" sz="1400" b="0">
                          <a:latin typeface="Segoe UI Light" panose="020B0502040204020203" charset="0"/>
                          <a:ea typeface="Times New Roman" panose="02020603050405020304" charset="0"/>
                          <a:cs typeface="Segoe UI Light" panose="020B0502040204020203" charset="0"/>
                        </a:rPr>
                        <a:t>.</a:t>
                      </a:r>
                      <a:endParaRPr lang="ru-RU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Организация презентации (пресс-конференции) ШКИ для детской и молодежной аудитории в социальных сетях, на креативных творческих площадках (в том числе в период летней оздоровительной кампании) с привлечением участников молодежных творческих объединений, школьных медиа и т.д.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Март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Сентябрь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Сойникова М.Н.</a:t>
                      </a:r>
                      <a:r>
                        <a:rPr lang="ru-RU" alt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,</a:t>
                      </a:r>
                      <a:endParaRPr lang="ru-RU" altLang="en-US" sz="1400" b="0">
                        <a:latin typeface="Segoe UI Light" panose="020B0502040204020203" charset="0"/>
                        <a:cs typeface="Segoe UI Light" panose="020B0502040204020203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Segoe UI Light" panose="020B0502040204020203" charset="0"/>
                          <a:cs typeface="Segoe UI Light" panose="020B0502040204020203" charset="0"/>
                        </a:rPr>
                        <a:t>Яковлев В.С.</a:t>
                      </a:r>
                      <a:endParaRPr lang="en-US" altLang="en-US" sz="1400" b="0">
                        <a:latin typeface="Segoe UI Light" panose="020B0502040204020203" charset="0"/>
                        <a:ea typeface="Times New Roman" panose="02020603050405020304" charset="0"/>
                        <a:cs typeface="Segoe UI Light" panose="020B0502040204020203" charset="0"/>
                      </a:endParaRPr>
                    </a:p>
                  </a:txBody>
                  <a:tcPr marL="68580" marR="68580" marT="0" marB="0" vert="horz" anchor="ctr" anchorCtr="0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Изображение выглядит как человек, компьютер, женщина, стол&#10;&#10;Автоматически созданное описание"/>
          <p:cNvPicPr>
            <a:picLocks noGrp="1" noChangeAspect="1"/>
          </p:cNvPicPr>
          <p:nvPr>
            <p:ph type="pic" sz="quarter" idx="10"/>
          </p:nvPr>
        </p:nvPicPr>
        <p:blipFill>
          <a:blip r:embed="rId1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222" b="12222"/>
          <a:stretch>
            <a:fillRect/>
          </a:stretch>
        </p:blipFill>
        <p:spPr/>
      </p:pic>
      <p:sp>
        <p:nvSpPr>
          <p:cNvPr id="33" name="Freeform: Shape 32"/>
          <p:cNvSpPr/>
          <p:nvPr/>
        </p:nvSpPr>
        <p:spPr>
          <a:xfrm>
            <a:off x="6204824" y="4818045"/>
            <a:ext cx="440465" cy="420317"/>
          </a:xfrm>
          <a:custGeom>
            <a:avLst/>
            <a:gdLst>
              <a:gd name="connsiteX0" fmla="*/ 0 w 435703"/>
              <a:gd name="connsiteY0" fmla="*/ 0 h 420317"/>
              <a:gd name="connsiteX1" fmla="*/ 435703 w 435703"/>
              <a:gd name="connsiteY1" fmla="*/ 0 h 420317"/>
              <a:gd name="connsiteX2" fmla="*/ 176733 w 435703"/>
              <a:gd name="connsiteY2" fmla="*/ 420317 h 420317"/>
              <a:gd name="connsiteX3" fmla="*/ 175459 w 435703"/>
              <a:gd name="connsiteY3" fmla="*/ 420317 h 420317"/>
              <a:gd name="connsiteX4" fmla="*/ 0 w 435703"/>
              <a:gd name="connsiteY4" fmla="*/ 0 h 420317"/>
              <a:gd name="connsiteX0-1" fmla="*/ 0 w 435703"/>
              <a:gd name="connsiteY0-2" fmla="*/ 0 h 420317"/>
              <a:gd name="connsiteX1-3" fmla="*/ 435703 w 435703"/>
              <a:gd name="connsiteY1-4" fmla="*/ 14288 h 420317"/>
              <a:gd name="connsiteX2-5" fmla="*/ 176733 w 435703"/>
              <a:gd name="connsiteY2-6" fmla="*/ 420317 h 420317"/>
              <a:gd name="connsiteX3-7" fmla="*/ 175459 w 435703"/>
              <a:gd name="connsiteY3-8" fmla="*/ 420317 h 420317"/>
              <a:gd name="connsiteX4-9" fmla="*/ 0 w 435703"/>
              <a:gd name="connsiteY4-10" fmla="*/ 0 h 420317"/>
              <a:gd name="connsiteX0-11" fmla="*/ 0 w 440465"/>
              <a:gd name="connsiteY0-12" fmla="*/ 0 h 420317"/>
              <a:gd name="connsiteX1-13" fmla="*/ 440465 w 440465"/>
              <a:gd name="connsiteY1-14" fmla="*/ 19051 h 420317"/>
              <a:gd name="connsiteX2-15" fmla="*/ 176733 w 440465"/>
              <a:gd name="connsiteY2-16" fmla="*/ 420317 h 420317"/>
              <a:gd name="connsiteX3-17" fmla="*/ 175459 w 440465"/>
              <a:gd name="connsiteY3-18" fmla="*/ 420317 h 420317"/>
              <a:gd name="connsiteX4-19" fmla="*/ 0 w 440465"/>
              <a:gd name="connsiteY4-20" fmla="*/ 0 h 42031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40465" h="420317">
                <a:moveTo>
                  <a:pt x="0" y="0"/>
                </a:moveTo>
                <a:lnTo>
                  <a:pt x="440465" y="19051"/>
                </a:lnTo>
                <a:lnTo>
                  <a:pt x="176733" y="420317"/>
                </a:lnTo>
                <a:lnTo>
                  <a:pt x="175459" y="420317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: Shape 26"/>
          <p:cNvSpPr/>
          <p:nvPr/>
        </p:nvSpPr>
        <p:spPr>
          <a:xfrm>
            <a:off x="1" y="1802675"/>
            <a:ext cx="6643219" cy="3038475"/>
          </a:xfrm>
          <a:custGeom>
            <a:avLst/>
            <a:gdLst>
              <a:gd name="connsiteX0" fmla="*/ 0 w 6643219"/>
              <a:gd name="connsiteY0" fmla="*/ 0 h 2821648"/>
              <a:gd name="connsiteX1" fmla="*/ 5465335 w 6643219"/>
              <a:gd name="connsiteY1" fmla="*/ 0 h 2821648"/>
              <a:gd name="connsiteX2" fmla="*/ 6643219 w 6643219"/>
              <a:gd name="connsiteY2" fmla="*/ 2821648 h 2821648"/>
              <a:gd name="connsiteX3" fmla="*/ 0 w 6643219"/>
              <a:gd name="connsiteY3" fmla="*/ 2821648 h 2821648"/>
              <a:gd name="connsiteX4" fmla="*/ 0 w 6643219"/>
              <a:gd name="connsiteY4" fmla="*/ 0 h 2821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43219" h="2821648">
                <a:moveTo>
                  <a:pt x="0" y="0"/>
                </a:moveTo>
                <a:lnTo>
                  <a:pt x="5465335" y="0"/>
                </a:lnTo>
                <a:lnTo>
                  <a:pt x="6643219" y="2821648"/>
                </a:lnTo>
                <a:lnTo>
                  <a:pt x="0" y="282164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Прямоугольник 77"/>
          <p:cNvSpPr/>
          <p:nvPr/>
        </p:nvSpPr>
        <p:spPr>
          <a:xfrm>
            <a:off x="-36904" y="3185578"/>
            <a:ext cx="6150643" cy="277830"/>
          </a:xfrm>
          <a:custGeom>
            <a:avLst/>
            <a:gdLst>
              <a:gd name="connsiteX0" fmla="*/ 0 w 2198246"/>
              <a:gd name="connsiteY0" fmla="*/ 0 h 252000"/>
              <a:gd name="connsiteX1" fmla="*/ 2198246 w 2198246"/>
              <a:gd name="connsiteY1" fmla="*/ 0 h 252000"/>
              <a:gd name="connsiteX2" fmla="*/ 2198246 w 2198246"/>
              <a:gd name="connsiteY2" fmla="*/ 252000 h 252000"/>
              <a:gd name="connsiteX3" fmla="*/ 0 w 2198246"/>
              <a:gd name="connsiteY3" fmla="*/ 252000 h 252000"/>
              <a:gd name="connsiteX4" fmla="*/ 0 w 2198246"/>
              <a:gd name="connsiteY4" fmla="*/ 0 h 252000"/>
              <a:gd name="connsiteX0-1" fmla="*/ 0 w 2258536"/>
              <a:gd name="connsiteY0-2" fmla="*/ 0 h 252000"/>
              <a:gd name="connsiteX1-3" fmla="*/ 2198246 w 2258536"/>
              <a:gd name="connsiteY1-4" fmla="*/ 0 h 252000"/>
              <a:gd name="connsiteX2-5" fmla="*/ 2258536 w 2258536"/>
              <a:gd name="connsiteY2-6" fmla="*/ 241952 h 252000"/>
              <a:gd name="connsiteX3-7" fmla="*/ 0 w 2258536"/>
              <a:gd name="connsiteY3-8" fmla="*/ 252000 h 252000"/>
              <a:gd name="connsiteX4-9" fmla="*/ 0 w 2258536"/>
              <a:gd name="connsiteY4-10" fmla="*/ 0 h 252000"/>
              <a:gd name="connsiteX0-11" fmla="*/ 0 w 2258536"/>
              <a:gd name="connsiteY0-12" fmla="*/ 0 h 252000"/>
              <a:gd name="connsiteX1-13" fmla="*/ 2137956 w 2258536"/>
              <a:gd name="connsiteY1-14" fmla="*/ 0 h 252000"/>
              <a:gd name="connsiteX2-15" fmla="*/ 2258536 w 2258536"/>
              <a:gd name="connsiteY2-16" fmla="*/ 241952 h 252000"/>
              <a:gd name="connsiteX3-17" fmla="*/ 0 w 2258536"/>
              <a:gd name="connsiteY3-18" fmla="*/ 252000 h 252000"/>
              <a:gd name="connsiteX4-19" fmla="*/ 0 w 2258536"/>
              <a:gd name="connsiteY4-20" fmla="*/ 0 h 252000"/>
              <a:gd name="connsiteX0-21" fmla="*/ 0 w 2243463"/>
              <a:gd name="connsiteY0-22" fmla="*/ 0 h 252000"/>
              <a:gd name="connsiteX1-23" fmla="*/ 2137956 w 2243463"/>
              <a:gd name="connsiteY1-24" fmla="*/ 0 h 252000"/>
              <a:gd name="connsiteX2-25" fmla="*/ 2243463 w 2243463"/>
              <a:gd name="connsiteY2-26" fmla="*/ 241952 h 252000"/>
              <a:gd name="connsiteX3-27" fmla="*/ 0 w 2243463"/>
              <a:gd name="connsiteY3-28" fmla="*/ 252000 h 252000"/>
              <a:gd name="connsiteX4-29" fmla="*/ 0 w 2243463"/>
              <a:gd name="connsiteY4-30" fmla="*/ 0 h 252000"/>
              <a:gd name="connsiteX0-31" fmla="*/ 0 w 2243463"/>
              <a:gd name="connsiteY0-32" fmla="*/ 0 h 252000"/>
              <a:gd name="connsiteX1-33" fmla="*/ 2148005 w 2243463"/>
              <a:gd name="connsiteY1-34" fmla="*/ 0 h 252000"/>
              <a:gd name="connsiteX2-35" fmla="*/ 2243463 w 2243463"/>
              <a:gd name="connsiteY2-36" fmla="*/ 241952 h 252000"/>
              <a:gd name="connsiteX3-37" fmla="*/ 0 w 2243463"/>
              <a:gd name="connsiteY3-38" fmla="*/ 252000 h 252000"/>
              <a:gd name="connsiteX4-39" fmla="*/ 0 w 2243463"/>
              <a:gd name="connsiteY4-40" fmla="*/ 0 h 252000"/>
              <a:gd name="connsiteX0-41" fmla="*/ 0 w 2243463"/>
              <a:gd name="connsiteY0-42" fmla="*/ 0 h 252000"/>
              <a:gd name="connsiteX1-43" fmla="*/ 2148005 w 2243463"/>
              <a:gd name="connsiteY1-44" fmla="*/ 0 h 252000"/>
              <a:gd name="connsiteX2-45" fmla="*/ 2243463 w 2243463"/>
              <a:gd name="connsiteY2-46" fmla="*/ 241952 h 252000"/>
              <a:gd name="connsiteX3-47" fmla="*/ 0 w 2243463"/>
              <a:gd name="connsiteY3-48" fmla="*/ 252000 h 252000"/>
              <a:gd name="connsiteX4-49" fmla="*/ 0 w 2243463"/>
              <a:gd name="connsiteY4-50" fmla="*/ 0 h 252000"/>
              <a:gd name="connsiteX0-51" fmla="*/ 0 w 2243463"/>
              <a:gd name="connsiteY0-52" fmla="*/ 0 h 252000"/>
              <a:gd name="connsiteX1-53" fmla="*/ 2138480 w 2243463"/>
              <a:gd name="connsiteY1-54" fmla="*/ 0 h 252000"/>
              <a:gd name="connsiteX2-55" fmla="*/ 2243463 w 2243463"/>
              <a:gd name="connsiteY2-56" fmla="*/ 241952 h 252000"/>
              <a:gd name="connsiteX3-57" fmla="*/ 0 w 2243463"/>
              <a:gd name="connsiteY3-58" fmla="*/ 252000 h 252000"/>
              <a:gd name="connsiteX4-59" fmla="*/ 0 w 2243463"/>
              <a:gd name="connsiteY4-60" fmla="*/ 0 h 252000"/>
              <a:gd name="connsiteX0-61" fmla="*/ 0 w 2243463"/>
              <a:gd name="connsiteY0-62" fmla="*/ 6350 h 258350"/>
              <a:gd name="connsiteX1-63" fmla="*/ 2148005 w 2243463"/>
              <a:gd name="connsiteY1-64" fmla="*/ 0 h 258350"/>
              <a:gd name="connsiteX2-65" fmla="*/ 2243463 w 2243463"/>
              <a:gd name="connsiteY2-66" fmla="*/ 248302 h 258350"/>
              <a:gd name="connsiteX3-67" fmla="*/ 0 w 2243463"/>
              <a:gd name="connsiteY3-68" fmla="*/ 258350 h 258350"/>
              <a:gd name="connsiteX4-69" fmla="*/ 0 w 2243463"/>
              <a:gd name="connsiteY4-70" fmla="*/ 6350 h 258350"/>
              <a:gd name="connsiteX0-71" fmla="*/ 0 w 2284524"/>
              <a:gd name="connsiteY0-72" fmla="*/ 6350 h 258350"/>
              <a:gd name="connsiteX1-73" fmla="*/ 2148005 w 2284524"/>
              <a:gd name="connsiteY1-74" fmla="*/ 0 h 258350"/>
              <a:gd name="connsiteX2-75" fmla="*/ 2284524 w 2284524"/>
              <a:gd name="connsiteY2-76" fmla="*/ 248302 h 258350"/>
              <a:gd name="connsiteX3-77" fmla="*/ 0 w 2284524"/>
              <a:gd name="connsiteY3-78" fmla="*/ 258350 h 258350"/>
              <a:gd name="connsiteX4-79" fmla="*/ 0 w 2284524"/>
              <a:gd name="connsiteY4-80" fmla="*/ 6350 h 258350"/>
              <a:gd name="connsiteX0-81" fmla="*/ 0 w 2284524"/>
              <a:gd name="connsiteY0-82" fmla="*/ 9881 h 261881"/>
              <a:gd name="connsiteX1-83" fmla="*/ 2142553 w 2284524"/>
              <a:gd name="connsiteY1-84" fmla="*/ 0 h 261881"/>
              <a:gd name="connsiteX2-85" fmla="*/ 2284524 w 2284524"/>
              <a:gd name="connsiteY2-86" fmla="*/ 251833 h 261881"/>
              <a:gd name="connsiteX3-87" fmla="*/ 0 w 2284524"/>
              <a:gd name="connsiteY3-88" fmla="*/ 261881 h 261881"/>
              <a:gd name="connsiteX4-89" fmla="*/ 0 w 2284524"/>
              <a:gd name="connsiteY4-90" fmla="*/ 9881 h 261881"/>
              <a:gd name="connsiteX0-91" fmla="*/ 0 w 2284524"/>
              <a:gd name="connsiteY0-92" fmla="*/ 9881 h 261881"/>
              <a:gd name="connsiteX1-93" fmla="*/ 2142553 w 2284524"/>
              <a:gd name="connsiteY1-94" fmla="*/ 0 h 261881"/>
              <a:gd name="connsiteX2-95" fmla="*/ 2284524 w 2284524"/>
              <a:gd name="connsiteY2-96" fmla="*/ 255363 h 261881"/>
              <a:gd name="connsiteX3-97" fmla="*/ 0 w 2284524"/>
              <a:gd name="connsiteY3-98" fmla="*/ 261881 h 261881"/>
              <a:gd name="connsiteX4-99" fmla="*/ 0 w 2284524"/>
              <a:gd name="connsiteY4-100" fmla="*/ 9881 h 261881"/>
              <a:gd name="connsiteX0-101" fmla="*/ 0 w 2284524"/>
              <a:gd name="connsiteY0-102" fmla="*/ 9881 h 261881"/>
              <a:gd name="connsiteX1-103" fmla="*/ 2119547 w 2284524"/>
              <a:gd name="connsiteY1-104" fmla="*/ 0 h 261881"/>
              <a:gd name="connsiteX2-105" fmla="*/ 2284524 w 2284524"/>
              <a:gd name="connsiteY2-106" fmla="*/ 255363 h 261881"/>
              <a:gd name="connsiteX3-107" fmla="*/ 0 w 2284524"/>
              <a:gd name="connsiteY3-108" fmla="*/ 261881 h 261881"/>
              <a:gd name="connsiteX4-109" fmla="*/ 0 w 2284524"/>
              <a:gd name="connsiteY4-110" fmla="*/ 9881 h 261881"/>
              <a:gd name="connsiteX0-111" fmla="*/ 0 w 2275322"/>
              <a:gd name="connsiteY0-112" fmla="*/ 9881 h 261881"/>
              <a:gd name="connsiteX1-113" fmla="*/ 2119547 w 2275322"/>
              <a:gd name="connsiteY1-114" fmla="*/ 0 h 261881"/>
              <a:gd name="connsiteX2-115" fmla="*/ 2275322 w 2275322"/>
              <a:gd name="connsiteY2-116" fmla="*/ 255363 h 261881"/>
              <a:gd name="connsiteX3-117" fmla="*/ 0 w 2275322"/>
              <a:gd name="connsiteY3-118" fmla="*/ 261881 h 261881"/>
              <a:gd name="connsiteX4-119" fmla="*/ 0 w 2275322"/>
              <a:gd name="connsiteY4-120" fmla="*/ 9881 h 261881"/>
              <a:gd name="connsiteX0-121" fmla="*/ 0 w 2266120"/>
              <a:gd name="connsiteY0-122" fmla="*/ 9881 h 261881"/>
              <a:gd name="connsiteX1-123" fmla="*/ 2119547 w 2266120"/>
              <a:gd name="connsiteY1-124" fmla="*/ 0 h 261881"/>
              <a:gd name="connsiteX2-125" fmla="*/ 2266120 w 2266120"/>
              <a:gd name="connsiteY2-126" fmla="*/ 255363 h 261881"/>
              <a:gd name="connsiteX3-127" fmla="*/ 0 w 2266120"/>
              <a:gd name="connsiteY3-128" fmla="*/ 261881 h 261881"/>
              <a:gd name="connsiteX4-129" fmla="*/ 0 w 2266120"/>
              <a:gd name="connsiteY4-130" fmla="*/ 9881 h 261881"/>
              <a:gd name="connsiteX0-131" fmla="*/ 0 w 2266120"/>
              <a:gd name="connsiteY0-132" fmla="*/ 9881 h 261881"/>
              <a:gd name="connsiteX1-133" fmla="*/ 2119547 w 2266120"/>
              <a:gd name="connsiteY1-134" fmla="*/ 0 h 261881"/>
              <a:gd name="connsiteX2-135" fmla="*/ 2266120 w 2266120"/>
              <a:gd name="connsiteY2-136" fmla="*/ 252384 h 261881"/>
              <a:gd name="connsiteX3-137" fmla="*/ 0 w 2266120"/>
              <a:gd name="connsiteY3-138" fmla="*/ 261881 h 261881"/>
              <a:gd name="connsiteX4-139" fmla="*/ 0 w 2266120"/>
              <a:gd name="connsiteY4-140" fmla="*/ 9881 h 261881"/>
              <a:gd name="connsiteX0-141" fmla="*/ 0 w 2266120"/>
              <a:gd name="connsiteY0-142" fmla="*/ 25830 h 277830"/>
              <a:gd name="connsiteX1-143" fmla="*/ 2225225 w 2266120"/>
              <a:gd name="connsiteY1-144" fmla="*/ 0 h 277830"/>
              <a:gd name="connsiteX2-145" fmla="*/ 2266120 w 2266120"/>
              <a:gd name="connsiteY2-146" fmla="*/ 268333 h 277830"/>
              <a:gd name="connsiteX3-147" fmla="*/ 0 w 2266120"/>
              <a:gd name="connsiteY3-148" fmla="*/ 277830 h 277830"/>
              <a:gd name="connsiteX4-149" fmla="*/ 0 w 2266120"/>
              <a:gd name="connsiteY4-150" fmla="*/ 25830 h 277830"/>
              <a:gd name="connsiteX0-151" fmla="*/ 0 w 2260249"/>
              <a:gd name="connsiteY0-152" fmla="*/ 25830 h 277830"/>
              <a:gd name="connsiteX1-153" fmla="*/ 2225225 w 2260249"/>
              <a:gd name="connsiteY1-154" fmla="*/ 0 h 277830"/>
              <a:gd name="connsiteX2-155" fmla="*/ 2260249 w 2260249"/>
              <a:gd name="connsiteY2-156" fmla="*/ 268333 h 277830"/>
              <a:gd name="connsiteX3-157" fmla="*/ 0 w 2260249"/>
              <a:gd name="connsiteY3-158" fmla="*/ 277830 h 277830"/>
              <a:gd name="connsiteX4-159" fmla="*/ 0 w 2260249"/>
              <a:gd name="connsiteY4-160" fmla="*/ 25830 h 277830"/>
              <a:gd name="connsiteX0-161" fmla="*/ 0 w 2260249"/>
              <a:gd name="connsiteY0-162" fmla="*/ 25830 h 277830"/>
              <a:gd name="connsiteX1-163" fmla="*/ 2225225 w 2260249"/>
              <a:gd name="connsiteY1-164" fmla="*/ 0 h 277830"/>
              <a:gd name="connsiteX2-165" fmla="*/ 2260249 w 2260249"/>
              <a:gd name="connsiteY2-166" fmla="*/ 268333 h 277830"/>
              <a:gd name="connsiteX3-167" fmla="*/ 0 w 2260249"/>
              <a:gd name="connsiteY3-168" fmla="*/ 277830 h 277830"/>
              <a:gd name="connsiteX4-169" fmla="*/ 0 w 2260249"/>
              <a:gd name="connsiteY4-170" fmla="*/ 25830 h 277830"/>
              <a:gd name="connsiteX0-171" fmla="*/ 0 w 2264148"/>
              <a:gd name="connsiteY0-172" fmla="*/ 25830 h 277830"/>
              <a:gd name="connsiteX1-173" fmla="*/ 2225225 w 2264148"/>
              <a:gd name="connsiteY1-174" fmla="*/ 0 h 277830"/>
              <a:gd name="connsiteX2-175" fmla="*/ 2264148 w 2264148"/>
              <a:gd name="connsiteY2-176" fmla="*/ 268333 h 277830"/>
              <a:gd name="connsiteX3-177" fmla="*/ 0 w 2264148"/>
              <a:gd name="connsiteY3-178" fmla="*/ 277830 h 277830"/>
              <a:gd name="connsiteX4-179" fmla="*/ 0 w 2264148"/>
              <a:gd name="connsiteY4-180" fmla="*/ 25830 h 277830"/>
              <a:gd name="connsiteX0-181" fmla="*/ 0 w 2264148"/>
              <a:gd name="connsiteY0-182" fmla="*/ 25830 h 277830"/>
              <a:gd name="connsiteX1-183" fmla="*/ 2226525 w 2264148"/>
              <a:gd name="connsiteY1-184" fmla="*/ 0 h 277830"/>
              <a:gd name="connsiteX2-185" fmla="*/ 2264148 w 2264148"/>
              <a:gd name="connsiteY2-186" fmla="*/ 268333 h 277830"/>
              <a:gd name="connsiteX3-187" fmla="*/ 0 w 2264148"/>
              <a:gd name="connsiteY3-188" fmla="*/ 277830 h 277830"/>
              <a:gd name="connsiteX4-189" fmla="*/ 0 w 2264148"/>
              <a:gd name="connsiteY4-190" fmla="*/ 25830 h 2778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64148" h="277830">
                <a:moveTo>
                  <a:pt x="0" y="25830"/>
                </a:moveTo>
                <a:lnTo>
                  <a:pt x="2226525" y="0"/>
                </a:lnTo>
                <a:lnTo>
                  <a:pt x="2264148" y="268333"/>
                </a:lnTo>
                <a:lnTo>
                  <a:pt x="0" y="277830"/>
                </a:lnTo>
                <a:lnTo>
                  <a:pt x="0" y="258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68276" y="2208934"/>
            <a:ext cx="4763589" cy="224536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8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Segoe UI Light" panose="020B0502040204020203" charset="0"/>
              </a:rPr>
              <a:t>ОСОБЕННОСТИ ОБРАЗОВАТЕЛЬНОГО ПРОЦЕССА В ШКОЛЕ </a:t>
            </a:r>
            <a:r>
              <a:rPr lang="ru-RU" sz="2800" b="1" kern="0" baseline="0" dirty="0" smtClean="0">
                <a:solidFill>
                  <a:schemeClr val="bg1"/>
                </a:solidFill>
                <a:latin typeface="+mj-lt"/>
                <a:ea typeface="+mj-ea"/>
                <a:cs typeface="Segoe UI Light" panose="020B0502040204020203" charset="0"/>
              </a:rPr>
              <a:t>КРЕАТИВНЫХ</a:t>
            </a:r>
            <a:r>
              <a:rPr lang="ru-RU" sz="2800" b="1" kern="0" dirty="0" smtClean="0">
                <a:solidFill>
                  <a:schemeClr val="bg1"/>
                </a:solidFill>
                <a:latin typeface="+mj-lt"/>
                <a:ea typeface="+mj-ea"/>
                <a:cs typeface="Segoe UI Light" panose="020B0502040204020203" charset="0"/>
              </a:rPr>
              <a:t> ИНДУСТРИЙ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3963" y="5985163"/>
            <a:ext cx="4904509" cy="845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/>
                </a:solidFill>
              </a:rPr>
              <a:t>СРОКИ ОБУЧЕНИЯ, </a:t>
            </a:r>
            <a:endParaRPr lang="ru-RU" b="1" dirty="0" smtClean="0">
              <a:solidFill>
                <a:schemeClr val="accent1"/>
              </a:solidFill>
            </a:endParaRPr>
          </a:p>
          <a:p>
            <a:r>
              <a:rPr lang="ru-RU" b="1" dirty="0" smtClean="0">
                <a:solidFill>
                  <a:schemeClr val="accent1"/>
                </a:solidFill>
              </a:rPr>
              <a:t>ОБЪЕМ ПРОГРАММЫ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5">
                    <a:lumMod val="60000"/>
                    <a:lumOff val="40000"/>
                  </a:schemeClr>
                </a:solidFill>
                <a:sym typeface="+mn-ea"/>
              </a:rPr>
              <a:t>УЧАСТНИКИ ПРОЕКТА</a:t>
            </a:r>
            <a:endParaRPr lang="ru-RU" b="1" dirty="0">
              <a:solidFill>
                <a:schemeClr val="accent5">
                  <a:lumMod val="60000"/>
                  <a:lumOff val="40000"/>
                </a:schemeClr>
              </a:solidFill>
              <a:sym typeface="+mn-ea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indent="0" algn="just" fontAlgn="auto">
              <a:lnSpc>
                <a:spcPct val="100000"/>
              </a:lnSpc>
              <a:spcBef>
                <a:spcPts val="0"/>
              </a:spcBef>
            </a:pPr>
            <a:r>
              <a:rPr lang="ru-RU" sz="1800" b="1" dirty="0">
                <a:cs typeface="+mn-lt"/>
                <a:sym typeface="+mn-ea"/>
              </a:rPr>
              <a:t>Учащиеся 5-11 классов общеобразовательных </a:t>
            </a:r>
            <a:r>
              <a:rPr lang="ru-RU" sz="1800" b="1" dirty="0" smtClean="0">
                <a:cs typeface="+mn-lt"/>
                <a:sym typeface="+mn-ea"/>
              </a:rPr>
              <a:t>организаций</a:t>
            </a:r>
            <a:r>
              <a:rPr lang="ru-RU" sz="1800" dirty="0" smtClean="0">
                <a:cs typeface="+mn-lt"/>
                <a:sym typeface="+mn-ea"/>
              </a:rPr>
              <a:t>, имеющие </a:t>
            </a:r>
            <a:r>
              <a:rPr lang="ru-RU" sz="1800" dirty="0">
                <a:cs typeface="+mn-lt"/>
                <a:sym typeface="+mn-ea"/>
              </a:rPr>
              <a:t>интерес к изучению различных направлений креативных технологий, готовых к работе в группе и участию в проектной деятельности.</a:t>
            </a:r>
            <a:endParaRPr lang="ru-RU" sz="1800" dirty="0">
              <a:cs typeface="+mn-lt"/>
            </a:endParaRPr>
          </a:p>
          <a:p>
            <a:pPr marL="0" indent="0" algn="just" fontAlgn="auto">
              <a:lnSpc>
                <a:spcPct val="100000"/>
              </a:lnSpc>
              <a:spcBef>
                <a:spcPts val="0"/>
              </a:spcBef>
              <a:buNone/>
            </a:pPr>
            <a:endParaRPr lang="ru-RU" sz="1900" dirty="0" smtClean="0">
              <a:cs typeface="+mn-lt"/>
            </a:endParaRPr>
          </a:p>
          <a:p>
            <a:pPr indent="0" algn="just" fontAlgn="auto">
              <a:lnSpc>
                <a:spcPct val="100000"/>
              </a:lnSpc>
              <a:spcBef>
                <a:spcPts val="0"/>
              </a:spcBef>
            </a:pPr>
            <a:r>
              <a:rPr lang="ru-RU" sz="1900" b="1" dirty="0">
                <a:cs typeface="+mn-lt"/>
                <a:sym typeface="+mn-ea"/>
              </a:rPr>
              <a:t>Срок реализации программы</a:t>
            </a:r>
            <a:r>
              <a:rPr lang="ru-RU" sz="1900" dirty="0">
                <a:cs typeface="+mn-lt"/>
                <a:sym typeface="+mn-ea"/>
              </a:rPr>
              <a:t> – 2 года (сентябрь - </a:t>
            </a:r>
            <a:r>
              <a:rPr lang="ru-RU" sz="1900" dirty="0" smtClean="0">
                <a:cs typeface="+mn-lt"/>
                <a:sym typeface="+mn-ea"/>
              </a:rPr>
              <a:t>май). </a:t>
            </a:r>
            <a:endParaRPr lang="ru-RU" sz="1900" dirty="0" smtClean="0">
              <a:cs typeface="+mn-lt"/>
              <a:sym typeface="+mn-ea"/>
            </a:endParaRPr>
          </a:p>
          <a:p>
            <a:pPr indent="0" algn="just" fontAlgn="auto">
              <a:lnSpc>
                <a:spcPct val="100000"/>
              </a:lnSpc>
              <a:spcBef>
                <a:spcPts val="0"/>
              </a:spcBef>
            </a:pPr>
            <a:r>
              <a:rPr lang="ru-RU" sz="1900" dirty="0" smtClean="0">
                <a:cs typeface="+mn-lt"/>
                <a:sym typeface="+mn-ea"/>
              </a:rPr>
              <a:t> </a:t>
            </a:r>
            <a:r>
              <a:rPr lang="ru-RU" sz="1900" b="1" dirty="0" smtClean="0">
                <a:cs typeface="+mn-lt"/>
                <a:sym typeface="+mn-ea"/>
              </a:rPr>
              <a:t>Объем программы</a:t>
            </a:r>
            <a:r>
              <a:rPr lang="ru-RU" sz="1900" dirty="0" smtClean="0">
                <a:cs typeface="+mn-lt"/>
                <a:sym typeface="+mn-ea"/>
              </a:rPr>
              <a:t> - </a:t>
            </a:r>
            <a:r>
              <a:rPr lang="ru-RU" sz="1900" dirty="0">
                <a:cs typeface="+mn-lt"/>
                <a:sym typeface="+mn-ea"/>
              </a:rPr>
              <a:t>не менее 144 академических часов.  </a:t>
            </a:r>
            <a:endParaRPr lang="ru-RU" sz="1900" dirty="0">
              <a:cs typeface="+mn-lt"/>
              <a:sym typeface="+mn-ea"/>
            </a:endParaRPr>
          </a:p>
          <a:p>
            <a:pPr indent="0" algn="just" fontAlgn="auto">
              <a:lnSpc>
                <a:spcPct val="100000"/>
              </a:lnSpc>
              <a:spcBef>
                <a:spcPts val="0"/>
              </a:spcBef>
            </a:pPr>
            <a:endParaRPr lang="ru-RU" sz="1900" dirty="0">
              <a:cs typeface="+mn-lt"/>
              <a:sym typeface="+mn-ea"/>
            </a:endParaRPr>
          </a:p>
          <a:p>
            <a:pPr indent="0" algn="just" fontAlgn="auto">
              <a:lnSpc>
                <a:spcPct val="100000"/>
              </a:lnSpc>
              <a:spcBef>
                <a:spcPts val="0"/>
              </a:spcBef>
            </a:pPr>
            <a:r>
              <a:rPr lang="ru-RU" sz="1900" dirty="0">
                <a:cs typeface="+mn-lt"/>
                <a:sym typeface="+mn-ea"/>
              </a:rPr>
              <a:t> Дополнительное образование детей. </a:t>
            </a:r>
            <a:endParaRPr lang="ru-RU" sz="1900" dirty="0" smtClean="0">
              <a:cs typeface="+mn-lt"/>
              <a:sym typeface="+mn-ea"/>
            </a:endParaRPr>
          </a:p>
          <a:p>
            <a:pPr marL="0" indent="0" algn="just" fontAlgn="auto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endParaRPr lang="ru-RU" sz="1900" dirty="0">
              <a:cs typeface="+mn-lt"/>
            </a:endParaRPr>
          </a:p>
          <a:p>
            <a:pPr marL="0" indent="0" algn="just" fontAlgn="auto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endParaRPr lang="ru-RU" sz="1900" dirty="0">
              <a:cs typeface="+mn-lt"/>
            </a:endParaRPr>
          </a:p>
          <a:p>
            <a:pPr indent="0" algn="just" fontAlgn="auto">
              <a:lnSpc>
                <a:spcPct val="100000"/>
              </a:lnSpc>
              <a:buNone/>
            </a:pPr>
            <a:endParaRPr lang="ru-RU" sz="1900" dirty="0" smtClean="0"/>
          </a:p>
          <a:p>
            <a:pPr indent="0" fontAlgn="auto">
              <a:lnSpc>
                <a:spcPct val="100000"/>
              </a:lnSpc>
              <a:buNone/>
            </a:pPr>
            <a:endParaRPr lang="ru-RU" sz="2400" dirty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УЧАСТНИКИ ПРОЕКТА, СРОКИ РЕАЛИЗАЦИИ ПРОГРАММЫ</a:t>
            </a:r>
            <a:endParaRPr lang="ru-RU" dirty="0"/>
          </a:p>
        </p:txBody>
      </p:sp>
      <p:pic>
        <p:nvPicPr>
          <p:cNvPr id="1026" name="Picture 2" descr="C:\Users\user\Desktop\логотип_ШКИ_page-0001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7447" y="6220691"/>
            <a:ext cx="5051862" cy="568035"/>
          </a:xfrm>
          <a:prstGeom prst="rect">
            <a:avLst/>
          </a:prstGeom>
          <a:noFill/>
        </p:spPr>
      </p:pic>
      <p:grpSp>
        <p:nvGrpSpPr>
          <p:cNvPr id="11" name="Group 415"/>
          <p:cNvGrpSpPr>
            <a:grpSpLocks noChangeAspect="1"/>
          </p:cNvGrpSpPr>
          <p:nvPr/>
        </p:nvGrpSpPr>
        <p:grpSpPr bwMode="auto">
          <a:xfrm>
            <a:off x="845127" y="3422075"/>
            <a:ext cx="439390" cy="411929"/>
            <a:chOff x="2679" y="1077"/>
            <a:chExt cx="240" cy="22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2" name="Freeform 417"/>
            <p:cNvSpPr/>
            <p:nvPr/>
          </p:nvSpPr>
          <p:spPr bwMode="auto">
            <a:xfrm>
              <a:off x="2712" y="1128"/>
              <a:ext cx="111" cy="14"/>
            </a:xfrm>
            <a:custGeom>
              <a:avLst/>
              <a:gdLst>
                <a:gd name="T0" fmla="*/ 98 w 1561"/>
                <a:gd name="T1" fmla="*/ 0 h 196"/>
                <a:gd name="T2" fmla="*/ 1463 w 1561"/>
                <a:gd name="T3" fmla="*/ 0 h 196"/>
                <a:gd name="T4" fmla="*/ 1486 w 1561"/>
                <a:gd name="T5" fmla="*/ 3 h 196"/>
                <a:gd name="T6" fmla="*/ 1507 w 1561"/>
                <a:gd name="T7" fmla="*/ 11 h 196"/>
                <a:gd name="T8" fmla="*/ 1525 w 1561"/>
                <a:gd name="T9" fmla="*/ 22 h 196"/>
                <a:gd name="T10" fmla="*/ 1540 w 1561"/>
                <a:gd name="T11" fmla="*/ 37 h 196"/>
                <a:gd name="T12" fmla="*/ 1551 w 1561"/>
                <a:gd name="T13" fmla="*/ 55 h 196"/>
                <a:gd name="T14" fmla="*/ 1559 w 1561"/>
                <a:gd name="T15" fmla="*/ 76 h 196"/>
                <a:gd name="T16" fmla="*/ 1561 w 1561"/>
                <a:gd name="T17" fmla="*/ 98 h 196"/>
                <a:gd name="T18" fmla="*/ 1559 w 1561"/>
                <a:gd name="T19" fmla="*/ 121 h 196"/>
                <a:gd name="T20" fmla="*/ 1551 w 1561"/>
                <a:gd name="T21" fmla="*/ 141 h 196"/>
                <a:gd name="T22" fmla="*/ 1540 w 1561"/>
                <a:gd name="T23" fmla="*/ 160 h 196"/>
                <a:gd name="T24" fmla="*/ 1525 w 1561"/>
                <a:gd name="T25" fmla="*/ 175 h 196"/>
                <a:gd name="T26" fmla="*/ 1507 w 1561"/>
                <a:gd name="T27" fmla="*/ 186 h 196"/>
                <a:gd name="T28" fmla="*/ 1486 w 1561"/>
                <a:gd name="T29" fmla="*/ 193 h 196"/>
                <a:gd name="T30" fmla="*/ 1463 w 1561"/>
                <a:gd name="T31" fmla="*/ 196 h 196"/>
                <a:gd name="T32" fmla="*/ 98 w 1561"/>
                <a:gd name="T33" fmla="*/ 196 h 196"/>
                <a:gd name="T34" fmla="*/ 76 w 1561"/>
                <a:gd name="T35" fmla="*/ 193 h 196"/>
                <a:gd name="T36" fmla="*/ 55 w 1561"/>
                <a:gd name="T37" fmla="*/ 186 h 196"/>
                <a:gd name="T38" fmla="*/ 37 w 1561"/>
                <a:gd name="T39" fmla="*/ 175 h 196"/>
                <a:gd name="T40" fmla="*/ 22 w 1561"/>
                <a:gd name="T41" fmla="*/ 160 h 196"/>
                <a:gd name="T42" fmla="*/ 10 w 1561"/>
                <a:gd name="T43" fmla="*/ 141 h 196"/>
                <a:gd name="T44" fmla="*/ 2 w 1561"/>
                <a:gd name="T45" fmla="*/ 121 h 196"/>
                <a:gd name="T46" fmla="*/ 0 w 1561"/>
                <a:gd name="T47" fmla="*/ 98 h 196"/>
                <a:gd name="T48" fmla="*/ 2 w 1561"/>
                <a:gd name="T49" fmla="*/ 76 h 196"/>
                <a:gd name="T50" fmla="*/ 10 w 1561"/>
                <a:gd name="T51" fmla="*/ 55 h 196"/>
                <a:gd name="T52" fmla="*/ 22 w 1561"/>
                <a:gd name="T53" fmla="*/ 37 h 196"/>
                <a:gd name="T54" fmla="*/ 37 w 1561"/>
                <a:gd name="T55" fmla="*/ 22 h 196"/>
                <a:gd name="T56" fmla="*/ 55 w 1561"/>
                <a:gd name="T57" fmla="*/ 11 h 196"/>
                <a:gd name="T58" fmla="*/ 76 w 1561"/>
                <a:gd name="T59" fmla="*/ 3 h 196"/>
                <a:gd name="T60" fmla="*/ 98 w 1561"/>
                <a:gd name="T6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61" h="196">
                  <a:moveTo>
                    <a:pt x="98" y="0"/>
                  </a:moveTo>
                  <a:lnTo>
                    <a:pt x="1463" y="0"/>
                  </a:lnTo>
                  <a:lnTo>
                    <a:pt x="1486" y="3"/>
                  </a:lnTo>
                  <a:lnTo>
                    <a:pt x="1507" y="11"/>
                  </a:lnTo>
                  <a:lnTo>
                    <a:pt x="1525" y="22"/>
                  </a:lnTo>
                  <a:lnTo>
                    <a:pt x="1540" y="37"/>
                  </a:lnTo>
                  <a:lnTo>
                    <a:pt x="1551" y="55"/>
                  </a:lnTo>
                  <a:lnTo>
                    <a:pt x="1559" y="76"/>
                  </a:lnTo>
                  <a:lnTo>
                    <a:pt x="1561" y="98"/>
                  </a:lnTo>
                  <a:lnTo>
                    <a:pt x="1559" y="121"/>
                  </a:lnTo>
                  <a:lnTo>
                    <a:pt x="1551" y="141"/>
                  </a:lnTo>
                  <a:lnTo>
                    <a:pt x="1540" y="160"/>
                  </a:lnTo>
                  <a:lnTo>
                    <a:pt x="1525" y="175"/>
                  </a:lnTo>
                  <a:lnTo>
                    <a:pt x="1507" y="186"/>
                  </a:lnTo>
                  <a:lnTo>
                    <a:pt x="1486" y="193"/>
                  </a:lnTo>
                  <a:lnTo>
                    <a:pt x="1463" y="196"/>
                  </a:lnTo>
                  <a:lnTo>
                    <a:pt x="98" y="196"/>
                  </a:lnTo>
                  <a:lnTo>
                    <a:pt x="76" y="193"/>
                  </a:lnTo>
                  <a:lnTo>
                    <a:pt x="55" y="186"/>
                  </a:lnTo>
                  <a:lnTo>
                    <a:pt x="37" y="175"/>
                  </a:lnTo>
                  <a:lnTo>
                    <a:pt x="22" y="160"/>
                  </a:lnTo>
                  <a:lnTo>
                    <a:pt x="10" y="141"/>
                  </a:lnTo>
                  <a:lnTo>
                    <a:pt x="2" y="121"/>
                  </a:lnTo>
                  <a:lnTo>
                    <a:pt x="0" y="98"/>
                  </a:lnTo>
                  <a:lnTo>
                    <a:pt x="2" y="76"/>
                  </a:lnTo>
                  <a:lnTo>
                    <a:pt x="10" y="55"/>
                  </a:lnTo>
                  <a:lnTo>
                    <a:pt x="22" y="37"/>
                  </a:lnTo>
                  <a:lnTo>
                    <a:pt x="37" y="22"/>
                  </a:lnTo>
                  <a:lnTo>
                    <a:pt x="55" y="11"/>
                  </a:lnTo>
                  <a:lnTo>
                    <a:pt x="76" y="3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418"/>
            <p:cNvSpPr/>
            <p:nvPr/>
          </p:nvSpPr>
          <p:spPr bwMode="auto">
            <a:xfrm>
              <a:off x="2712" y="1152"/>
              <a:ext cx="111" cy="14"/>
            </a:xfrm>
            <a:custGeom>
              <a:avLst/>
              <a:gdLst>
                <a:gd name="T0" fmla="*/ 98 w 1561"/>
                <a:gd name="T1" fmla="*/ 0 h 197"/>
                <a:gd name="T2" fmla="*/ 1463 w 1561"/>
                <a:gd name="T3" fmla="*/ 0 h 197"/>
                <a:gd name="T4" fmla="*/ 1486 w 1561"/>
                <a:gd name="T5" fmla="*/ 3 h 197"/>
                <a:gd name="T6" fmla="*/ 1507 w 1561"/>
                <a:gd name="T7" fmla="*/ 11 h 197"/>
                <a:gd name="T8" fmla="*/ 1525 w 1561"/>
                <a:gd name="T9" fmla="*/ 22 h 197"/>
                <a:gd name="T10" fmla="*/ 1540 w 1561"/>
                <a:gd name="T11" fmla="*/ 37 h 197"/>
                <a:gd name="T12" fmla="*/ 1551 w 1561"/>
                <a:gd name="T13" fmla="*/ 56 h 197"/>
                <a:gd name="T14" fmla="*/ 1559 w 1561"/>
                <a:gd name="T15" fmla="*/ 76 h 197"/>
                <a:gd name="T16" fmla="*/ 1561 w 1561"/>
                <a:gd name="T17" fmla="*/ 98 h 197"/>
                <a:gd name="T18" fmla="*/ 1559 w 1561"/>
                <a:gd name="T19" fmla="*/ 121 h 197"/>
                <a:gd name="T20" fmla="*/ 1551 w 1561"/>
                <a:gd name="T21" fmla="*/ 141 h 197"/>
                <a:gd name="T22" fmla="*/ 1540 w 1561"/>
                <a:gd name="T23" fmla="*/ 160 h 197"/>
                <a:gd name="T24" fmla="*/ 1525 w 1561"/>
                <a:gd name="T25" fmla="*/ 175 h 197"/>
                <a:gd name="T26" fmla="*/ 1507 w 1561"/>
                <a:gd name="T27" fmla="*/ 186 h 197"/>
                <a:gd name="T28" fmla="*/ 1486 w 1561"/>
                <a:gd name="T29" fmla="*/ 193 h 197"/>
                <a:gd name="T30" fmla="*/ 1463 w 1561"/>
                <a:gd name="T31" fmla="*/ 197 h 197"/>
                <a:gd name="T32" fmla="*/ 98 w 1561"/>
                <a:gd name="T33" fmla="*/ 197 h 197"/>
                <a:gd name="T34" fmla="*/ 76 w 1561"/>
                <a:gd name="T35" fmla="*/ 193 h 197"/>
                <a:gd name="T36" fmla="*/ 55 w 1561"/>
                <a:gd name="T37" fmla="*/ 186 h 197"/>
                <a:gd name="T38" fmla="*/ 37 w 1561"/>
                <a:gd name="T39" fmla="*/ 175 h 197"/>
                <a:gd name="T40" fmla="*/ 22 w 1561"/>
                <a:gd name="T41" fmla="*/ 160 h 197"/>
                <a:gd name="T42" fmla="*/ 10 w 1561"/>
                <a:gd name="T43" fmla="*/ 141 h 197"/>
                <a:gd name="T44" fmla="*/ 2 w 1561"/>
                <a:gd name="T45" fmla="*/ 121 h 197"/>
                <a:gd name="T46" fmla="*/ 0 w 1561"/>
                <a:gd name="T47" fmla="*/ 98 h 197"/>
                <a:gd name="T48" fmla="*/ 2 w 1561"/>
                <a:gd name="T49" fmla="*/ 76 h 197"/>
                <a:gd name="T50" fmla="*/ 10 w 1561"/>
                <a:gd name="T51" fmla="*/ 56 h 197"/>
                <a:gd name="T52" fmla="*/ 22 w 1561"/>
                <a:gd name="T53" fmla="*/ 37 h 197"/>
                <a:gd name="T54" fmla="*/ 37 w 1561"/>
                <a:gd name="T55" fmla="*/ 22 h 197"/>
                <a:gd name="T56" fmla="*/ 55 w 1561"/>
                <a:gd name="T57" fmla="*/ 11 h 197"/>
                <a:gd name="T58" fmla="*/ 76 w 1561"/>
                <a:gd name="T59" fmla="*/ 3 h 197"/>
                <a:gd name="T60" fmla="*/ 98 w 1561"/>
                <a:gd name="T6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61" h="197">
                  <a:moveTo>
                    <a:pt x="98" y="0"/>
                  </a:moveTo>
                  <a:lnTo>
                    <a:pt x="1463" y="0"/>
                  </a:lnTo>
                  <a:lnTo>
                    <a:pt x="1486" y="3"/>
                  </a:lnTo>
                  <a:lnTo>
                    <a:pt x="1507" y="11"/>
                  </a:lnTo>
                  <a:lnTo>
                    <a:pt x="1525" y="22"/>
                  </a:lnTo>
                  <a:lnTo>
                    <a:pt x="1540" y="37"/>
                  </a:lnTo>
                  <a:lnTo>
                    <a:pt x="1551" y="56"/>
                  </a:lnTo>
                  <a:lnTo>
                    <a:pt x="1559" y="76"/>
                  </a:lnTo>
                  <a:lnTo>
                    <a:pt x="1561" y="98"/>
                  </a:lnTo>
                  <a:lnTo>
                    <a:pt x="1559" y="121"/>
                  </a:lnTo>
                  <a:lnTo>
                    <a:pt x="1551" y="141"/>
                  </a:lnTo>
                  <a:lnTo>
                    <a:pt x="1540" y="160"/>
                  </a:lnTo>
                  <a:lnTo>
                    <a:pt x="1525" y="175"/>
                  </a:lnTo>
                  <a:lnTo>
                    <a:pt x="1507" y="186"/>
                  </a:lnTo>
                  <a:lnTo>
                    <a:pt x="1486" y="193"/>
                  </a:lnTo>
                  <a:lnTo>
                    <a:pt x="1463" y="197"/>
                  </a:lnTo>
                  <a:lnTo>
                    <a:pt x="98" y="197"/>
                  </a:lnTo>
                  <a:lnTo>
                    <a:pt x="76" y="193"/>
                  </a:lnTo>
                  <a:lnTo>
                    <a:pt x="55" y="186"/>
                  </a:lnTo>
                  <a:lnTo>
                    <a:pt x="37" y="175"/>
                  </a:lnTo>
                  <a:lnTo>
                    <a:pt x="22" y="160"/>
                  </a:lnTo>
                  <a:lnTo>
                    <a:pt x="10" y="141"/>
                  </a:lnTo>
                  <a:lnTo>
                    <a:pt x="2" y="121"/>
                  </a:lnTo>
                  <a:lnTo>
                    <a:pt x="0" y="98"/>
                  </a:lnTo>
                  <a:lnTo>
                    <a:pt x="2" y="76"/>
                  </a:lnTo>
                  <a:lnTo>
                    <a:pt x="10" y="56"/>
                  </a:lnTo>
                  <a:lnTo>
                    <a:pt x="22" y="37"/>
                  </a:lnTo>
                  <a:lnTo>
                    <a:pt x="37" y="22"/>
                  </a:lnTo>
                  <a:lnTo>
                    <a:pt x="55" y="11"/>
                  </a:lnTo>
                  <a:lnTo>
                    <a:pt x="76" y="3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419"/>
            <p:cNvSpPr/>
            <p:nvPr/>
          </p:nvSpPr>
          <p:spPr bwMode="auto">
            <a:xfrm>
              <a:off x="2712" y="1248"/>
              <a:ext cx="65" cy="14"/>
            </a:xfrm>
            <a:custGeom>
              <a:avLst/>
              <a:gdLst>
                <a:gd name="T0" fmla="*/ 98 w 918"/>
                <a:gd name="T1" fmla="*/ 0 h 196"/>
                <a:gd name="T2" fmla="*/ 820 w 918"/>
                <a:gd name="T3" fmla="*/ 0 h 196"/>
                <a:gd name="T4" fmla="*/ 843 w 918"/>
                <a:gd name="T5" fmla="*/ 3 h 196"/>
                <a:gd name="T6" fmla="*/ 863 w 918"/>
                <a:gd name="T7" fmla="*/ 10 h 196"/>
                <a:gd name="T8" fmla="*/ 881 w 918"/>
                <a:gd name="T9" fmla="*/ 21 h 196"/>
                <a:gd name="T10" fmla="*/ 897 w 918"/>
                <a:gd name="T11" fmla="*/ 37 h 196"/>
                <a:gd name="T12" fmla="*/ 908 w 918"/>
                <a:gd name="T13" fmla="*/ 55 h 196"/>
                <a:gd name="T14" fmla="*/ 916 w 918"/>
                <a:gd name="T15" fmla="*/ 75 h 196"/>
                <a:gd name="T16" fmla="*/ 918 w 918"/>
                <a:gd name="T17" fmla="*/ 98 h 196"/>
                <a:gd name="T18" fmla="*/ 916 w 918"/>
                <a:gd name="T19" fmla="*/ 120 h 196"/>
                <a:gd name="T20" fmla="*/ 908 w 918"/>
                <a:gd name="T21" fmla="*/ 141 h 196"/>
                <a:gd name="T22" fmla="*/ 897 w 918"/>
                <a:gd name="T23" fmla="*/ 159 h 196"/>
                <a:gd name="T24" fmla="*/ 881 w 918"/>
                <a:gd name="T25" fmla="*/ 174 h 196"/>
                <a:gd name="T26" fmla="*/ 863 w 918"/>
                <a:gd name="T27" fmla="*/ 186 h 196"/>
                <a:gd name="T28" fmla="*/ 843 w 918"/>
                <a:gd name="T29" fmla="*/ 193 h 196"/>
                <a:gd name="T30" fmla="*/ 820 w 918"/>
                <a:gd name="T31" fmla="*/ 196 h 196"/>
                <a:gd name="T32" fmla="*/ 98 w 918"/>
                <a:gd name="T33" fmla="*/ 196 h 196"/>
                <a:gd name="T34" fmla="*/ 76 w 918"/>
                <a:gd name="T35" fmla="*/ 193 h 196"/>
                <a:gd name="T36" fmla="*/ 55 w 918"/>
                <a:gd name="T37" fmla="*/ 186 h 196"/>
                <a:gd name="T38" fmla="*/ 37 w 918"/>
                <a:gd name="T39" fmla="*/ 174 h 196"/>
                <a:gd name="T40" fmla="*/ 22 w 918"/>
                <a:gd name="T41" fmla="*/ 159 h 196"/>
                <a:gd name="T42" fmla="*/ 10 w 918"/>
                <a:gd name="T43" fmla="*/ 141 h 196"/>
                <a:gd name="T44" fmla="*/ 2 w 918"/>
                <a:gd name="T45" fmla="*/ 120 h 196"/>
                <a:gd name="T46" fmla="*/ 0 w 918"/>
                <a:gd name="T47" fmla="*/ 98 h 196"/>
                <a:gd name="T48" fmla="*/ 2 w 918"/>
                <a:gd name="T49" fmla="*/ 75 h 196"/>
                <a:gd name="T50" fmla="*/ 10 w 918"/>
                <a:gd name="T51" fmla="*/ 55 h 196"/>
                <a:gd name="T52" fmla="*/ 22 w 918"/>
                <a:gd name="T53" fmla="*/ 37 h 196"/>
                <a:gd name="T54" fmla="*/ 37 w 918"/>
                <a:gd name="T55" fmla="*/ 21 h 196"/>
                <a:gd name="T56" fmla="*/ 55 w 918"/>
                <a:gd name="T57" fmla="*/ 10 h 196"/>
                <a:gd name="T58" fmla="*/ 76 w 918"/>
                <a:gd name="T59" fmla="*/ 3 h 196"/>
                <a:gd name="T60" fmla="*/ 98 w 918"/>
                <a:gd name="T6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18" h="196">
                  <a:moveTo>
                    <a:pt x="98" y="0"/>
                  </a:moveTo>
                  <a:lnTo>
                    <a:pt x="820" y="0"/>
                  </a:lnTo>
                  <a:lnTo>
                    <a:pt x="843" y="3"/>
                  </a:lnTo>
                  <a:lnTo>
                    <a:pt x="863" y="10"/>
                  </a:lnTo>
                  <a:lnTo>
                    <a:pt x="881" y="21"/>
                  </a:lnTo>
                  <a:lnTo>
                    <a:pt x="897" y="37"/>
                  </a:lnTo>
                  <a:lnTo>
                    <a:pt x="908" y="55"/>
                  </a:lnTo>
                  <a:lnTo>
                    <a:pt x="916" y="75"/>
                  </a:lnTo>
                  <a:lnTo>
                    <a:pt x="918" y="98"/>
                  </a:lnTo>
                  <a:lnTo>
                    <a:pt x="916" y="120"/>
                  </a:lnTo>
                  <a:lnTo>
                    <a:pt x="908" y="141"/>
                  </a:lnTo>
                  <a:lnTo>
                    <a:pt x="897" y="159"/>
                  </a:lnTo>
                  <a:lnTo>
                    <a:pt x="881" y="174"/>
                  </a:lnTo>
                  <a:lnTo>
                    <a:pt x="863" y="186"/>
                  </a:lnTo>
                  <a:lnTo>
                    <a:pt x="843" y="193"/>
                  </a:lnTo>
                  <a:lnTo>
                    <a:pt x="820" y="196"/>
                  </a:lnTo>
                  <a:lnTo>
                    <a:pt x="98" y="196"/>
                  </a:lnTo>
                  <a:lnTo>
                    <a:pt x="76" y="193"/>
                  </a:lnTo>
                  <a:lnTo>
                    <a:pt x="55" y="186"/>
                  </a:lnTo>
                  <a:lnTo>
                    <a:pt x="37" y="174"/>
                  </a:lnTo>
                  <a:lnTo>
                    <a:pt x="22" y="159"/>
                  </a:lnTo>
                  <a:lnTo>
                    <a:pt x="10" y="141"/>
                  </a:lnTo>
                  <a:lnTo>
                    <a:pt x="2" y="120"/>
                  </a:lnTo>
                  <a:lnTo>
                    <a:pt x="0" y="98"/>
                  </a:lnTo>
                  <a:lnTo>
                    <a:pt x="2" y="75"/>
                  </a:lnTo>
                  <a:lnTo>
                    <a:pt x="10" y="55"/>
                  </a:lnTo>
                  <a:lnTo>
                    <a:pt x="22" y="37"/>
                  </a:lnTo>
                  <a:lnTo>
                    <a:pt x="37" y="21"/>
                  </a:lnTo>
                  <a:lnTo>
                    <a:pt x="55" y="10"/>
                  </a:lnTo>
                  <a:lnTo>
                    <a:pt x="76" y="3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420"/>
            <p:cNvSpPr>
              <a:spLocks noEditPoints="1"/>
            </p:cNvSpPr>
            <p:nvPr/>
          </p:nvSpPr>
          <p:spPr bwMode="auto">
            <a:xfrm>
              <a:off x="2679" y="1077"/>
              <a:ext cx="240" cy="225"/>
            </a:xfrm>
            <a:custGeom>
              <a:avLst/>
              <a:gdLst>
                <a:gd name="T0" fmla="*/ 1884 w 3359"/>
                <a:gd name="T1" fmla="*/ 2236 h 3145"/>
                <a:gd name="T2" fmla="*/ 2866 w 3359"/>
                <a:gd name="T3" fmla="*/ 466 h 3145"/>
                <a:gd name="T4" fmla="*/ 2192 w 3359"/>
                <a:gd name="T5" fmla="*/ 2948 h 3145"/>
                <a:gd name="T6" fmla="*/ 2185 w 3359"/>
                <a:gd name="T7" fmla="*/ 2242 h 3145"/>
                <a:gd name="T8" fmla="*/ 1754 w 3359"/>
                <a:gd name="T9" fmla="*/ 2585 h 3145"/>
                <a:gd name="T10" fmla="*/ 1698 w 3359"/>
                <a:gd name="T11" fmla="*/ 2582 h 3145"/>
                <a:gd name="T12" fmla="*/ 1652 w 3359"/>
                <a:gd name="T13" fmla="*/ 2546 h 3145"/>
                <a:gd name="T14" fmla="*/ 1635 w 3359"/>
                <a:gd name="T15" fmla="*/ 2490 h 3145"/>
                <a:gd name="T16" fmla="*/ 557 w 3359"/>
                <a:gd name="T17" fmla="*/ 2252 h 3145"/>
                <a:gd name="T18" fmla="*/ 496 w 3359"/>
                <a:gd name="T19" fmla="*/ 2230 h 3145"/>
                <a:gd name="T20" fmla="*/ 461 w 3359"/>
                <a:gd name="T21" fmla="*/ 2176 h 3145"/>
                <a:gd name="T22" fmla="*/ 469 w 3359"/>
                <a:gd name="T23" fmla="*/ 2111 h 3145"/>
                <a:gd name="T24" fmla="*/ 514 w 3359"/>
                <a:gd name="T25" fmla="*/ 2066 h 3145"/>
                <a:gd name="T26" fmla="*/ 1722 w 3359"/>
                <a:gd name="T27" fmla="*/ 2056 h 3145"/>
                <a:gd name="T28" fmla="*/ 1750 w 3359"/>
                <a:gd name="T29" fmla="*/ 1943 h 3145"/>
                <a:gd name="T30" fmla="*/ 535 w 3359"/>
                <a:gd name="T31" fmla="*/ 1913 h 3145"/>
                <a:gd name="T32" fmla="*/ 481 w 3359"/>
                <a:gd name="T33" fmla="*/ 1879 h 3145"/>
                <a:gd name="T34" fmla="*/ 459 w 3359"/>
                <a:gd name="T35" fmla="*/ 1818 h 3145"/>
                <a:gd name="T36" fmla="*/ 481 w 3359"/>
                <a:gd name="T37" fmla="*/ 1756 h 3145"/>
                <a:gd name="T38" fmla="*/ 535 w 3359"/>
                <a:gd name="T39" fmla="*/ 1723 h 3145"/>
                <a:gd name="T40" fmla="*/ 1980 w 3359"/>
                <a:gd name="T41" fmla="*/ 1560 h 3145"/>
                <a:gd name="T42" fmla="*/ 1922 w 3359"/>
                <a:gd name="T43" fmla="*/ 1580 h 3145"/>
                <a:gd name="T44" fmla="*/ 514 w 3359"/>
                <a:gd name="T45" fmla="*/ 1569 h 3145"/>
                <a:gd name="T46" fmla="*/ 469 w 3359"/>
                <a:gd name="T47" fmla="*/ 1524 h 3145"/>
                <a:gd name="T48" fmla="*/ 461 w 3359"/>
                <a:gd name="T49" fmla="*/ 1459 h 3145"/>
                <a:gd name="T50" fmla="*/ 496 w 3359"/>
                <a:gd name="T51" fmla="*/ 1405 h 3145"/>
                <a:gd name="T52" fmla="*/ 557 w 3359"/>
                <a:gd name="T53" fmla="*/ 1384 h 3145"/>
                <a:gd name="T54" fmla="*/ 1966 w 3359"/>
                <a:gd name="T55" fmla="*/ 1394 h 3145"/>
                <a:gd name="T56" fmla="*/ 2010 w 3359"/>
                <a:gd name="T57" fmla="*/ 1439 h 3145"/>
                <a:gd name="T58" fmla="*/ 2020 w 3359"/>
                <a:gd name="T59" fmla="*/ 1489 h 3145"/>
                <a:gd name="T60" fmla="*/ 2192 w 3359"/>
                <a:gd name="T61" fmla="*/ 389 h 3145"/>
                <a:gd name="T62" fmla="*/ 2967 w 3359"/>
                <a:gd name="T63" fmla="*/ 299 h 3145"/>
                <a:gd name="T64" fmla="*/ 3007 w 3359"/>
                <a:gd name="T65" fmla="*/ 232 h 3145"/>
                <a:gd name="T66" fmla="*/ 3006 w 3359"/>
                <a:gd name="T67" fmla="*/ 5 h 3145"/>
                <a:gd name="T68" fmla="*/ 3329 w 3359"/>
                <a:gd name="T69" fmla="*/ 201 h 3145"/>
                <a:gd name="T70" fmla="*/ 3358 w 3359"/>
                <a:gd name="T71" fmla="*/ 257 h 3145"/>
                <a:gd name="T72" fmla="*/ 3344 w 3359"/>
                <a:gd name="T73" fmla="*/ 321 h 3145"/>
                <a:gd name="T74" fmla="*/ 2385 w 3359"/>
                <a:gd name="T75" fmla="*/ 3069 h 3145"/>
                <a:gd name="T76" fmla="*/ 2352 w 3359"/>
                <a:gd name="T77" fmla="*/ 3123 h 3145"/>
                <a:gd name="T78" fmla="*/ 2290 w 3359"/>
                <a:gd name="T79" fmla="*/ 3145 h 3145"/>
                <a:gd name="T80" fmla="*/ 55 w 3359"/>
                <a:gd name="T81" fmla="*/ 3134 h 3145"/>
                <a:gd name="T82" fmla="*/ 10 w 3359"/>
                <a:gd name="T83" fmla="*/ 3089 h 3145"/>
                <a:gd name="T84" fmla="*/ 0 w 3359"/>
                <a:gd name="T85" fmla="*/ 290 h 3145"/>
                <a:gd name="T86" fmla="*/ 21 w 3359"/>
                <a:gd name="T87" fmla="*/ 229 h 3145"/>
                <a:gd name="T88" fmla="*/ 76 w 3359"/>
                <a:gd name="T89" fmla="*/ 195 h 3145"/>
                <a:gd name="T90" fmla="*/ 2313 w 3359"/>
                <a:gd name="T91" fmla="*/ 195 h 3145"/>
                <a:gd name="T92" fmla="*/ 2367 w 3359"/>
                <a:gd name="T93" fmla="*/ 229 h 3145"/>
                <a:gd name="T94" fmla="*/ 2388 w 3359"/>
                <a:gd name="T95" fmla="*/ 290 h 3145"/>
                <a:gd name="T96" fmla="*/ 2901 w 3359"/>
                <a:gd name="T97" fmla="*/ 32 h 3145"/>
                <a:gd name="T98" fmla="*/ 2950 w 3359"/>
                <a:gd name="T99" fmla="*/ 3 h 3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59" h="3145">
                  <a:moveTo>
                    <a:pt x="2866" y="466"/>
                  </a:moveTo>
                  <a:lnTo>
                    <a:pt x="1927" y="2030"/>
                  </a:lnTo>
                  <a:lnTo>
                    <a:pt x="1884" y="2236"/>
                  </a:lnTo>
                  <a:lnTo>
                    <a:pt x="2047" y="2102"/>
                  </a:lnTo>
                  <a:lnTo>
                    <a:pt x="2987" y="538"/>
                  </a:lnTo>
                  <a:lnTo>
                    <a:pt x="2866" y="466"/>
                  </a:lnTo>
                  <a:close/>
                  <a:moveTo>
                    <a:pt x="195" y="389"/>
                  </a:moveTo>
                  <a:lnTo>
                    <a:pt x="195" y="2948"/>
                  </a:lnTo>
                  <a:lnTo>
                    <a:pt x="2192" y="2948"/>
                  </a:lnTo>
                  <a:lnTo>
                    <a:pt x="2192" y="2234"/>
                  </a:lnTo>
                  <a:lnTo>
                    <a:pt x="2189" y="2239"/>
                  </a:lnTo>
                  <a:lnTo>
                    <a:pt x="2185" y="2242"/>
                  </a:lnTo>
                  <a:lnTo>
                    <a:pt x="1795" y="2565"/>
                  </a:lnTo>
                  <a:lnTo>
                    <a:pt x="1776" y="2578"/>
                  </a:lnTo>
                  <a:lnTo>
                    <a:pt x="1754" y="2585"/>
                  </a:lnTo>
                  <a:lnTo>
                    <a:pt x="1732" y="2588"/>
                  </a:lnTo>
                  <a:lnTo>
                    <a:pt x="1715" y="2586"/>
                  </a:lnTo>
                  <a:lnTo>
                    <a:pt x="1698" y="2582"/>
                  </a:lnTo>
                  <a:lnTo>
                    <a:pt x="1682" y="2574"/>
                  </a:lnTo>
                  <a:lnTo>
                    <a:pt x="1666" y="2561"/>
                  </a:lnTo>
                  <a:lnTo>
                    <a:pt x="1652" y="2546"/>
                  </a:lnTo>
                  <a:lnTo>
                    <a:pt x="1643" y="2529"/>
                  </a:lnTo>
                  <a:lnTo>
                    <a:pt x="1637" y="2510"/>
                  </a:lnTo>
                  <a:lnTo>
                    <a:pt x="1635" y="2490"/>
                  </a:lnTo>
                  <a:lnTo>
                    <a:pt x="1637" y="2470"/>
                  </a:lnTo>
                  <a:lnTo>
                    <a:pt x="1682" y="2252"/>
                  </a:lnTo>
                  <a:lnTo>
                    <a:pt x="557" y="2252"/>
                  </a:lnTo>
                  <a:lnTo>
                    <a:pt x="535" y="2249"/>
                  </a:lnTo>
                  <a:lnTo>
                    <a:pt x="514" y="2242"/>
                  </a:lnTo>
                  <a:lnTo>
                    <a:pt x="496" y="2230"/>
                  </a:lnTo>
                  <a:lnTo>
                    <a:pt x="481" y="2215"/>
                  </a:lnTo>
                  <a:lnTo>
                    <a:pt x="469" y="2197"/>
                  </a:lnTo>
                  <a:lnTo>
                    <a:pt x="461" y="2176"/>
                  </a:lnTo>
                  <a:lnTo>
                    <a:pt x="459" y="2154"/>
                  </a:lnTo>
                  <a:lnTo>
                    <a:pt x="461" y="2131"/>
                  </a:lnTo>
                  <a:lnTo>
                    <a:pt x="469" y="2111"/>
                  </a:lnTo>
                  <a:lnTo>
                    <a:pt x="481" y="2092"/>
                  </a:lnTo>
                  <a:lnTo>
                    <a:pt x="496" y="2077"/>
                  </a:lnTo>
                  <a:lnTo>
                    <a:pt x="514" y="2066"/>
                  </a:lnTo>
                  <a:lnTo>
                    <a:pt x="535" y="2059"/>
                  </a:lnTo>
                  <a:lnTo>
                    <a:pt x="557" y="2056"/>
                  </a:lnTo>
                  <a:lnTo>
                    <a:pt x="1722" y="2056"/>
                  </a:lnTo>
                  <a:lnTo>
                    <a:pt x="1738" y="1974"/>
                  </a:lnTo>
                  <a:lnTo>
                    <a:pt x="1743" y="1959"/>
                  </a:lnTo>
                  <a:lnTo>
                    <a:pt x="1750" y="1943"/>
                  </a:lnTo>
                  <a:lnTo>
                    <a:pt x="1768" y="1916"/>
                  </a:lnTo>
                  <a:lnTo>
                    <a:pt x="557" y="1916"/>
                  </a:lnTo>
                  <a:lnTo>
                    <a:pt x="535" y="1913"/>
                  </a:lnTo>
                  <a:lnTo>
                    <a:pt x="514" y="1906"/>
                  </a:lnTo>
                  <a:lnTo>
                    <a:pt x="496" y="1894"/>
                  </a:lnTo>
                  <a:lnTo>
                    <a:pt x="481" y="1879"/>
                  </a:lnTo>
                  <a:lnTo>
                    <a:pt x="469" y="1861"/>
                  </a:lnTo>
                  <a:lnTo>
                    <a:pt x="461" y="1840"/>
                  </a:lnTo>
                  <a:lnTo>
                    <a:pt x="459" y="1818"/>
                  </a:lnTo>
                  <a:lnTo>
                    <a:pt x="461" y="1795"/>
                  </a:lnTo>
                  <a:lnTo>
                    <a:pt x="469" y="1775"/>
                  </a:lnTo>
                  <a:lnTo>
                    <a:pt x="481" y="1756"/>
                  </a:lnTo>
                  <a:lnTo>
                    <a:pt x="496" y="1741"/>
                  </a:lnTo>
                  <a:lnTo>
                    <a:pt x="514" y="1730"/>
                  </a:lnTo>
                  <a:lnTo>
                    <a:pt x="535" y="1723"/>
                  </a:lnTo>
                  <a:lnTo>
                    <a:pt x="557" y="1720"/>
                  </a:lnTo>
                  <a:lnTo>
                    <a:pt x="1884" y="1720"/>
                  </a:lnTo>
                  <a:lnTo>
                    <a:pt x="1980" y="1560"/>
                  </a:lnTo>
                  <a:lnTo>
                    <a:pt x="1963" y="1570"/>
                  </a:lnTo>
                  <a:lnTo>
                    <a:pt x="1944" y="1578"/>
                  </a:lnTo>
                  <a:lnTo>
                    <a:pt x="1922" y="1580"/>
                  </a:lnTo>
                  <a:lnTo>
                    <a:pt x="557" y="1580"/>
                  </a:lnTo>
                  <a:lnTo>
                    <a:pt x="535" y="1577"/>
                  </a:lnTo>
                  <a:lnTo>
                    <a:pt x="514" y="1569"/>
                  </a:lnTo>
                  <a:lnTo>
                    <a:pt x="496" y="1558"/>
                  </a:lnTo>
                  <a:lnTo>
                    <a:pt x="481" y="1543"/>
                  </a:lnTo>
                  <a:lnTo>
                    <a:pt x="469" y="1524"/>
                  </a:lnTo>
                  <a:lnTo>
                    <a:pt x="461" y="1504"/>
                  </a:lnTo>
                  <a:lnTo>
                    <a:pt x="459" y="1482"/>
                  </a:lnTo>
                  <a:lnTo>
                    <a:pt x="461" y="1459"/>
                  </a:lnTo>
                  <a:lnTo>
                    <a:pt x="469" y="1439"/>
                  </a:lnTo>
                  <a:lnTo>
                    <a:pt x="481" y="1420"/>
                  </a:lnTo>
                  <a:lnTo>
                    <a:pt x="496" y="1405"/>
                  </a:lnTo>
                  <a:lnTo>
                    <a:pt x="514" y="1394"/>
                  </a:lnTo>
                  <a:lnTo>
                    <a:pt x="535" y="1387"/>
                  </a:lnTo>
                  <a:lnTo>
                    <a:pt x="557" y="1384"/>
                  </a:lnTo>
                  <a:lnTo>
                    <a:pt x="1922" y="1384"/>
                  </a:lnTo>
                  <a:lnTo>
                    <a:pt x="1945" y="1387"/>
                  </a:lnTo>
                  <a:lnTo>
                    <a:pt x="1966" y="1394"/>
                  </a:lnTo>
                  <a:lnTo>
                    <a:pt x="1984" y="1405"/>
                  </a:lnTo>
                  <a:lnTo>
                    <a:pt x="1999" y="1420"/>
                  </a:lnTo>
                  <a:lnTo>
                    <a:pt x="2010" y="1439"/>
                  </a:lnTo>
                  <a:lnTo>
                    <a:pt x="2018" y="1459"/>
                  </a:lnTo>
                  <a:lnTo>
                    <a:pt x="2020" y="1482"/>
                  </a:lnTo>
                  <a:lnTo>
                    <a:pt x="2020" y="1489"/>
                  </a:lnTo>
                  <a:lnTo>
                    <a:pt x="2019" y="1496"/>
                  </a:lnTo>
                  <a:lnTo>
                    <a:pt x="2192" y="1208"/>
                  </a:lnTo>
                  <a:lnTo>
                    <a:pt x="2192" y="389"/>
                  </a:lnTo>
                  <a:lnTo>
                    <a:pt x="195" y="389"/>
                  </a:lnTo>
                  <a:close/>
                  <a:moveTo>
                    <a:pt x="3007" y="232"/>
                  </a:moveTo>
                  <a:lnTo>
                    <a:pt x="2967" y="299"/>
                  </a:lnTo>
                  <a:lnTo>
                    <a:pt x="3087" y="370"/>
                  </a:lnTo>
                  <a:lnTo>
                    <a:pt x="3127" y="304"/>
                  </a:lnTo>
                  <a:lnTo>
                    <a:pt x="3007" y="232"/>
                  </a:lnTo>
                  <a:close/>
                  <a:moveTo>
                    <a:pt x="2968" y="0"/>
                  </a:moveTo>
                  <a:lnTo>
                    <a:pt x="2988" y="1"/>
                  </a:lnTo>
                  <a:lnTo>
                    <a:pt x="3006" y="5"/>
                  </a:lnTo>
                  <a:lnTo>
                    <a:pt x="3023" y="14"/>
                  </a:lnTo>
                  <a:lnTo>
                    <a:pt x="3312" y="186"/>
                  </a:lnTo>
                  <a:lnTo>
                    <a:pt x="3329" y="201"/>
                  </a:lnTo>
                  <a:lnTo>
                    <a:pt x="3343" y="217"/>
                  </a:lnTo>
                  <a:lnTo>
                    <a:pt x="3353" y="236"/>
                  </a:lnTo>
                  <a:lnTo>
                    <a:pt x="3358" y="257"/>
                  </a:lnTo>
                  <a:lnTo>
                    <a:pt x="3359" y="279"/>
                  </a:lnTo>
                  <a:lnTo>
                    <a:pt x="3355" y="300"/>
                  </a:lnTo>
                  <a:lnTo>
                    <a:pt x="3344" y="321"/>
                  </a:lnTo>
                  <a:lnTo>
                    <a:pt x="2388" y="1914"/>
                  </a:lnTo>
                  <a:lnTo>
                    <a:pt x="2388" y="3047"/>
                  </a:lnTo>
                  <a:lnTo>
                    <a:pt x="2385" y="3069"/>
                  </a:lnTo>
                  <a:lnTo>
                    <a:pt x="2378" y="3089"/>
                  </a:lnTo>
                  <a:lnTo>
                    <a:pt x="2367" y="3108"/>
                  </a:lnTo>
                  <a:lnTo>
                    <a:pt x="2352" y="3123"/>
                  </a:lnTo>
                  <a:lnTo>
                    <a:pt x="2333" y="3134"/>
                  </a:lnTo>
                  <a:lnTo>
                    <a:pt x="2313" y="3142"/>
                  </a:lnTo>
                  <a:lnTo>
                    <a:pt x="2290" y="3145"/>
                  </a:lnTo>
                  <a:lnTo>
                    <a:pt x="98" y="3145"/>
                  </a:lnTo>
                  <a:lnTo>
                    <a:pt x="76" y="3142"/>
                  </a:lnTo>
                  <a:lnTo>
                    <a:pt x="55" y="3134"/>
                  </a:lnTo>
                  <a:lnTo>
                    <a:pt x="37" y="3123"/>
                  </a:lnTo>
                  <a:lnTo>
                    <a:pt x="21" y="3108"/>
                  </a:lnTo>
                  <a:lnTo>
                    <a:pt x="10" y="3089"/>
                  </a:lnTo>
                  <a:lnTo>
                    <a:pt x="3" y="3069"/>
                  </a:lnTo>
                  <a:lnTo>
                    <a:pt x="0" y="3047"/>
                  </a:lnTo>
                  <a:lnTo>
                    <a:pt x="0" y="290"/>
                  </a:lnTo>
                  <a:lnTo>
                    <a:pt x="3" y="268"/>
                  </a:lnTo>
                  <a:lnTo>
                    <a:pt x="10" y="248"/>
                  </a:lnTo>
                  <a:lnTo>
                    <a:pt x="21" y="229"/>
                  </a:lnTo>
                  <a:lnTo>
                    <a:pt x="37" y="214"/>
                  </a:lnTo>
                  <a:lnTo>
                    <a:pt x="55" y="203"/>
                  </a:lnTo>
                  <a:lnTo>
                    <a:pt x="76" y="195"/>
                  </a:lnTo>
                  <a:lnTo>
                    <a:pt x="98" y="192"/>
                  </a:lnTo>
                  <a:lnTo>
                    <a:pt x="2290" y="192"/>
                  </a:lnTo>
                  <a:lnTo>
                    <a:pt x="2313" y="195"/>
                  </a:lnTo>
                  <a:lnTo>
                    <a:pt x="2333" y="203"/>
                  </a:lnTo>
                  <a:lnTo>
                    <a:pt x="2352" y="214"/>
                  </a:lnTo>
                  <a:lnTo>
                    <a:pt x="2367" y="229"/>
                  </a:lnTo>
                  <a:lnTo>
                    <a:pt x="2378" y="248"/>
                  </a:lnTo>
                  <a:lnTo>
                    <a:pt x="2385" y="268"/>
                  </a:lnTo>
                  <a:lnTo>
                    <a:pt x="2388" y="290"/>
                  </a:lnTo>
                  <a:lnTo>
                    <a:pt x="2388" y="882"/>
                  </a:lnTo>
                  <a:lnTo>
                    <a:pt x="2889" y="47"/>
                  </a:lnTo>
                  <a:lnTo>
                    <a:pt x="2901" y="32"/>
                  </a:lnTo>
                  <a:lnTo>
                    <a:pt x="2915" y="20"/>
                  </a:lnTo>
                  <a:lnTo>
                    <a:pt x="2931" y="10"/>
                  </a:lnTo>
                  <a:lnTo>
                    <a:pt x="2950" y="3"/>
                  </a:lnTo>
                  <a:lnTo>
                    <a:pt x="2968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4" name="Freeform 284"/>
          <p:cNvSpPr/>
          <p:nvPr/>
        </p:nvSpPr>
        <p:spPr bwMode="auto">
          <a:xfrm>
            <a:off x="803564" y="5070551"/>
            <a:ext cx="415636" cy="235739"/>
          </a:xfrm>
          <a:custGeom>
            <a:avLst/>
            <a:gdLst>
              <a:gd name="T0" fmla="*/ 1700 w 3400"/>
              <a:gd name="T1" fmla="*/ 0 h 2117"/>
              <a:gd name="T2" fmla="*/ 3166 w 3400"/>
              <a:gd name="T3" fmla="*/ 951 h 2117"/>
              <a:gd name="T4" fmla="*/ 3184 w 3400"/>
              <a:gd name="T5" fmla="*/ 1458 h 2117"/>
              <a:gd name="T6" fmla="*/ 3210 w 3400"/>
              <a:gd name="T7" fmla="*/ 1494 h 2117"/>
              <a:gd name="T8" fmla="*/ 3221 w 3400"/>
              <a:gd name="T9" fmla="*/ 1539 h 2117"/>
              <a:gd name="T10" fmla="*/ 3213 w 3400"/>
              <a:gd name="T11" fmla="*/ 1579 h 2117"/>
              <a:gd name="T12" fmla="*/ 3191 w 3400"/>
              <a:gd name="T13" fmla="*/ 1612 h 2117"/>
              <a:gd name="T14" fmla="*/ 3238 w 3400"/>
              <a:gd name="T15" fmla="*/ 1969 h 2117"/>
              <a:gd name="T16" fmla="*/ 3046 w 3400"/>
              <a:gd name="T17" fmla="*/ 1625 h 2117"/>
              <a:gd name="T18" fmla="*/ 3013 w 3400"/>
              <a:gd name="T19" fmla="*/ 1588 h 2117"/>
              <a:gd name="T20" fmla="*/ 3000 w 3400"/>
              <a:gd name="T21" fmla="*/ 1539 h 2117"/>
              <a:gd name="T22" fmla="*/ 3011 w 3400"/>
              <a:gd name="T23" fmla="*/ 1494 h 2117"/>
              <a:gd name="T24" fmla="*/ 3038 w 3400"/>
              <a:gd name="T25" fmla="*/ 1458 h 2117"/>
              <a:gd name="T26" fmla="*/ 3057 w 3400"/>
              <a:gd name="T27" fmla="*/ 1005 h 2117"/>
              <a:gd name="T28" fmla="*/ 2637 w 3400"/>
              <a:gd name="T29" fmla="*/ 1800 h 2117"/>
              <a:gd name="T30" fmla="*/ 2629 w 3400"/>
              <a:gd name="T31" fmla="*/ 1808 h 2117"/>
              <a:gd name="T32" fmla="*/ 2605 w 3400"/>
              <a:gd name="T33" fmla="*/ 1828 h 2117"/>
              <a:gd name="T34" fmla="*/ 2567 w 3400"/>
              <a:gd name="T35" fmla="*/ 1858 h 2117"/>
              <a:gd name="T36" fmla="*/ 2513 w 3400"/>
              <a:gd name="T37" fmla="*/ 1895 h 2117"/>
              <a:gd name="T38" fmla="*/ 2443 w 3400"/>
              <a:gd name="T39" fmla="*/ 1937 h 2117"/>
              <a:gd name="T40" fmla="*/ 2358 w 3400"/>
              <a:gd name="T41" fmla="*/ 1981 h 2117"/>
              <a:gd name="T42" fmla="*/ 2258 w 3400"/>
              <a:gd name="T43" fmla="*/ 2022 h 2117"/>
              <a:gd name="T44" fmla="*/ 2143 w 3400"/>
              <a:gd name="T45" fmla="*/ 2060 h 2117"/>
              <a:gd name="T46" fmla="*/ 2015 w 3400"/>
              <a:gd name="T47" fmla="*/ 2090 h 2117"/>
              <a:gd name="T48" fmla="*/ 1871 w 3400"/>
              <a:gd name="T49" fmla="*/ 2110 h 2117"/>
              <a:gd name="T50" fmla="*/ 1713 w 3400"/>
              <a:gd name="T51" fmla="*/ 2117 h 2117"/>
              <a:gd name="T52" fmla="*/ 1554 w 3400"/>
              <a:gd name="T53" fmla="*/ 2110 h 2117"/>
              <a:gd name="T54" fmla="*/ 1408 w 3400"/>
              <a:gd name="T55" fmla="*/ 2090 h 2117"/>
              <a:gd name="T56" fmla="*/ 1277 w 3400"/>
              <a:gd name="T57" fmla="*/ 2060 h 2117"/>
              <a:gd name="T58" fmla="*/ 1159 w 3400"/>
              <a:gd name="T59" fmla="*/ 2022 h 2117"/>
              <a:gd name="T60" fmla="*/ 1056 w 3400"/>
              <a:gd name="T61" fmla="*/ 1981 h 2117"/>
              <a:gd name="T62" fmla="*/ 968 w 3400"/>
              <a:gd name="T63" fmla="*/ 1937 h 2117"/>
              <a:gd name="T64" fmla="*/ 895 w 3400"/>
              <a:gd name="T65" fmla="*/ 1895 h 2117"/>
              <a:gd name="T66" fmla="*/ 838 w 3400"/>
              <a:gd name="T67" fmla="*/ 1858 h 2117"/>
              <a:gd name="T68" fmla="*/ 797 w 3400"/>
              <a:gd name="T69" fmla="*/ 1828 h 2117"/>
              <a:gd name="T70" fmla="*/ 771 w 3400"/>
              <a:gd name="T71" fmla="*/ 1808 h 2117"/>
              <a:gd name="T72" fmla="*/ 763 w 3400"/>
              <a:gd name="T73" fmla="*/ 1800 h 2117"/>
              <a:gd name="T74" fmla="*/ 0 w 3400"/>
              <a:gd name="T75" fmla="*/ 836 h 2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400" h="2117">
                <a:moveTo>
                  <a:pt x="1700" y="0"/>
                </a:moveTo>
                <a:lnTo>
                  <a:pt x="1700" y="0"/>
                </a:lnTo>
                <a:lnTo>
                  <a:pt x="3400" y="836"/>
                </a:lnTo>
                <a:lnTo>
                  <a:pt x="3166" y="951"/>
                </a:lnTo>
                <a:lnTo>
                  <a:pt x="3166" y="1445"/>
                </a:lnTo>
                <a:lnTo>
                  <a:pt x="3184" y="1458"/>
                </a:lnTo>
                <a:lnTo>
                  <a:pt x="3199" y="1475"/>
                </a:lnTo>
                <a:lnTo>
                  <a:pt x="3210" y="1494"/>
                </a:lnTo>
                <a:lnTo>
                  <a:pt x="3218" y="1515"/>
                </a:lnTo>
                <a:lnTo>
                  <a:pt x="3221" y="1539"/>
                </a:lnTo>
                <a:lnTo>
                  <a:pt x="3219" y="1559"/>
                </a:lnTo>
                <a:lnTo>
                  <a:pt x="3213" y="1579"/>
                </a:lnTo>
                <a:lnTo>
                  <a:pt x="3203" y="1596"/>
                </a:lnTo>
                <a:lnTo>
                  <a:pt x="3191" y="1612"/>
                </a:lnTo>
                <a:lnTo>
                  <a:pt x="3177" y="1625"/>
                </a:lnTo>
                <a:lnTo>
                  <a:pt x="3238" y="1969"/>
                </a:lnTo>
                <a:lnTo>
                  <a:pt x="2983" y="1969"/>
                </a:lnTo>
                <a:lnTo>
                  <a:pt x="3046" y="1625"/>
                </a:lnTo>
                <a:lnTo>
                  <a:pt x="3027" y="1608"/>
                </a:lnTo>
                <a:lnTo>
                  <a:pt x="3013" y="1588"/>
                </a:lnTo>
                <a:lnTo>
                  <a:pt x="3005" y="1564"/>
                </a:lnTo>
                <a:lnTo>
                  <a:pt x="3000" y="1539"/>
                </a:lnTo>
                <a:lnTo>
                  <a:pt x="3004" y="1515"/>
                </a:lnTo>
                <a:lnTo>
                  <a:pt x="3011" y="1494"/>
                </a:lnTo>
                <a:lnTo>
                  <a:pt x="3023" y="1475"/>
                </a:lnTo>
                <a:lnTo>
                  <a:pt x="3038" y="1458"/>
                </a:lnTo>
                <a:lnTo>
                  <a:pt x="3057" y="1445"/>
                </a:lnTo>
                <a:lnTo>
                  <a:pt x="3057" y="1005"/>
                </a:lnTo>
                <a:lnTo>
                  <a:pt x="2637" y="1212"/>
                </a:lnTo>
                <a:lnTo>
                  <a:pt x="2637" y="1800"/>
                </a:lnTo>
                <a:lnTo>
                  <a:pt x="2635" y="1802"/>
                </a:lnTo>
                <a:lnTo>
                  <a:pt x="2629" y="1808"/>
                </a:lnTo>
                <a:lnTo>
                  <a:pt x="2619" y="1816"/>
                </a:lnTo>
                <a:lnTo>
                  <a:pt x="2605" y="1828"/>
                </a:lnTo>
                <a:lnTo>
                  <a:pt x="2588" y="1842"/>
                </a:lnTo>
                <a:lnTo>
                  <a:pt x="2567" y="1858"/>
                </a:lnTo>
                <a:lnTo>
                  <a:pt x="2541" y="1876"/>
                </a:lnTo>
                <a:lnTo>
                  <a:pt x="2513" y="1895"/>
                </a:lnTo>
                <a:lnTo>
                  <a:pt x="2480" y="1916"/>
                </a:lnTo>
                <a:lnTo>
                  <a:pt x="2443" y="1937"/>
                </a:lnTo>
                <a:lnTo>
                  <a:pt x="2402" y="1959"/>
                </a:lnTo>
                <a:lnTo>
                  <a:pt x="2358" y="1981"/>
                </a:lnTo>
                <a:lnTo>
                  <a:pt x="2310" y="2002"/>
                </a:lnTo>
                <a:lnTo>
                  <a:pt x="2258" y="2022"/>
                </a:lnTo>
                <a:lnTo>
                  <a:pt x="2203" y="2042"/>
                </a:lnTo>
                <a:lnTo>
                  <a:pt x="2143" y="2060"/>
                </a:lnTo>
                <a:lnTo>
                  <a:pt x="2081" y="2076"/>
                </a:lnTo>
                <a:lnTo>
                  <a:pt x="2015" y="2090"/>
                </a:lnTo>
                <a:lnTo>
                  <a:pt x="1945" y="2101"/>
                </a:lnTo>
                <a:lnTo>
                  <a:pt x="1871" y="2110"/>
                </a:lnTo>
                <a:lnTo>
                  <a:pt x="1793" y="2115"/>
                </a:lnTo>
                <a:lnTo>
                  <a:pt x="1713" y="2117"/>
                </a:lnTo>
                <a:lnTo>
                  <a:pt x="1631" y="2115"/>
                </a:lnTo>
                <a:lnTo>
                  <a:pt x="1554" y="2110"/>
                </a:lnTo>
                <a:lnTo>
                  <a:pt x="1480" y="2101"/>
                </a:lnTo>
                <a:lnTo>
                  <a:pt x="1408" y="2090"/>
                </a:lnTo>
                <a:lnTo>
                  <a:pt x="1341" y="2076"/>
                </a:lnTo>
                <a:lnTo>
                  <a:pt x="1277" y="2060"/>
                </a:lnTo>
                <a:lnTo>
                  <a:pt x="1215" y="2042"/>
                </a:lnTo>
                <a:lnTo>
                  <a:pt x="1159" y="2022"/>
                </a:lnTo>
                <a:lnTo>
                  <a:pt x="1105" y="2002"/>
                </a:lnTo>
                <a:lnTo>
                  <a:pt x="1056" y="1981"/>
                </a:lnTo>
                <a:lnTo>
                  <a:pt x="1010" y="1959"/>
                </a:lnTo>
                <a:lnTo>
                  <a:pt x="968" y="1937"/>
                </a:lnTo>
                <a:lnTo>
                  <a:pt x="929" y="1916"/>
                </a:lnTo>
                <a:lnTo>
                  <a:pt x="895" y="1895"/>
                </a:lnTo>
                <a:lnTo>
                  <a:pt x="864" y="1876"/>
                </a:lnTo>
                <a:lnTo>
                  <a:pt x="838" y="1858"/>
                </a:lnTo>
                <a:lnTo>
                  <a:pt x="816" y="1842"/>
                </a:lnTo>
                <a:lnTo>
                  <a:pt x="797" y="1828"/>
                </a:lnTo>
                <a:lnTo>
                  <a:pt x="782" y="1816"/>
                </a:lnTo>
                <a:lnTo>
                  <a:pt x="771" y="1808"/>
                </a:lnTo>
                <a:lnTo>
                  <a:pt x="765" y="1802"/>
                </a:lnTo>
                <a:lnTo>
                  <a:pt x="763" y="1800"/>
                </a:lnTo>
                <a:lnTo>
                  <a:pt x="763" y="1212"/>
                </a:lnTo>
                <a:lnTo>
                  <a:pt x="0" y="836"/>
                </a:lnTo>
                <a:lnTo>
                  <a:pt x="1700" y="0"/>
                </a:lnTo>
                <a:close/>
              </a:path>
            </a:pathLst>
          </a:custGeom>
          <a:solidFill>
            <a:schemeClr val="bg1"/>
          </a:solidFill>
          <a:ln w="0">
            <a:solidFill>
              <a:schemeClr val="bg1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25" name="Group 225"/>
          <p:cNvGrpSpPr/>
          <p:nvPr/>
        </p:nvGrpSpPr>
        <p:grpSpPr>
          <a:xfrm flipH="1">
            <a:off x="849281" y="1928543"/>
            <a:ext cx="329932" cy="327754"/>
            <a:chOff x="7756525" y="4816476"/>
            <a:chExt cx="481013" cy="47783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7" name="Freeform 104"/>
            <p:cNvSpPr/>
            <p:nvPr/>
          </p:nvSpPr>
          <p:spPr bwMode="auto">
            <a:xfrm>
              <a:off x="7756525" y="5251451"/>
              <a:ext cx="481013" cy="42863"/>
            </a:xfrm>
            <a:custGeom>
              <a:avLst/>
              <a:gdLst>
                <a:gd name="T0" fmla="*/ 152 w 3330"/>
                <a:gd name="T1" fmla="*/ 0 h 301"/>
                <a:gd name="T2" fmla="*/ 3179 w 3330"/>
                <a:gd name="T3" fmla="*/ 0 h 301"/>
                <a:gd name="T4" fmla="*/ 3209 w 3330"/>
                <a:gd name="T5" fmla="*/ 3 h 301"/>
                <a:gd name="T6" fmla="*/ 3237 w 3330"/>
                <a:gd name="T7" fmla="*/ 11 h 301"/>
                <a:gd name="T8" fmla="*/ 3263 w 3330"/>
                <a:gd name="T9" fmla="*/ 26 h 301"/>
                <a:gd name="T10" fmla="*/ 3285 w 3330"/>
                <a:gd name="T11" fmla="*/ 44 h 301"/>
                <a:gd name="T12" fmla="*/ 3304 w 3330"/>
                <a:gd name="T13" fmla="*/ 67 h 301"/>
                <a:gd name="T14" fmla="*/ 3318 w 3330"/>
                <a:gd name="T15" fmla="*/ 93 h 301"/>
                <a:gd name="T16" fmla="*/ 3327 w 3330"/>
                <a:gd name="T17" fmla="*/ 121 h 301"/>
                <a:gd name="T18" fmla="*/ 3330 w 3330"/>
                <a:gd name="T19" fmla="*/ 151 h 301"/>
                <a:gd name="T20" fmla="*/ 3327 w 3330"/>
                <a:gd name="T21" fmla="*/ 181 h 301"/>
                <a:gd name="T22" fmla="*/ 3318 w 3330"/>
                <a:gd name="T23" fmla="*/ 209 h 301"/>
                <a:gd name="T24" fmla="*/ 3304 w 3330"/>
                <a:gd name="T25" fmla="*/ 235 h 301"/>
                <a:gd name="T26" fmla="*/ 3285 w 3330"/>
                <a:gd name="T27" fmla="*/ 257 h 301"/>
                <a:gd name="T28" fmla="*/ 3263 w 3330"/>
                <a:gd name="T29" fmla="*/ 276 h 301"/>
                <a:gd name="T30" fmla="*/ 3237 w 3330"/>
                <a:gd name="T31" fmla="*/ 289 h 301"/>
                <a:gd name="T32" fmla="*/ 3209 w 3330"/>
                <a:gd name="T33" fmla="*/ 297 h 301"/>
                <a:gd name="T34" fmla="*/ 3179 w 3330"/>
                <a:gd name="T35" fmla="*/ 301 h 301"/>
                <a:gd name="T36" fmla="*/ 152 w 3330"/>
                <a:gd name="T37" fmla="*/ 301 h 301"/>
                <a:gd name="T38" fmla="*/ 121 w 3330"/>
                <a:gd name="T39" fmla="*/ 297 h 301"/>
                <a:gd name="T40" fmla="*/ 93 w 3330"/>
                <a:gd name="T41" fmla="*/ 289 h 301"/>
                <a:gd name="T42" fmla="*/ 67 w 3330"/>
                <a:gd name="T43" fmla="*/ 276 h 301"/>
                <a:gd name="T44" fmla="*/ 45 w 3330"/>
                <a:gd name="T45" fmla="*/ 257 h 301"/>
                <a:gd name="T46" fmla="*/ 26 w 3330"/>
                <a:gd name="T47" fmla="*/ 235 h 301"/>
                <a:gd name="T48" fmla="*/ 13 w 3330"/>
                <a:gd name="T49" fmla="*/ 209 h 301"/>
                <a:gd name="T50" fmla="*/ 3 w 3330"/>
                <a:gd name="T51" fmla="*/ 181 h 301"/>
                <a:gd name="T52" fmla="*/ 0 w 3330"/>
                <a:gd name="T53" fmla="*/ 151 h 301"/>
                <a:gd name="T54" fmla="*/ 3 w 3330"/>
                <a:gd name="T55" fmla="*/ 121 h 301"/>
                <a:gd name="T56" fmla="*/ 13 w 3330"/>
                <a:gd name="T57" fmla="*/ 93 h 301"/>
                <a:gd name="T58" fmla="*/ 26 w 3330"/>
                <a:gd name="T59" fmla="*/ 67 h 301"/>
                <a:gd name="T60" fmla="*/ 45 w 3330"/>
                <a:gd name="T61" fmla="*/ 44 h 301"/>
                <a:gd name="T62" fmla="*/ 67 w 3330"/>
                <a:gd name="T63" fmla="*/ 26 h 301"/>
                <a:gd name="T64" fmla="*/ 93 w 3330"/>
                <a:gd name="T65" fmla="*/ 11 h 301"/>
                <a:gd name="T66" fmla="*/ 121 w 3330"/>
                <a:gd name="T67" fmla="*/ 3 h 301"/>
                <a:gd name="T68" fmla="*/ 152 w 3330"/>
                <a:gd name="T69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330" h="301">
                  <a:moveTo>
                    <a:pt x="152" y="0"/>
                  </a:moveTo>
                  <a:lnTo>
                    <a:pt x="3179" y="0"/>
                  </a:lnTo>
                  <a:lnTo>
                    <a:pt x="3209" y="3"/>
                  </a:lnTo>
                  <a:lnTo>
                    <a:pt x="3237" y="11"/>
                  </a:lnTo>
                  <a:lnTo>
                    <a:pt x="3263" y="26"/>
                  </a:lnTo>
                  <a:lnTo>
                    <a:pt x="3285" y="44"/>
                  </a:lnTo>
                  <a:lnTo>
                    <a:pt x="3304" y="67"/>
                  </a:lnTo>
                  <a:lnTo>
                    <a:pt x="3318" y="93"/>
                  </a:lnTo>
                  <a:lnTo>
                    <a:pt x="3327" y="121"/>
                  </a:lnTo>
                  <a:lnTo>
                    <a:pt x="3330" y="151"/>
                  </a:lnTo>
                  <a:lnTo>
                    <a:pt x="3327" y="181"/>
                  </a:lnTo>
                  <a:lnTo>
                    <a:pt x="3318" y="209"/>
                  </a:lnTo>
                  <a:lnTo>
                    <a:pt x="3304" y="235"/>
                  </a:lnTo>
                  <a:lnTo>
                    <a:pt x="3285" y="257"/>
                  </a:lnTo>
                  <a:lnTo>
                    <a:pt x="3263" y="276"/>
                  </a:lnTo>
                  <a:lnTo>
                    <a:pt x="3237" y="289"/>
                  </a:lnTo>
                  <a:lnTo>
                    <a:pt x="3209" y="297"/>
                  </a:lnTo>
                  <a:lnTo>
                    <a:pt x="3179" y="301"/>
                  </a:lnTo>
                  <a:lnTo>
                    <a:pt x="152" y="301"/>
                  </a:lnTo>
                  <a:lnTo>
                    <a:pt x="121" y="297"/>
                  </a:lnTo>
                  <a:lnTo>
                    <a:pt x="93" y="289"/>
                  </a:lnTo>
                  <a:lnTo>
                    <a:pt x="67" y="276"/>
                  </a:lnTo>
                  <a:lnTo>
                    <a:pt x="45" y="257"/>
                  </a:lnTo>
                  <a:lnTo>
                    <a:pt x="26" y="235"/>
                  </a:lnTo>
                  <a:lnTo>
                    <a:pt x="13" y="209"/>
                  </a:lnTo>
                  <a:lnTo>
                    <a:pt x="3" y="181"/>
                  </a:lnTo>
                  <a:lnTo>
                    <a:pt x="0" y="151"/>
                  </a:lnTo>
                  <a:lnTo>
                    <a:pt x="3" y="121"/>
                  </a:lnTo>
                  <a:lnTo>
                    <a:pt x="13" y="93"/>
                  </a:lnTo>
                  <a:lnTo>
                    <a:pt x="26" y="67"/>
                  </a:lnTo>
                  <a:lnTo>
                    <a:pt x="45" y="44"/>
                  </a:lnTo>
                  <a:lnTo>
                    <a:pt x="67" y="26"/>
                  </a:lnTo>
                  <a:lnTo>
                    <a:pt x="93" y="11"/>
                  </a:lnTo>
                  <a:lnTo>
                    <a:pt x="121" y="3"/>
                  </a:lnTo>
                  <a:lnTo>
                    <a:pt x="152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105"/>
            <p:cNvSpPr>
              <a:spLocks noEditPoints="1"/>
            </p:cNvSpPr>
            <p:nvPr/>
          </p:nvSpPr>
          <p:spPr bwMode="auto">
            <a:xfrm>
              <a:off x="7783513" y="4976813"/>
              <a:ext cx="425450" cy="261938"/>
            </a:xfrm>
            <a:custGeom>
              <a:avLst/>
              <a:gdLst>
                <a:gd name="T0" fmla="*/ 2005 w 2952"/>
                <a:gd name="T1" fmla="*/ 1503 h 1805"/>
                <a:gd name="T2" fmla="*/ 2460 w 2952"/>
                <a:gd name="T3" fmla="*/ 150 h 1805"/>
                <a:gd name="T4" fmla="*/ 1249 w 2952"/>
                <a:gd name="T5" fmla="*/ 150 h 1805"/>
                <a:gd name="T6" fmla="*/ 1703 w 2952"/>
                <a:gd name="T7" fmla="*/ 1503 h 1805"/>
                <a:gd name="T8" fmla="*/ 1249 w 2952"/>
                <a:gd name="T9" fmla="*/ 150 h 1805"/>
                <a:gd name="T10" fmla="*/ 493 w 2952"/>
                <a:gd name="T11" fmla="*/ 1503 h 1805"/>
                <a:gd name="T12" fmla="*/ 946 w 2952"/>
                <a:gd name="T13" fmla="*/ 150 h 1805"/>
                <a:gd name="T14" fmla="*/ 152 w 2952"/>
                <a:gd name="T15" fmla="*/ 0 h 1805"/>
                <a:gd name="T16" fmla="*/ 2820 w 2952"/>
                <a:gd name="T17" fmla="*/ 2 h 1805"/>
                <a:gd name="T18" fmla="*/ 2853 w 2952"/>
                <a:gd name="T19" fmla="*/ 22 h 1805"/>
                <a:gd name="T20" fmla="*/ 2873 w 2952"/>
                <a:gd name="T21" fmla="*/ 55 h 1805"/>
                <a:gd name="T22" fmla="*/ 2873 w 2952"/>
                <a:gd name="T23" fmla="*/ 95 h 1805"/>
                <a:gd name="T24" fmla="*/ 2853 w 2952"/>
                <a:gd name="T25" fmla="*/ 128 h 1805"/>
                <a:gd name="T26" fmla="*/ 2820 w 2952"/>
                <a:gd name="T27" fmla="*/ 148 h 1805"/>
                <a:gd name="T28" fmla="*/ 2762 w 2952"/>
                <a:gd name="T29" fmla="*/ 150 h 1805"/>
                <a:gd name="T30" fmla="*/ 2800 w 2952"/>
                <a:gd name="T31" fmla="*/ 1503 h 1805"/>
                <a:gd name="T32" fmla="*/ 2859 w 2952"/>
                <a:gd name="T33" fmla="*/ 1515 h 1805"/>
                <a:gd name="T34" fmla="*/ 2907 w 2952"/>
                <a:gd name="T35" fmla="*/ 1548 h 1805"/>
                <a:gd name="T36" fmla="*/ 2939 w 2952"/>
                <a:gd name="T37" fmla="*/ 1596 h 1805"/>
                <a:gd name="T38" fmla="*/ 2952 w 2952"/>
                <a:gd name="T39" fmla="*/ 1654 h 1805"/>
                <a:gd name="T40" fmla="*/ 2939 w 2952"/>
                <a:gd name="T41" fmla="*/ 1712 h 1805"/>
                <a:gd name="T42" fmla="*/ 2907 w 2952"/>
                <a:gd name="T43" fmla="*/ 1760 h 1805"/>
                <a:gd name="T44" fmla="*/ 2859 w 2952"/>
                <a:gd name="T45" fmla="*/ 1792 h 1805"/>
                <a:gd name="T46" fmla="*/ 2800 w 2952"/>
                <a:gd name="T47" fmla="*/ 1805 h 1805"/>
                <a:gd name="T48" fmla="*/ 121 w 2952"/>
                <a:gd name="T49" fmla="*/ 1801 h 1805"/>
                <a:gd name="T50" fmla="*/ 67 w 2952"/>
                <a:gd name="T51" fmla="*/ 1779 h 1805"/>
                <a:gd name="T52" fmla="*/ 27 w 2952"/>
                <a:gd name="T53" fmla="*/ 1738 h 1805"/>
                <a:gd name="T54" fmla="*/ 4 w 2952"/>
                <a:gd name="T55" fmla="*/ 1684 h 1805"/>
                <a:gd name="T56" fmla="*/ 4 w 2952"/>
                <a:gd name="T57" fmla="*/ 1624 h 1805"/>
                <a:gd name="T58" fmla="*/ 27 w 2952"/>
                <a:gd name="T59" fmla="*/ 1570 h 1805"/>
                <a:gd name="T60" fmla="*/ 67 w 2952"/>
                <a:gd name="T61" fmla="*/ 1529 h 1805"/>
                <a:gd name="T62" fmla="*/ 121 w 2952"/>
                <a:gd name="T63" fmla="*/ 1506 h 1805"/>
                <a:gd name="T64" fmla="*/ 190 w 2952"/>
                <a:gd name="T65" fmla="*/ 1503 h 1805"/>
                <a:gd name="T66" fmla="*/ 152 w 2952"/>
                <a:gd name="T67" fmla="*/ 150 h 1805"/>
                <a:gd name="T68" fmla="*/ 114 w 2952"/>
                <a:gd name="T69" fmla="*/ 140 h 1805"/>
                <a:gd name="T70" fmla="*/ 86 w 2952"/>
                <a:gd name="T71" fmla="*/ 113 h 1805"/>
                <a:gd name="T72" fmla="*/ 76 w 2952"/>
                <a:gd name="T73" fmla="*/ 75 h 1805"/>
                <a:gd name="T74" fmla="*/ 86 w 2952"/>
                <a:gd name="T75" fmla="*/ 38 h 1805"/>
                <a:gd name="T76" fmla="*/ 114 w 2952"/>
                <a:gd name="T77" fmla="*/ 11 h 1805"/>
                <a:gd name="T78" fmla="*/ 152 w 2952"/>
                <a:gd name="T79" fmla="*/ 0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952" h="1805">
                  <a:moveTo>
                    <a:pt x="2005" y="150"/>
                  </a:moveTo>
                  <a:lnTo>
                    <a:pt x="2005" y="1503"/>
                  </a:lnTo>
                  <a:lnTo>
                    <a:pt x="2460" y="1503"/>
                  </a:lnTo>
                  <a:lnTo>
                    <a:pt x="2460" y="150"/>
                  </a:lnTo>
                  <a:lnTo>
                    <a:pt x="2005" y="150"/>
                  </a:lnTo>
                  <a:close/>
                  <a:moveTo>
                    <a:pt x="1249" y="150"/>
                  </a:moveTo>
                  <a:lnTo>
                    <a:pt x="1249" y="1503"/>
                  </a:lnTo>
                  <a:lnTo>
                    <a:pt x="1703" y="1503"/>
                  </a:lnTo>
                  <a:lnTo>
                    <a:pt x="1703" y="150"/>
                  </a:lnTo>
                  <a:lnTo>
                    <a:pt x="1249" y="150"/>
                  </a:lnTo>
                  <a:close/>
                  <a:moveTo>
                    <a:pt x="493" y="150"/>
                  </a:moveTo>
                  <a:lnTo>
                    <a:pt x="493" y="1503"/>
                  </a:lnTo>
                  <a:lnTo>
                    <a:pt x="946" y="1503"/>
                  </a:lnTo>
                  <a:lnTo>
                    <a:pt x="946" y="150"/>
                  </a:lnTo>
                  <a:lnTo>
                    <a:pt x="493" y="150"/>
                  </a:lnTo>
                  <a:close/>
                  <a:moveTo>
                    <a:pt x="152" y="0"/>
                  </a:moveTo>
                  <a:lnTo>
                    <a:pt x="2800" y="0"/>
                  </a:lnTo>
                  <a:lnTo>
                    <a:pt x="2820" y="2"/>
                  </a:lnTo>
                  <a:lnTo>
                    <a:pt x="2839" y="11"/>
                  </a:lnTo>
                  <a:lnTo>
                    <a:pt x="2853" y="22"/>
                  </a:lnTo>
                  <a:lnTo>
                    <a:pt x="2866" y="38"/>
                  </a:lnTo>
                  <a:lnTo>
                    <a:pt x="2873" y="55"/>
                  </a:lnTo>
                  <a:lnTo>
                    <a:pt x="2875" y="75"/>
                  </a:lnTo>
                  <a:lnTo>
                    <a:pt x="2873" y="95"/>
                  </a:lnTo>
                  <a:lnTo>
                    <a:pt x="2866" y="113"/>
                  </a:lnTo>
                  <a:lnTo>
                    <a:pt x="2853" y="128"/>
                  </a:lnTo>
                  <a:lnTo>
                    <a:pt x="2839" y="140"/>
                  </a:lnTo>
                  <a:lnTo>
                    <a:pt x="2820" y="148"/>
                  </a:lnTo>
                  <a:lnTo>
                    <a:pt x="2800" y="150"/>
                  </a:lnTo>
                  <a:lnTo>
                    <a:pt x="2762" y="150"/>
                  </a:lnTo>
                  <a:lnTo>
                    <a:pt x="2762" y="1503"/>
                  </a:lnTo>
                  <a:lnTo>
                    <a:pt x="2800" y="1503"/>
                  </a:lnTo>
                  <a:lnTo>
                    <a:pt x="2830" y="1506"/>
                  </a:lnTo>
                  <a:lnTo>
                    <a:pt x="2859" y="1515"/>
                  </a:lnTo>
                  <a:lnTo>
                    <a:pt x="2885" y="1529"/>
                  </a:lnTo>
                  <a:lnTo>
                    <a:pt x="2907" y="1548"/>
                  </a:lnTo>
                  <a:lnTo>
                    <a:pt x="2926" y="1570"/>
                  </a:lnTo>
                  <a:lnTo>
                    <a:pt x="2939" y="1596"/>
                  </a:lnTo>
                  <a:lnTo>
                    <a:pt x="2949" y="1624"/>
                  </a:lnTo>
                  <a:lnTo>
                    <a:pt x="2952" y="1654"/>
                  </a:lnTo>
                  <a:lnTo>
                    <a:pt x="2949" y="1684"/>
                  </a:lnTo>
                  <a:lnTo>
                    <a:pt x="2939" y="1712"/>
                  </a:lnTo>
                  <a:lnTo>
                    <a:pt x="2926" y="1738"/>
                  </a:lnTo>
                  <a:lnTo>
                    <a:pt x="2907" y="1760"/>
                  </a:lnTo>
                  <a:lnTo>
                    <a:pt x="2885" y="1779"/>
                  </a:lnTo>
                  <a:lnTo>
                    <a:pt x="2859" y="1792"/>
                  </a:lnTo>
                  <a:lnTo>
                    <a:pt x="2830" y="1801"/>
                  </a:lnTo>
                  <a:lnTo>
                    <a:pt x="2800" y="1805"/>
                  </a:lnTo>
                  <a:lnTo>
                    <a:pt x="152" y="1805"/>
                  </a:lnTo>
                  <a:lnTo>
                    <a:pt x="121" y="1801"/>
                  </a:lnTo>
                  <a:lnTo>
                    <a:pt x="93" y="1792"/>
                  </a:lnTo>
                  <a:lnTo>
                    <a:pt x="67" y="1779"/>
                  </a:lnTo>
                  <a:lnTo>
                    <a:pt x="44" y="1760"/>
                  </a:lnTo>
                  <a:lnTo>
                    <a:pt x="27" y="1738"/>
                  </a:lnTo>
                  <a:lnTo>
                    <a:pt x="12" y="1712"/>
                  </a:lnTo>
                  <a:lnTo>
                    <a:pt x="4" y="1684"/>
                  </a:lnTo>
                  <a:lnTo>
                    <a:pt x="0" y="1654"/>
                  </a:lnTo>
                  <a:lnTo>
                    <a:pt x="4" y="1624"/>
                  </a:lnTo>
                  <a:lnTo>
                    <a:pt x="12" y="1596"/>
                  </a:lnTo>
                  <a:lnTo>
                    <a:pt x="27" y="1570"/>
                  </a:lnTo>
                  <a:lnTo>
                    <a:pt x="44" y="1548"/>
                  </a:lnTo>
                  <a:lnTo>
                    <a:pt x="67" y="1529"/>
                  </a:lnTo>
                  <a:lnTo>
                    <a:pt x="93" y="1515"/>
                  </a:lnTo>
                  <a:lnTo>
                    <a:pt x="121" y="1506"/>
                  </a:lnTo>
                  <a:lnTo>
                    <a:pt x="152" y="1503"/>
                  </a:lnTo>
                  <a:lnTo>
                    <a:pt x="190" y="1503"/>
                  </a:lnTo>
                  <a:lnTo>
                    <a:pt x="190" y="150"/>
                  </a:lnTo>
                  <a:lnTo>
                    <a:pt x="152" y="150"/>
                  </a:lnTo>
                  <a:lnTo>
                    <a:pt x="131" y="148"/>
                  </a:lnTo>
                  <a:lnTo>
                    <a:pt x="114" y="140"/>
                  </a:lnTo>
                  <a:lnTo>
                    <a:pt x="99" y="128"/>
                  </a:lnTo>
                  <a:lnTo>
                    <a:pt x="86" y="113"/>
                  </a:lnTo>
                  <a:lnTo>
                    <a:pt x="79" y="95"/>
                  </a:lnTo>
                  <a:lnTo>
                    <a:pt x="76" y="75"/>
                  </a:lnTo>
                  <a:lnTo>
                    <a:pt x="79" y="55"/>
                  </a:lnTo>
                  <a:lnTo>
                    <a:pt x="86" y="38"/>
                  </a:lnTo>
                  <a:lnTo>
                    <a:pt x="99" y="22"/>
                  </a:lnTo>
                  <a:lnTo>
                    <a:pt x="114" y="11"/>
                  </a:lnTo>
                  <a:lnTo>
                    <a:pt x="131" y="2"/>
                  </a:lnTo>
                  <a:lnTo>
                    <a:pt x="152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Freeform 106"/>
            <p:cNvSpPr/>
            <p:nvPr/>
          </p:nvSpPr>
          <p:spPr bwMode="auto">
            <a:xfrm>
              <a:off x="7756525" y="4816476"/>
              <a:ext cx="481013" cy="141288"/>
            </a:xfrm>
            <a:custGeom>
              <a:avLst/>
              <a:gdLst>
                <a:gd name="T0" fmla="*/ 1678 w 3331"/>
                <a:gd name="T1" fmla="*/ 0 h 977"/>
                <a:gd name="T2" fmla="*/ 1702 w 3331"/>
                <a:gd name="T3" fmla="*/ 5 h 977"/>
                <a:gd name="T4" fmla="*/ 1727 w 3331"/>
                <a:gd name="T5" fmla="*/ 13 h 977"/>
                <a:gd name="T6" fmla="*/ 3229 w 3331"/>
                <a:gd name="T7" fmla="*/ 684 h 977"/>
                <a:gd name="T8" fmla="*/ 3253 w 3331"/>
                <a:gd name="T9" fmla="*/ 695 h 977"/>
                <a:gd name="T10" fmla="*/ 3275 w 3331"/>
                <a:gd name="T11" fmla="*/ 710 h 977"/>
                <a:gd name="T12" fmla="*/ 3295 w 3331"/>
                <a:gd name="T13" fmla="*/ 727 h 977"/>
                <a:gd name="T14" fmla="*/ 3309 w 3331"/>
                <a:gd name="T15" fmla="*/ 749 h 977"/>
                <a:gd name="T16" fmla="*/ 3322 w 3331"/>
                <a:gd name="T17" fmla="*/ 773 h 977"/>
                <a:gd name="T18" fmla="*/ 3329 w 3331"/>
                <a:gd name="T19" fmla="*/ 799 h 977"/>
                <a:gd name="T20" fmla="*/ 3331 w 3331"/>
                <a:gd name="T21" fmla="*/ 826 h 977"/>
                <a:gd name="T22" fmla="*/ 3328 w 3331"/>
                <a:gd name="T23" fmla="*/ 856 h 977"/>
                <a:gd name="T24" fmla="*/ 3320 w 3331"/>
                <a:gd name="T25" fmla="*/ 885 h 977"/>
                <a:gd name="T26" fmla="*/ 3305 w 3331"/>
                <a:gd name="T27" fmla="*/ 910 h 977"/>
                <a:gd name="T28" fmla="*/ 3287 w 3331"/>
                <a:gd name="T29" fmla="*/ 933 h 977"/>
                <a:gd name="T30" fmla="*/ 3264 w 3331"/>
                <a:gd name="T31" fmla="*/ 951 h 977"/>
                <a:gd name="T32" fmla="*/ 3239 w 3331"/>
                <a:gd name="T33" fmla="*/ 966 h 977"/>
                <a:gd name="T34" fmla="*/ 3210 w 3331"/>
                <a:gd name="T35" fmla="*/ 974 h 977"/>
                <a:gd name="T36" fmla="*/ 3180 w 3331"/>
                <a:gd name="T37" fmla="*/ 977 h 977"/>
                <a:gd name="T38" fmla="*/ 152 w 3331"/>
                <a:gd name="T39" fmla="*/ 977 h 977"/>
                <a:gd name="T40" fmla="*/ 121 w 3331"/>
                <a:gd name="T41" fmla="*/ 974 h 977"/>
                <a:gd name="T42" fmla="*/ 93 w 3331"/>
                <a:gd name="T43" fmla="*/ 966 h 977"/>
                <a:gd name="T44" fmla="*/ 68 w 3331"/>
                <a:gd name="T45" fmla="*/ 952 h 977"/>
                <a:gd name="T46" fmla="*/ 46 w 3331"/>
                <a:gd name="T47" fmla="*/ 934 h 977"/>
                <a:gd name="T48" fmla="*/ 27 w 3331"/>
                <a:gd name="T49" fmla="*/ 911 h 977"/>
                <a:gd name="T50" fmla="*/ 13 w 3331"/>
                <a:gd name="T51" fmla="*/ 887 h 977"/>
                <a:gd name="T52" fmla="*/ 4 w 3331"/>
                <a:gd name="T53" fmla="*/ 858 h 977"/>
                <a:gd name="T54" fmla="*/ 0 w 3331"/>
                <a:gd name="T55" fmla="*/ 832 h 977"/>
                <a:gd name="T56" fmla="*/ 2 w 3331"/>
                <a:gd name="T57" fmla="*/ 806 h 977"/>
                <a:gd name="T58" fmla="*/ 7 w 3331"/>
                <a:gd name="T59" fmla="*/ 781 h 977"/>
                <a:gd name="T60" fmla="*/ 17 w 3331"/>
                <a:gd name="T61" fmla="*/ 759 h 977"/>
                <a:gd name="T62" fmla="*/ 29 w 3331"/>
                <a:gd name="T63" fmla="*/ 738 h 977"/>
                <a:gd name="T64" fmla="*/ 47 w 3331"/>
                <a:gd name="T65" fmla="*/ 718 h 977"/>
                <a:gd name="T66" fmla="*/ 67 w 3331"/>
                <a:gd name="T67" fmla="*/ 702 h 977"/>
                <a:gd name="T68" fmla="*/ 90 w 3331"/>
                <a:gd name="T69" fmla="*/ 689 h 977"/>
                <a:gd name="T70" fmla="*/ 1603 w 3331"/>
                <a:gd name="T71" fmla="*/ 13 h 977"/>
                <a:gd name="T72" fmla="*/ 1627 w 3331"/>
                <a:gd name="T73" fmla="*/ 5 h 977"/>
                <a:gd name="T74" fmla="*/ 1652 w 3331"/>
                <a:gd name="T75" fmla="*/ 0 h 977"/>
                <a:gd name="T76" fmla="*/ 1678 w 3331"/>
                <a:gd name="T77" fmla="*/ 0 h 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331" h="977">
                  <a:moveTo>
                    <a:pt x="1678" y="0"/>
                  </a:moveTo>
                  <a:lnTo>
                    <a:pt x="1702" y="5"/>
                  </a:lnTo>
                  <a:lnTo>
                    <a:pt x="1727" y="13"/>
                  </a:lnTo>
                  <a:lnTo>
                    <a:pt x="3229" y="684"/>
                  </a:lnTo>
                  <a:lnTo>
                    <a:pt x="3253" y="695"/>
                  </a:lnTo>
                  <a:lnTo>
                    <a:pt x="3275" y="710"/>
                  </a:lnTo>
                  <a:lnTo>
                    <a:pt x="3295" y="727"/>
                  </a:lnTo>
                  <a:lnTo>
                    <a:pt x="3309" y="749"/>
                  </a:lnTo>
                  <a:lnTo>
                    <a:pt x="3322" y="773"/>
                  </a:lnTo>
                  <a:lnTo>
                    <a:pt x="3329" y="799"/>
                  </a:lnTo>
                  <a:lnTo>
                    <a:pt x="3331" y="826"/>
                  </a:lnTo>
                  <a:lnTo>
                    <a:pt x="3328" y="856"/>
                  </a:lnTo>
                  <a:lnTo>
                    <a:pt x="3320" y="885"/>
                  </a:lnTo>
                  <a:lnTo>
                    <a:pt x="3305" y="910"/>
                  </a:lnTo>
                  <a:lnTo>
                    <a:pt x="3287" y="933"/>
                  </a:lnTo>
                  <a:lnTo>
                    <a:pt x="3264" y="951"/>
                  </a:lnTo>
                  <a:lnTo>
                    <a:pt x="3239" y="966"/>
                  </a:lnTo>
                  <a:lnTo>
                    <a:pt x="3210" y="974"/>
                  </a:lnTo>
                  <a:lnTo>
                    <a:pt x="3180" y="977"/>
                  </a:lnTo>
                  <a:lnTo>
                    <a:pt x="152" y="977"/>
                  </a:lnTo>
                  <a:lnTo>
                    <a:pt x="121" y="974"/>
                  </a:lnTo>
                  <a:lnTo>
                    <a:pt x="93" y="966"/>
                  </a:lnTo>
                  <a:lnTo>
                    <a:pt x="68" y="952"/>
                  </a:lnTo>
                  <a:lnTo>
                    <a:pt x="46" y="934"/>
                  </a:lnTo>
                  <a:lnTo>
                    <a:pt x="27" y="911"/>
                  </a:lnTo>
                  <a:lnTo>
                    <a:pt x="13" y="887"/>
                  </a:lnTo>
                  <a:lnTo>
                    <a:pt x="4" y="858"/>
                  </a:lnTo>
                  <a:lnTo>
                    <a:pt x="0" y="832"/>
                  </a:lnTo>
                  <a:lnTo>
                    <a:pt x="2" y="806"/>
                  </a:lnTo>
                  <a:lnTo>
                    <a:pt x="7" y="781"/>
                  </a:lnTo>
                  <a:lnTo>
                    <a:pt x="17" y="759"/>
                  </a:lnTo>
                  <a:lnTo>
                    <a:pt x="29" y="738"/>
                  </a:lnTo>
                  <a:lnTo>
                    <a:pt x="47" y="718"/>
                  </a:lnTo>
                  <a:lnTo>
                    <a:pt x="67" y="702"/>
                  </a:lnTo>
                  <a:lnTo>
                    <a:pt x="90" y="689"/>
                  </a:lnTo>
                  <a:lnTo>
                    <a:pt x="1603" y="13"/>
                  </a:lnTo>
                  <a:lnTo>
                    <a:pt x="1627" y="5"/>
                  </a:lnTo>
                  <a:lnTo>
                    <a:pt x="1652" y="0"/>
                  </a:lnTo>
                  <a:lnTo>
                    <a:pt x="1678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" name="Замещающий текст 2"/>
          <p:cNvSpPr/>
          <p:nvPr>
            <p:ph type="body" sz="quarter" idx="19"/>
          </p:nvPr>
        </p:nvSpPr>
        <p:spPr/>
        <p:txBody>
          <a:bodyPr/>
          <a:p>
            <a:r>
              <a:rPr lang="ru-RU" altLang="en-US" b="1">
                <a:solidFill>
                  <a:schemeClr val="accent2"/>
                </a:solidFill>
              </a:rPr>
              <a:t>УРОВЕНЬ ОБРАЗОВАНИЯ </a:t>
            </a:r>
            <a:endParaRPr lang="ru-RU" altLang="en-US" b="1">
              <a:solidFill>
                <a:schemeClr val="accent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quarter" idx="14"/>
          </p:nvPr>
        </p:nvSpPr>
        <p:spPr>
          <a:xfrm>
            <a:off x="326003" y="1111613"/>
            <a:ext cx="5530436" cy="4906660"/>
          </a:xfrm>
        </p:spPr>
        <p:txBody>
          <a:bodyPr/>
          <a:lstStyle/>
          <a:p>
            <a:pPr algn="just" defTabSz="434975" fontAlgn="auto">
              <a:lnSpc>
                <a:spcPct val="125000"/>
              </a:lnSpc>
              <a:spcBef>
                <a:spcPts val="0"/>
              </a:spcBef>
            </a:pPr>
            <a:r>
              <a:rPr lang="ru-RU" b="1" dirty="0" smtClean="0">
                <a:latin typeface="+mj-lt"/>
                <a:sym typeface="+mn-ea"/>
              </a:rPr>
              <a:t>	</a:t>
            </a:r>
            <a:r>
              <a:rPr lang="ru-RU" sz="1800" b="1" dirty="0" smtClean="0">
                <a:cs typeface="+mn-lt"/>
                <a:sym typeface="+mn-ea"/>
              </a:rPr>
              <a:t>Осуществление </a:t>
            </a:r>
            <a:r>
              <a:rPr lang="ru-RU" sz="1800" b="1" dirty="0">
                <a:cs typeface="+mn-lt"/>
                <a:sym typeface="+mn-ea"/>
              </a:rPr>
              <a:t>набора обучающихся в количестве не менее 60 человек в год без вступительных экзаменов на общих основаниях. </a:t>
            </a:r>
            <a:endParaRPr lang="ru-RU" sz="1800" b="1" dirty="0">
              <a:cs typeface="+mn-lt"/>
            </a:endParaRPr>
          </a:p>
          <a:p>
            <a:pPr algn="just" defTabSz="434975" fontAlgn="auto">
              <a:lnSpc>
                <a:spcPct val="125000"/>
              </a:lnSpc>
              <a:spcBef>
                <a:spcPts val="0"/>
              </a:spcBef>
            </a:pPr>
            <a:r>
              <a:rPr lang="ru-RU" sz="1800" dirty="0">
                <a:cs typeface="+mn-lt"/>
                <a:sym typeface="+mn-ea"/>
              </a:rPr>
              <a:t>	Перевод на второй год обучения происходит по результатам самоопределения обучающихся и рекомендаций педагогов.  </a:t>
            </a:r>
            <a:endParaRPr lang="ru-RU" sz="1800" dirty="0">
              <a:cs typeface="+mn-lt"/>
            </a:endParaRPr>
          </a:p>
          <a:p>
            <a:pPr algn="just" defTabSz="434975" fontAlgn="auto">
              <a:lnSpc>
                <a:spcPct val="125000"/>
              </a:lnSpc>
              <a:spcBef>
                <a:spcPts val="0"/>
              </a:spcBef>
            </a:pPr>
            <a:r>
              <a:rPr lang="ru-RU" sz="1800" dirty="0">
                <a:cs typeface="+mn-lt"/>
                <a:sym typeface="+mn-ea"/>
              </a:rPr>
              <a:t>	</a:t>
            </a:r>
            <a:r>
              <a:rPr lang="ru-RU" sz="1800" b="1" dirty="0">
                <a:cs typeface="+mn-lt"/>
                <a:sym typeface="+mn-ea"/>
              </a:rPr>
              <a:t>Документы для зачисления в школу:</a:t>
            </a:r>
            <a:endParaRPr lang="ru-RU" sz="1800" b="1" dirty="0">
              <a:cs typeface="+mn-lt"/>
            </a:endParaRPr>
          </a:p>
          <a:p>
            <a:pPr marL="342900" algn="just" fontAlgn="auto">
              <a:lnSpc>
                <a:spcPct val="125000"/>
              </a:lnSpc>
              <a:spcBef>
                <a:spcPts val="0"/>
              </a:spcBef>
              <a:buAutoNum type="arabicPeriod"/>
            </a:pPr>
            <a:r>
              <a:rPr lang="ru-RU" sz="1800" dirty="0">
                <a:cs typeface="+mn-lt"/>
                <a:sym typeface="+mn-ea"/>
              </a:rPr>
              <a:t>Заявление установленного образца </a:t>
            </a:r>
            <a:endParaRPr lang="ru-RU" sz="1800" dirty="0">
              <a:cs typeface="+mn-lt"/>
              <a:sym typeface="+mn-ea"/>
            </a:endParaRPr>
          </a:p>
          <a:p>
            <a:pPr marL="342900" algn="just" fontAlgn="auto">
              <a:lnSpc>
                <a:spcPct val="125000"/>
              </a:lnSpc>
              <a:spcBef>
                <a:spcPts val="0"/>
              </a:spcBef>
              <a:buAutoNum type="arabicPeriod"/>
            </a:pPr>
            <a:r>
              <a:rPr lang="ru-RU" sz="1800" dirty="0">
                <a:cs typeface="+mn-lt"/>
                <a:sym typeface="+mn-ea"/>
              </a:rPr>
              <a:t>Копия свидетельства о рождении/паспорта ребенка (для заполнения договора) </a:t>
            </a:r>
            <a:endParaRPr lang="ru-RU" sz="1800" dirty="0">
              <a:cs typeface="+mn-lt"/>
              <a:sym typeface="+mn-ea"/>
            </a:endParaRPr>
          </a:p>
          <a:p>
            <a:pPr marL="342900" algn="just" fontAlgn="auto">
              <a:lnSpc>
                <a:spcPct val="125000"/>
              </a:lnSpc>
              <a:spcBef>
                <a:spcPts val="0"/>
              </a:spcBef>
              <a:buAutoNum type="arabicPeriod"/>
            </a:pPr>
            <a:r>
              <a:rPr lang="ru-RU" sz="1800" dirty="0" smtClean="0">
                <a:cs typeface="+mn-lt"/>
                <a:sym typeface="+mn-ea"/>
              </a:rPr>
              <a:t>Копия </a:t>
            </a:r>
            <a:r>
              <a:rPr lang="ru-RU" sz="1800" dirty="0">
                <a:cs typeface="+mn-lt"/>
                <a:sym typeface="+mn-ea"/>
              </a:rPr>
              <a:t>паспорта родителя (стр. с фотографией и стр. с регистрацией для заключения договора)</a:t>
            </a:r>
            <a:endParaRPr lang="ru-RU" sz="1800" dirty="0">
              <a:cs typeface="+mn-lt"/>
              <a:sym typeface="+mn-ea"/>
            </a:endParaRPr>
          </a:p>
          <a:p>
            <a:pPr marL="342900" algn="just" fontAlgn="auto">
              <a:lnSpc>
                <a:spcPct val="125000"/>
              </a:lnSpc>
              <a:spcBef>
                <a:spcPts val="0"/>
              </a:spcBef>
              <a:buAutoNum type="arabicPeriod"/>
            </a:pPr>
            <a:r>
              <a:rPr lang="ru-RU" sz="1800" dirty="0">
                <a:cs typeface="+mn-lt"/>
                <a:sym typeface="+mn-ea"/>
              </a:rPr>
              <a:t>Согласие на обработку </a:t>
            </a:r>
            <a:r>
              <a:rPr lang="ru-RU" sz="1800" dirty="0" smtClean="0">
                <a:cs typeface="+mn-lt"/>
                <a:sym typeface="+mn-ea"/>
              </a:rPr>
              <a:t>персональных данных. </a:t>
            </a:r>
            <a:endParaRPr lang="ru-RU" sz="1800" dirty="0">
              <a:cs typeface="+mn-lt"/>
            </a:endParaRPr>
          </a:p>
          <a:p>
            <a:pPr algn="just" fontAlgn="auto">
              <a:lnSpc>
                <a:spcPct val="125000"/>
              </a:lnSpc>
              <a:spcBef>
                <a:spcPts val="0"/>
              </a:spcBef>
            </a:pPr>
            <a:endParaRPr lang="ru-RU" sz="1800" dirty="0">
              <a:cs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7729" y="351923"/>
            <a:ext cx="10865180" cy="695924"/>
          </a:xfrm>
        </p:spPr>
        <p:txBody>
          <a:bodyPr/>
          <a:lstStyle/>
          <a:p>
            <a:r>
              <a:rPr lang="ru-RU" dirty="0"/>
              <a:t>УСЛОВИЯ НАБОРА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8714509" y="2355273"/>
            <a:ext cx="471055" cy="429491"/>
          </a:xfrm>
          <a:prstGeom prst="rect">
            <a:avLst/>
          </a:prstGeom>
          <a:solidFill>
            <a:srgbClr val="FFFFFF"/>
          </a:solidFill>
          <a:ln>
            <a:solidFill>
              <a:srgbClr val="FFFFCC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flipV="1">
            <a:off x="8672945" y="2230582"/>
            <a:ext cx="914401" cy="277088"/>
          </a:xfrm>
          <a:prstGeom prst="rect">
            <a:avLst/>
          </a:prstGeom>
          <a:solidFill>
            <a:srgbClr val="FFFFFF"/>
          </a:solidFill>
          <a:ln>
            <a:solidFill>
              <a:srgbClr val="FFFFCC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9060872" y="1385455"/>
            <a:ext cx="554183" cy="429491"/>
          </a:xfrm>
          <a:prstGeom prst="rect">
            <a:avLst/>
          </a:prstGeom>
          <a:solidFill>
            <a:srgbClr val="FFFFFF"/>
          </a:solidFill>
          <a:ln>
            <a:solidFill>
              <a:srgbClr val="FFFFCC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Замещающая рамка рисунка 3" descr="7a6da8a5752204e04782fcec19a104a8"/>
          <p:cNvPicPr>
            <a:picLocks noChangeAspect="1"/>
          </p:cNvPicPr>
          <p:nvPr>
            <p:ph type="pic" sz="quarter" idx="15"/>
          </p:nvPr>
        </p:nvPicPr>
        <p:blipFill>
          <a:blip r:embed="rId1"/>
          <a:stretch>
            <a:fillRect/>
          </a:stretch>
        </p:blipFill>
        <p:spPr>
          <a:xfrm>
            <a:off x="6096000" y="990600"/>
            <a:ext cx="6096000" cy="48755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516255" y="1537335"/>
          <a:ext cx="11199495" cy="4165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130" y="399631"/>
            <a:ext cx="10865180" cy="695924"/>
          </a:xfrm>
          <a:prstGeom prst="rect">
            <a:avLst/>
          </a:prstGeom>
        </p:spPr>
        <p:txBody>
          <a:bodyPr/>
          <a:lstStyle/>
          <a:p>
            <a:r>
              <a:rPr lang="ru-RU"/>
              <a:t>МОДУЛИ ОБРАЗОВАТЕЛЬНОГО ПРОЦЕССА</a:t>
            </a:r>
            <a:endParaRPr lang="ru-RU"/>
          </a:p>
        </p:txBody>
      </p:sp>
      <p:grpSp>
        <p:nvGrpSpPr>
          <p:cNvPr id="11" name="Group 415"/>
          <p:cNvGrpSpPr>
            <a:grpSpLocks noChangeAspect="1"/>
          </p:cNvGrpSpPr>
          <p:nvPr/>
        </p:nvGrpSpPr>
        <p:grpSpPr bwMode="auto">
          <a:xfrm>
            <a:off x="897197" y="2233990"/>
            <a:ext cx="439390" cy="411929"/>
            <a:chOff x="2679" y="1077"/>
            <a:chExt cx="240" cy="22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2" name="Freeform 417"/>
            <p:cNvSpPr/>
            <p:nvPr/>
          </p:nvSpPr>
          <p:spPr bwMode="auto">
            <a:xfrm>
              <a:off x="2712" y="1128"/>
              <a:ext cx="111" cy="14"/>
            </a:xfrm>
            <a:custGeom>
              <a:avLst/>
              <a:gdLst>
                <a:gd name="T0" fmla="*/ 98 w 1561"/>
                <a:gd name="T1" fmla="*/ 0 h 196"/>
                <a:gd name="T2" fmla="*/ 1463 w 1561"/>
                <a:gd name="T3" fmla="*/ 0 h 196"/>
                <a:gd name="T4" fmla="*/ 1486 w 1561"/>
                <a:gd name="T5" fmla="*/ 3 h 196"/>
                <a:gd name="T6" fmla="*/ 1507 w 1561"/>
                <a:gd name="T7" fmla="*/ 11 h 196"/>
                <a:gd name="T8" fmla="*/ 1525 w 1561"/>
                <a:gd name="T9" fmla="*/ 22 h 196"/>
                <a:gd name="T10" fmla="*/ 1540 w 1561"/>
                <a:gd name="T11" fmla="*/ 37 h 196"/>
                <a:gd name="T12" fmla="*/ 1551 w 1561"/>
                <a:gd name="T13" fmla="*/ 55 h 196"/>
                <a:gd name="T14" fmla="*/ 1559 w 1561"/>
                <a:gd name="T15" fmla="*/ 76 h 196"/>
                <a:gd name="T16" fmla="*/ 1561 w 1561"/>
                <a:gd name="T17" fmla="*/ 98 h 196"/>
                <a:gd name="T18" fmla="*/ 1559 w 1561"/>
                <a:gd name="T19" fmla="*/ 121 h 196"/>
                <a:gd name="T20" fmla="*/ 1551 w 1561"/>
                <a:gd name="T21" fmla="*/ 141 h 196"/>
                <a:gd name="T22" fmla="*/ 1540 w 1561"/>
                <a:gd name="T23" fmla="*/ 160 h 196"/>
                <a:gd name="T24" fmla="*/ 1525 w 1561"/>
                <a:gd name="T25" fmla="*/ 175 h 196"/>
                <a:gd name="T26" fmla="*/ 1507 w 1561"/>
                <a:gd name="T27" fmla="*/ 186 h 196"/>
                <a:gd name="T28" fmla="*/ 1486 w 1561"/>
                <a:gd name="T29" fmla="*/ 193 h 196"/>
                <a:gd name="T30" fmla="*/ 1463 w 1561"/>
                <a:gd name="T31" fmla="*/ 196 h 196"/>
                <a:gd name="T32" fmla="*/ 98 w 1561"/>
                <a:gd name="T33" fmla="*/ 196 h 196"/>
                <a:gd name="T34" fmla="*/ 76 w 1561"/>
                <a:gd name="T35" fmla="*/ 193 h 196"/>
                <a:gd name="T36" fmla="*/ 55 w 1561"/>
                <a:gd name="T37" fmla="*/ 186 h 196"/>
                <a:gd name="T38" fmla="*/ 37 w 1561"/>
                <a:gd name="T39" fmla="*/ 175 h 196"/>
                <a:gd name="T40" fmla="*/ 22 w 1561"/>
                <a:gd name="T41" fmla="*/ 160 h 196"/>
                <a:gd name="T42" fmla="*/ 10 w 1561"/>
                <a:gd name="T43" fmla="*/ 141 h 196"/>
                <a:gd name="T44" fmla="*/ 2 w 1561"/>
                <a:gd name="T45" fmla="*/ 121 h 196"/>
                <a:gd name="T46" fmla="*/ 0 w 1561"/>
                <a:gd name="T47" fmla="*/ 98 h 196"/>
                <a:gd name="T48" fmla="*/ 2 w 1561"/>
                <a:gd name="T49" fmla="*/ 76 h 196"/>
                <a:gd name="T50" fmla="*/ 10 w 1561"/>
                <a:gd name="T51" fmla="*/ 55 h 196"/>
                <a:gd name="T52" fmla="*/ 22 w 1561"/>
                <a:gd name="T53" fmla="*/ 37 h 196"/>
                <a:gd name="T54" fmla="*/ 37 w 1561"/>
                <a:gd name="T55" fmla="*/ 22 h 196"/>
                <a:gd name="T56" fmla="*/ 55 w 1561"/>
                <a:gd name="T57" fmla="*/ 11 h 196"/>
                <a:gd name="T58" fmla="*/ 76 w 1561"/>
                <a:gd name="T59" fmla="*/ 3 h 196"/>
                <a:gd name="T60" fmla="*/ 98 w 1561"/>
                <a:gd name="T6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61" h="196">
                  <a:moveTo>
                    <a:pt x="98" y="0"/>
                  </a:moveTo>
                  <a:lnTo>
                    <a:pt x="1463" y="0"/>
                  </a:lnTo>
                  <a:lnTo>
                    <a:pt x="1486" y="3"/>
                  </a:lnTo>
                  <a:lnTo>
                    <a:pt x="1507" y="11"/>
                  </a:lnTo>
                  <a:lnTo>
                    <a:pt x="1525" y="22"/>
                  </a:lnTo>
                  <a:lnTo>
                    <a:pt x="1540" y="37"/>
                  </a:lnTo>
                  <a:lnTo>
                    <a:pt x="1551" y="55"/>
                  </a:lnTo>
                  <a:lnTo>
                    <a:pt x="1559" y="76"/>
                  </a:lnTo>
                  <a:lnTo>
                    <a:pt x="1561" y="98"/>
                  </a:lnTo>
                  <a:lnTo>
                    <a:pt x="1559" y="121"/>
                  </a:lnTo>
                  <a:lnTo>
                    <a:pt x="1551" y="141"/>
                  </a:lnTo>
                  <a:lnTo>
                    <a:pt x="1540" y="160"/>
                  </a:lnTo>
                  <a:lnTo>
                    <a:pt x="1525" y="175"/>
                  </a:lnTo>
                  <a:lnTo>
                    <a:pt x="1507" y="186"/>
                  </a:lnTo>
                  <a:lnTo>
                    <a:pt x="1486" y="193"/>
                  </a:lnTo>
                  <a:lnTo>
                    <a:pt x="1463" y="196"/>
                  </a:lnTo>
                  <a:lnTo>
                    <a:pt x="98" y="196"/>
                  </a:lnTo>
                  <a:lnTo>
                    <a:pt x="76" y="193"/>
                  </a:lnTo>
                  <a:lnTo>
                    <a:pt x="55" y="186"/>
                  </a:lnTo>
                  <a:lnTo>
                    <a:pt x="37" y="175"/>
                  </a:lnTo>
                  <a:lnTo>
                    <a:pt x="22" y="160"/>
                  </a:lnTo>
                  <a:lnTo>
                    <a:pt x="10" y="141"/>
                  </a:lnTo>
                  <a:lnTo>
                    <a:pt x="2" y="121"/>
                  </a:lnTo>
                  <a:lnTo>
                    <a:pt x="0" y="98"/>
                  </a:lnTo>
                  <a:lnTo>
                    <a:pt x="2" y="76"/>
                  </a:lnTo>
                  <a:lnTo>
                    <a:pt x="10" y="55"/>
                  </a:lnTo>
                  <a:lnTo>
                    <a:pt x="22" y="37"/>
                  </a:lnTo>
                  <a:lnTo>
                    <a:pt x="37" y="22"/>
                  </a:lnTo>
                  <a:lnTo>
                    <a:pt x="55" y="11"/>
                  </a:lnTo>
                  <a:lnTo>
                    <a:pt x="76" y="3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en-US"/>
            </a:p>
          </p:txBody>
        </p:sp>
        <p:sp>
          <p:nvSpPr>
            <p:cNvPr id="13" name="Freeform 418"/>
            <p:cNvSpPr/>
            <p:nvPr/>
          </p:nvSpPr>
          <p:spPr bwMode="auto">
            <a:xfrm>
              <a:off x="2712" y="1152"/>
              <a:ext cx="111" cy="14"/>
            </a:xfrm>
            <a:custGeom>
              <a:avLst/>
              <a:gdLst>
                <a:gd name="T0" fmla="*/ 98 w 1561"/>
                <a:gd name="T1" fmla="*/ 0 h 197"/>
                <a:gd name="T2" fmla="*/ 1463 w 1561"/>
                <a:gd name="T3" fmla="*/ 0 h 197"/>
                <a:gd name="T4" fmla="*/ 1486 w 1561"/>
                <a:gd name="T5" fmla="*/ 3 h 197"/>
                <a:gd name="T6" fmla="*/ 1507 w 1561"/>
                <a:gd name="T7" fmla="*/ 11 h 197"/>
                <a:gd name="T8" fmla="*/ 1525 w 1561"/>
                <a:gd name="T9" fmla="*/ 22 h 197"/>
                <a:gd name="T10" fmla="*/ 1540 w 1561"/>
                <a:gd name="T11" fmla="*/ 37 h 197"/>
                <a:gd name="T12" fmla="*/ 1551 w 1561"/>
                <a:gd name="T13" fmla="*/ 56 h 197"/>
                <a:gd name="T14" fmla="*/ 1559 w 1561"/>
                <a:gd name="T15" fmla="*/ 76 h 197"/>
                <a:gd name="T16" fmla="*/ 1561 w 1561"/>
                <a:gd name="T17" fmla="*/ 98 h 197"/>
                <a:gd name="T18" fmla="*/ 1559 w 1561"/>
                <a:gd name="T19" fmla="*/ 121 h 197"/>
                <a:gd name="T20" fmla="*/ 1551 w 1561"/>
                <a:gd name="T21" fmla="*/ 141 h 197"/>
                <a:gd name="T22" fmla="*/ 1540 w 1561"/>
                <a:gd name="T23" fmla="*/ 160 h 197"/>
                <a:gd name="T24" fmla="*/ 1525 w 1561"/>
                <a:gd name="T25" fmla="*/ 175 h 197"/>
                <a:gd name="T26" fmla="*/ 1507 w 1561"/>
                <a:gd name="T27" fmla="*/ 186 h 197"/>
                <a:gd name="T28" fmla="*/ 1486 w 1561"/>
                <a:gd name="T29" fmla="*/ 193 h 197"/>
                <a:gd name="T30" fmla="*/ 1463 w 1561"/>
                <a:gd name="T31" fmla="*/ 197 h 197"/>
                <a:gd name="T32" fmla="*/ 98 w 1561"/>
                <a:gd name="T33" fmla="*/ 197 h 197"/>
                <a:gd name="T34" fmla="*/ 76 w 1561"/>
                <a:gd name="T35" fmla="*/ 193 h 197"/>
                <a:gd name="T36" fmla="*/ 55 w 1561"/>
                <a:gd name="T37" fmla="*/ 186 h 197"/>
                <a:gd name="T38" fmla="*/ 37 w 1561"/>
                <a:gd name="T39" fmla="*/ 175 h 197"/>
                <a:gd name="T40" fmla="*/ 22 w 1561"/>
                <a:gd name="T41" fmla="*/ 160 h 197"/>
                <a:gd name="T42" fmla="*/ 10 w 1561"/>
                <a:gd name="T43" fmla="*/ 141 h 197"/>
                <a:gd name="T44" fmla="*/ 2 w 1561"/>
                <a:gd name="T45" fmla="*/ 121 h 197"/>
                <a:gd name="T46" fmla="*/ 0 w 1561"/>
                <a:gd name="T47" fmla="*/ 98 h 197"/>
                <a:gd name="T48" fmla="*/ 2 w 1561"/>
                <a:gd name="T49" fmla="*/ 76 h 197"/>
                <a:gd name="T50" fmla="*/ 10 w 1561"/>
                <a:gd name="T51" fmla="*/ 56 h 197"/>
                <a:gd name="T52" fmla="*/ 22 w 1561"/>
                <a:gd name="T53" fmla="*/ 37 h 197"/>
                <a:gd name="T54" fmla="*/ 37 w 1561"/>
                <a:gd name="T55" fmla="*/ 22 h 197"/>
                <a:gd name="T56" fmla="*/ 55 w 1561"/>
                <a:gd name="T57" fmla="*/ 11 h 197"/>
                <a:gd name="T58" fmla="*/ 76 w 1561"/>
                <a:gd name="T59" fmla="*/ 3 h 197"/>
                <a:gd name="T60" fmla="*/ 98 w 1561"/>
                <a:gd name="T6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61" h="197">
                  <a:moveTo>
                    <a:pt x="98" y="0"/>
                  </a:moveTo>
                  <a:lnTo>
                    <a:pt x="1463" y="0"/>
                  </a:lnTo>
                  <a:lnTo>
                    <a:pt x="1486" y="3"/>
                  </a:lnTo>
                  <a:lnTo>
                    <a:pt x="1507" y="11"/>
                  </a:lnTo>
                  <a:lnTo>
                    <a:pt x="1525" y="22"/>
                  </a:lnTo>
                  <a:lnTo>
                    <a:pt x="1540" y="37"/>
                  </a:lnTo>
                  <a:lnTo>
                    <a:pt x="1551" y="56"/>
                  </a:lnTo>
                  <a:lnTo>
                    <a:pt x="1559" y="76"/>
                  </a:lnTo>
                  <a:lnTo>
                    <a:pt x="1561" y="98"/>
                  </a:lnTo>
                  <a:lnTo>
                    <a:pt x="1559" y="121"/>
                  </a:lnTo>
                  <a:lnTo>
                    <a:pt x="1551" y="141"/>
                  </a:lnTo>
                  <a:lnTo>
                    <a:pt x="1540" y="160"/>
                  </a:lnTo>
                  <a:lnTo>
                    <a:pt x="1525" y="175"/>
                  </a:lnTo>
                  <a:lnTo>
                    <a:pt x="1507" y="186"/>
                  </a:lnTo>
                  <a:lnTo>
                    <a:pt x="1486" y="193"/>
                  </a:lnTo>
                  <a:lnTo>
                    <a:pt x="1463" y="197"/>
                  </a:lnTo>
                  <a:lnTo>
                    <a:pt x="98" y="197"/>
                  </a:lnTo>
                  <a:lnTo>
                    <a:pt x="76" y="193"/>
                  </a:lnTo>
                  <a:lnTo>
                    <a:pt x="55" y="186"/>
                  </a:lnTo>
                  <a:lnTo>
                    <a:pt x="37" y="175"/>
                  </a:lnTo>
                  <a:lnTo>
                    <a:pt x="22" y="160"/>
                  </a:lnTo>
                  <a:lnTo>
                    <a:pt x="10" y="141"/>
                  </a:lnTo>
                  <a:lnTo>
                    <a:pt x="2" y="121"/>
                  </a:lnTo>
                  <a:lnTo>
                    <a:pt x="0" y="98"/>
                  </a:lnTo>
                  <a:lnTo>
                    <a:pt x="2" y="76"/>
                  </a:lnTo>
                  <a:lnTo>
                    <a:pt x="10" y="56"/>
                  </a:lnTo>
                  <a:lnTo>
                    <a:pt x="22" y="37"/>
                  </a:lnTo>
                  <a:lnTo>
                    <a:pt x="37" y="22"/>
                  </a:lnTo>
                  <a:lnTo>
                    <a:pt x="55" y="11"/>
                  </a:lnTo>
                  <a:lnTo>
                    <a:pt x="76" y="3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en-US"/>
            </a:p>
          </p:txBody>
        </p:sp>
        <p:sp>
          <p:nvSpPr>
            <p:cNvPr id="14" name="Freeform 419"/>
            <p:cNvSpPr/>
            <p:nvPr/>
          </p:nvSpPr>
          <p:spPr bwMode="auto">
            <a:xfrm>
              <a:off x="2712" y="1248"/>
              <a:ext cx="65" cy="14"/>
            </a:xfrm>
            <a:custGeom>
              <a:avLst/>
              <a:gdLst>
                <a:gd name="T0" fmla="*/ 98 w 918"/>
                <a:gd name="T1" fmla="*/ 0 h 196"/>
                <a:gd name="T2" fmla="*/ 820 w 918"/>
                <a:gd name="T3" fmla="*/ 0 h 196"/>
                <a:gd name="T4" fmla="*/ 843 w 918"/>
                <a:gd name="T5" fmla="*/ 3 h 196"/>
                <a:gd name="T6" fmla="*/ 863 w 918"/>
                <a:gd name="T7" fmla="*/ 10 h 196"/>
                <a:gd name="T8" fmla="*/ 881 w 918"/>
                <a:gd name="T9" fmla="*/ 21 h 196"/>
                <a:gd name="T10" fmla="*/ 897 w 918"/>
                <a:gd name="T11" fmla="*/ 37 h 196"/>
                <a:gd name="T12" fmla="*/ 908 w 918"/>
                <a:gd name="T13" fmla="*/ 55 h 196"/>
                <a:gd name="T14" fmla="*/ 916 w 918"/>
                <a:gd name="T15" fmla="*/ 75 h 196"/>
                <a:gd name="T16" fmla="*/ 918 w 918"/>
                <a:gd name="T17" fmla="*/ 98 h 196"/>
                <a:gd name="T18" fmla="*/ 916 w 918"/>
                <a:gd name="T19" fmla="*/ 120 h 196"/>
                <a:gd name="T20" fmla="*/ 908 w 918"/>
                <a:gd name="T21" fmla="*/ 141 h 196"/>
                <a:gd name="T22" fmla="*/ 897 w 918"/>
                <a:gd name="T23" fmla="*/ 159 h 196"/>
                <a:gd name="T24" fmla="*/ 881 w 918"/>
                <a:gd name="T25" fmla="*/ 174 h 196"/>
                <a:gd name="T26" fmla="*/ 863 w 918"/>
                <a:gd name="T27" fmla="*/ 186 h 196"/>
                <a:gd name="T28" fmla="*/ 843 w 918"/>
                <a:gd name="T29" fmla="*/ 193 h 196"/>
                <a:gd name="T30" fmla="*/ 820 w 918"/>
                <a:gd name="T31" fmla="*/ 196 h 196"/>
                <a:gd name="T32" fmla="*/ 98 w 918"/>
                <a:gd name="T33" fmla="*/ 196 h 196"/>
                <a:gd name="T34" fmla="*/ 76 w 918"/>
                <a:gd name="T35" fmla="*/ 193 h 196"/>
                <a:gd name="T36" fmla="*/ 55 w 918"/>
                <a:gd name="T37" fmla="*/ 186 h 196"/>
                <a:gd name="T38" fmla="*/ 37 w 918"/>
                <a:gd name="T39" fmla="*/ 174 h 196"/>
                <a:gd name="T40" fmla="*/ 22 w 918"/>
                <a:gd name="T41" fmla="*/ 159 h 196"/>
                <a:gd name="T42" fmla="*/ 10 w 918"/>
                <a:gd name="T43" fmla="*/ 141 h 196"/>
                <a:gd name="T44" fmla="*/ 2 w 918"/>
                <a:gd name="T45" fmla="*/ 120 h 196"/>
                <a:gd name="T46" fmla="*/ 0 w 918"/>
                <a:gd name="T47" fmla="*/ 98 h 196"/>
                <a:gd name="T48" fmla="*/ 2 w 918"/>
                <a:gd name="T49" fmla="*/ 75 h 196"/>
                <a:gd name="T50" fmla="*/ 10 w 918"/>
                <a:gd name="T51" fmla="*/ 55 h 196"/>
                <a:gd name="T52" fmla="*/ 22 w 918"/>
                <a:gd name="T53" fmla="*/ 37 h 196"/>
                <a:gd name="T54" fmla="*/ 37 w 918"/>
                <a:gd name="T55" fmla="*/ 21 h 196"/>
                <a:gd name="T56" fmla="*/ 55 w 918"/>
                <a:gd name="T57" fmla="*/ 10 h 196"/>
                <a:gd name="T58" fmla="*/ 76 w 918"/>
                <a:gd name="T59" fmla="*/ 3 h 196"/>
                <a:gd name="T60" fmla="*/ 98 w 918"/>
                <a:gd name="T6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18" h="196">
                  <a:moveTo>
                    <a:pt x="98" y="0"/>
                  </a:moveTo>
                  <a:lnTo>
                    <a:pt x="820" y="0"/>
                  </a:lnTo>
                  <a:lnTo>
                    <a:pt x="843" y="3"/>
                  </a:lnTo>
                  <a:lnTo>
                    <a:pt x="863" y="10"/>
                  </a:lnTo>
                  <a:lnTo>
                    <a:pt x="881" y="21"/>
                  </a:lnTo>
                  <a:lnTo>
                    <a:pt x="897" y="37"/>
                  </a:lnTo>
                  <a:lnTo>
                    <a:pt x="908" y="55"/>
                  </a:lnTo>
                  <a:lnTo>
                    <a:pt x="916" y="75"/>
                  </a:lnTo>
                  <a:lnTo>
                    <a:pt x="918" y="98"/>
                  </a:lnTo>
                  <a:lnTo>
                    <a:pt x="916" y="120"/>
                  </a:lnTo>
                  <a:lnTo>
                    <a:pt x="908" y="141"/>
                  </a:lnTo>
                  <a:lnTo>
                    <a:pt x="897" y="159"/>
                  </a:lnTo>
                  <a:lnTo>
                    <a:pt x="881" y="174"/>
                  </a:lnTo>
                  <a:lnTo>
                    <a:pt x="863" y="186"/>
                  </a:lnTo>
                  <a:lnTo>
                    <a:pt x="843" y="193"/>
                  </a:lnTo>
                  <a:lnTo>
                    <a:pt x="820" y="196"/>
                  </a:lnTo>
                  <a:lnTo>
                    <a:pt x="98" y="196"/>
                  </a:lnTo>
                  <a:lnTo>
                    <a:pt x="76" y="193"/>
                  </a:lnTo>
                  <a:lnTo>
                    <a:pt x="55" y="186"/>
                  </a:lnTo>
                  <a:lnTo>
                    <a:pt x="37" y="174"/>
                  </a:lnTo>
                  <a:lnTo>
                    <a:pt x="22" y="159"/>
                  </a:lnTo>
                  <a:lnTo>
                    <a:pt x="10" y="141"/>
                  </a:lnTo>
                  <a:lnTo>
                    <a:pt x="2" y="120"/>
                  </a:lnTo>
                  <a:lnTo>
                    <a:pt x="0" y="98"/>
                  </a:lnTo>
                  <a:lnTo>
                    <a:pt x="2" y="75"/>
                  </a:lnTo>
                  <a:lnTo>
                    <a:pt x="10" y="55"/>
                  </a:lnTo>
                  <a:lnTo>
                    <a:pt x="22" y="37"/>
                  </a:lnTo>
                  <a:lnTo>
                    <a:pt x="37" y="21"/>
                  </a:lnTo>
                  <a:lnTo>
                    <a:pt x="55" y="10"/>
                  </a:lnTo>
                  <a:lnTo>
                    <a:pt x="76" y="3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en-US"/>
            </a:p>
          </p:txBody>
        </p:sp>
        <p:sp>
          <p:nvSpPr>
            <p:cNvPr id="15" name="Freeform 420"/>
            <p:cNvSpPr>
              <a:spLocks noEditPoints="1"/>
            </p:cNvSpPr>
            <p:nvPr/>
          </p:nvSpPr>
          <p:spPr bwMode="auto">
            <a:xfrm>
              <a:off x="2679" y="1077"/>
              <a:ext cx="240" cy="225"/>
            </a:xfrm>
            <a:custGeom>
              <a:avLst/>
              <a:gdLst>
                <a:gd name="T0" fmla="*/ 1884 w 3359"/>
                <a:gd name="T1" fmla="*/ 2236 h 3145"/>
                <a:gd name="T2" fmla="*/ 2866 w 3359"/>
                <a:gd name="T3" fmla="*/ 466 h 3145"/>
                <a:gd name="T4" fmla="*/ 2192 w 3359"/>
                <a:gd name="T5" fmla="*/ 2948 h 3145"/>
                <a:gd name="T6" fmla="*/ 2185 w 3359"/>
                <a:gd name="T7" fmla="*/ 2242 h 3145"/>
                <a:gd name="T8" fmla="*/ 1754 w 3359"/>
                <a:gd name="T9" fmla="*/ 2585 h 3145"/>
                <a:gd name="T10" fmla="*/ 1698 w 3359"/>
                <a:gd name="T11" fmla="*/ 2582 h 3145"/>
                <a:gd name="T12" fmla="*/ 1652 w 3359"/>
                <a:gd name="T13" fmla="*/ 2546 h 3145"/>
                <a:gd name="T14" fmla="*/ 1635 w 3359"/>
                <a:gd name="T15" fmla="*/ 2490 h 3145"/>
                <a:gd name="T16" fmla="*/ 557 w 3359"/>
                <a:gd name="T17" fmla="*/ 2252 h 3145"/>
                <a:gd name="T18" fmla="*/ 496 w 3359"/>
                <a:gd name="T19" fmla="*/ 2230 h 3145"/>
                <a:gd name="T20" fmla="*/ 461 w 3359"/>
                <a:gd name="T21" fmla="*/ 2176 h 3145"/>
                <a:gd name="T22" fmla="*/ 469 w 3359"/>
                <a:gd name="T23" fmla="*/ 2111 h 3145"/>
                <a:gd name="T24" fmla="*/ 514 w 3359"/>
                <a:gd name="T25" fmla="*/ 2066 h 3145"/>
                <a:gd name="T26" fmla="*/ 1722 w 3359"/>
                <a:gd name="T27" fmla="*/ 2056 h 3145"/>
                <a:gd name="T28" fmla="*/ 1750 w 3359"/>
                <a:gd name="T29" fmla="*/ 1943 h 3145"/>
                <a:gd name="T30" fmla="*/ 535 w 3359"/>
                <a:gd name="T31" fmla="*/ 1913 h 3145"/>
                <a:gd name="T32" fmla="*/ 481 w 3359"/>
                <a:gd name="T33" fmla="*/ 1879 h 3145"/>
                <a:gd name="T34" fmla="*/ 459 w 3359"/>
                <a:gd name="T35" fmla="*/ 1818 h 3145"/>
                <a:gd name="T36" fmla="*/ 481 w 3359"/>
                <a:gd name="T37" fmla="*/ 1756 h 3145"/>
                <a:gd name="T38" fmla="*/ 535 w 3359"/>
                <a:gd name="T39" fmla="*/ 1723 h 3145"/>
                <a:gd name="T40" fmla="*/ 1980 w 3359"/>
                <a:gd name="T41" fmla="*/ 1560 h 3145"/>
                <a:gd name="T42" fmla="*/ 1922 w 3359"/>
                <a:gd name="T43" fmla="*/ 1580 h 3145"/>
                <a:gd name="T44" fmla="*/ 514 w 3359"/>
                <a:gd name="T45" fmla="*/ 1569 h 3145"/>
                <a:gd name="T46" fmla="*/ 469 w 3359"/>
                <a:gd name="T47" fmla="*/ 1524 h 3145"/>
                <a:gd name="T48" fmla="*/ 461 w 3359"/>
                <a:gd name="T49" fmla="*/ 1459 h 3145"/>
                <a:gd name="T50" fmla="*/ 496 w 3359"/>
                <a:gd name="T51" fmla="*/ 1405 h 3145"/>
                <a:gd name="T52" fmla="*/ 557 w 3359"/>
                <a:gd name="T53" fmla="*/ 1384 h 3145"/>
                <a:gd name="T54" fmla="*/ 1966 w 3359"/>
                <a:gd name="T55" fmla="*/ 1394 h 3145"/>
                <a:gd name="T56" fmla="*/ 2010 w 3359"/>
                <a:gd name="T57" fmla="*/ 1439 h 3145"/>
                <a:gd name="T58" fmla="*/ 2020 w 3359"/>
                <a:gd name="T59" fmla="*/ 1489 h 3145"/>
                <a:gd name="T60" fmla="*/ 2192 w 3359"/>
                <a:gd name="T61" fmla="*/ 389 h 3145"/>
                <a:gd name="T62" fmla="*/ 2967 w 3359"/>
                <a:gd name="T63" fmla="*/ 299 h 3145"/>
                <a:gd name="T64" fmla="*/ 3007 w 3359"/>
                <a:gd name="T65" fmla="*/ 232 h 3145"/>
                <a:gd name="T66" fmla="*/ 3006 w 3359"/>
                <a:gd name="T67" fmla="*/ 5 h 3145"/>
                <a:gd name="T68" fmla="*/ 3329 w 3359"/>
                <a:gd name="T69" fmla="*/ 201 h 3145"/>
                <a:gd name="T70" fmla="*/ 3358 w 3359"/>
                <a:gd name="T71" fmla="*/ 257 h 3145"/>
                <a:gd name="T72" fmla="*/ 3344 w 3359"/>
                <a:gd name="T73" fmla="*/ 321 h 3145"/>
                <a:gd name="T74" fmla="*/ 2385 w 3359"/>
                <a:gd name="T75" fmla="*/ 3069 h 3145"/>
                <a:gd name="T76" fmla="*/ 2352 w 3359"/>
                <a:gd name="T77" fmla="*/ 3123 h 3145"/>
                <a:gd name="T78" fmla="*/ 2290 w 3359"/>
                <a:gd name="T79" fmla="*/ 3145 h 3145"/>
                <a:gd name="T80" fmla="*/ 55 w 3359"/>
                <a:gd name="T81" fmla="*/ 3134 h 3145"/>
                <a:gd name="T82" fmla="*/ 10 w 3359"/>
                <a:gd name="T83" fmla="*/ 3089 h 3145"/>
                <a:gd name="T84" fmla="*/ 0 w 3359"/>
                <a:gd name="T85" fmla="*/ 290 h 3145"/>
                <a:gd name="T86" fmla="*/ 21 w 3359"/>
                <a:gd name="T87" fmla="*/ 229 h 3145"/>
                <a:gd name="T88" fmla="*/ 76 w 3359"/>
                <a:gd name="T89" fmla="*/ 195 h 3145"/>
                <a:gd name="T90" fmla="*/ 2313 w 3359"/>
                <a:gd name="T91" fmla="*/ 195 h 3145"/>
                <a:gd name="T92" fmla="*/ 2367 w 3359"/>
                <a:gd name="T93" fmla="*/ 229 h 3145"/>
                <a:gd name="T94" fmla="*/ 2388 w 3359"/>
                <a:gd name="T95" fmla="*/ 290 h 3145"/>
                <a:gd name="T96" fmla="*/ 2901 w 3359"/>
                <a:gd name="T97" fmla="*/ 32 h 3145"/>
                <a:gd name="T98" fmla="*/ 2950 w 3359"/>
                <a:gd name="T99" fmla="*/ 3 h 3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59" h="3145">
                  <a:moveTo>
                    <a:pt x="2866" y="466"/>
                  </a:moveTo>
                  <a:lnTo>
                    <a:pt x="1927" y="2030"/>
                  </a:lnTo>
                  <a:lnTo>
                    <a:pt x="1884" y="2236"/>
                  </a:lnTo>
                  <a:lnTo>
                    <a:pt x="2047" y="2102"/>
                  </a:lnTo>
                  <a:lnTo>
                    <a:pt x="2987" y="538"/>
                  </a:lnTo>
                  <a:lnTo>
                    <a:pt x="2866" y="466"/>
                  </a:lnTo>
                  <a:close/>
                  <a:moveTo>
                    <a:pt x="195" y="389"/>
                  </a:moveTo>
                  <a:lnTo>
                    <a:pt x="195" y="2948"/>
                  </a:lnTo>
                  <a:lnTo>
                    <a:pt x="2192" y="2948"/>
                  </a:lnTo>
                  <a:lnTo>
                    <a:pt x="2192" y="2234"/>
                  </a:lnTo>
                  <a:lnTo>
                    <a:pt x="2189" y="2239"/>
                  </a:lnTo>
                  <a:lnTo>
                    <a:pt x="2185" y="2242"/>
                  </a:lnTo>
                  <a:lnTo>
                    <a:pt x="1795" y="2565"/>
                  </a:lnTo>
                  <a:lnTo>
                    <a:pt x="1776" y="2578"/>
                  </a:lnTo>
                  <a:lnTo>
                    <a:pt x="1754" y="2585"/>
                  </a:lnTo>
                  <a:lnTo>
                    <a:pt x="1732" y="2588"/>
                  </a:lnTo>
                  <a:lnTo>
                    <a:pt x="1715" y="2586"/>
                  </a:lnTo>
                  <a:lnTo>
                    <a:pt x="1698" y="2582"/>
                  </a:lnTo>
                  <a:lnTo>
                    <a:pt x="1682" y="2574"/>
                  </a:lnTo>
                  <a:lnTo>
                    <a:pt x="1666" y="2561"/>
                  </a:lnTo>
                  <a:lnTo>
                    <a:pt x="1652" y="2546"/>
                  </a:lnTo>
                  <a:lnTo>
                    <a:pt x="1643" y="2529"/>
                  </a:lnTo>
                  <a:lnTo>
                    <a:pt x="1637" y="2510"/>
                  </a:lnTo>
                  <a:lnTo>
                    <a:pt x="1635" y="2490"/>
                  </a:lnTo>
                  <a:lnTo>
                    <a:pt x="1637" y="2470"/>
                  </a:lnTo>
                  <a:lnTo>
                    <a:pt x="1682" y="2252"/>
                  </a:lnTo>
                  <a:lnTo>
                    <a:pt x="557" y="2252"/>
                  </a:lnTo>
                  <a:lnTo>
                    <a:pt x="535" y="2249"/>
                  </a:lnTo>
                  <a:lnTo>
                    <a:pt x="514" y="2242"/>
                  </a:lnTo>
                  <a:lnTo>
                    <a:pt x="496" y="2230"/>
                  </a:lnTo>
                  <a:lnTo>
                    <a:pt x="481" y="2215"/>
                  </a:lnTo>
                  <a:lnTo>
                    <a:pt x="469" y="2197"/>
                  </a:lnTo>
                  <a:lnTo>
                    <a:pt x="461" y="2176"/>
                  </a:lnTo>
                  <a:lnTo>
                    <a:pt x="459" y="2154"/>
                  </a:lnTo>
                  <a:lnTo>
                    <a:pt x="461" y="2131"/>
                  </a:lnTo>
                  <a:lnTo>
                    <a:pt x="469" y="2111"/>
                  </a:lnTo>
                  <a:lnTo>
                    <a:pt x="481" y="2092"/>
                  </a:lnTo>
                  <a:lnTo>
                    <a:pt x="496" y="2077"/>
                  </a:lnTo>
                  <a:lnTo>
                    <a:pt x="514" y="2066"/>
                  </a:lnTo>
                  <a:lnTo>
                    <a:pt x="535" y="2059"/>
                  </a:lnTo>
                  <a:lnTo>
                    <a:pt x="557" y="2056"/>
                  </a:lnTo>
                  <a:lnTo>
                    <a:pt x="1722" y="2056"/>
                  </a:lnTo>
                  <a:lnTo>
                    <a:pt x="1738" y="1974"/>
                  </a:lnTo>
                  <a:lnTo>
                    <a:pt x="1743" y="1959"/>
                  </a:lnTo>
                  <a:lnTo>
                    <a:pt x="1750" y="1943"/>
                  </a:lnTo>
                  <a:lnTo>
                    <a:pt x="1768" y="1916"/>
                  </a:lnTo>
                  <a:lnTo>
                    <a:pt x="557" y="1916"/>
                  </a:lnTo>
                  <a:lnTo>
                    <a:pt x="535" y="1913"/>
                  </a:lnTo>
                  <a:lnTo>
                    <a:pt x="514" y="1906"/>
                  </a:lnTo>
                  <a:lnTo>
                    <a:pt x="496" y="1894"/>
                  </a:lnTo>
                  <a:lnTo>
                    <a:pt x="481" y="1879"/>
                  </a:lnTo>
                  <a:lnTo>
                    <a:pt x="469" y="1861"/>
                  </a:lnTo>
                  <a:lnTo>
                    <a:pt x="461" y="1840"/>
                  </a:lnTo>
                  <a:lnTo>
                    <a:pt x="459" y="1818"/>
                  </a:lnTo>
                  <a:lnTo>
                    <a:pt x="461" y="1795"/>
                  </a:lnTo>
                  <a:lnTo>
                    <a:pt x="469" y="1775"/>
                  </a:lnTo>
                  <a:lnTo>
                    <a:pt x="481" y="1756"/>
                  </a:lnTo>
                  <a:lnTo>
                    <a:pt x="496" y="1741"/>
                  </a:lnTo>
                  <a:lnTo>
                    <a:pt x="514" y="1730"/>
                  </a:lnTo>
                  <a:lnTo>
                    <a:pt x="535" y="1723"/>
                  </a:lnTo>
                  <a:lnTo>
                    <a:pt x="557" y="1720"/>
                  </a:lnTo>
                  <a:lnTo>
                    <a:pt x="1884" y="1720"/>
                  </a:lnTo>
                  <a:lnTo>
                    <a:pt x="1980" y="1560"/>
                  </a:lnTo>
                  <a:lnTo>
                    <a:pt x="1963" y="1570"/>
                  </a:lnTo>
                  <a:lnTo>
                    <a:pt x="1944" y="1578"/>
                  </a:lnTo>
                  <a:lnTo>
                    <a:pt x="1922" y="1580"/>
                  </a:lnTo>
                  <a:lnTo>
                    <a:pt x="557" y="1580"/>
                  </a:lnTo>
                  <a:lnTo>
                    <a:pt x="535" y="1577"/>
                  </a:lnTo>
                  <a:lnTo>
                    <a:pt x="514" y="1569"/>
                  </a:lnTo>
                  <a:lnTo>
                    <a:pt x="496" y="1558"/>
                  </a:lnTo>
                  <a:lnTo>
                    <a:pt x="481" y="1543"/>
                  </a:lnTo>
                  <a:lnTo>
                    <a:pt x="469" y="1524"/>
                  </a:lnTo>
                  <a:lnTo>
                    <a:pt x="461" y="1504"/>
                  </a:lnTo>
                  <a:lnTo>
                    <a:pt x="459" y="1482"/>
                  </a:lnTo>
                  <a:lnTo>
                    <a:pt x="461" y="1459"/>
                  </a:lnTo>
                  <a:lnTo>
                    <a:pt x="469" y="1439"/>
                  </a:lnTo>
                  <a:lnTo>
                    <a:pt x="481" y="1420"/>
                  </a:lnTo>
                  <a:lnTo>
                    <a:pt x="496" y="1405"/>
                  </a:lnTo>
                  <a:lnTo>
                    <a:pt x="514" y="1394"/>
                  </a:lnTo>
                  <a:lnTo>
                    <a:pt x="535" y="1387"/>
                  </a:lnTo>
                  <a:lnTo>
                    <a:pt x="557" y="1384"/>
                  </a:lnTo>
                  <a:lnTo>
                    <a:pt x="1922" y="1384"/>
                  </a:lnTo>
                  <a:lnTo>
                    <a:pt x="1945" y="1387"/>
                  </a:lnTo>
                  <a:lnTo>
                    <a:pt x="1966" y="1394"/>
                  </a:lnTo>
                  <a:lnTo>
                    <a:pt x="1984" y="1405"/>
                  </a:lnTo>
                  <a:lnTo>
                    <a:pt x="1999" y="1420"/>
                  </a:lnTo>
                  <a:lnTo>
                    <a:pt x="2010" y="1439"/>
                  </a:lnTo>
                  <a:lnTo>
                    <a:pt x="2018" y="1459"/>
                  </a:lnTo>
                  <a:lnTo>
                    <a:pt x="2020" y="1482"/>
                  </a:lnTo>
                  <a:lnTo>
                    <a:pt x="2020" y="1489"/>
                  </a:lnTo>
                  <a:lnTo>
                    <a:pt x="2019" y="1496"/>
                  </a:lnTo>
                  <a:lnTo>
                    <a:pt x="2192" y="1208"/>
                  </a:lnTo>
                  <a:lnTo>
                    <a:pt x="2192" y="389"/>
                  </a:lnTo>
                  <a:lnTo>
                    <a:pt x="195" y="389"/>
                  </a:lnTo>
                  <a:close/>
                  <a:moveTo>
                    <a:pt x="3007" y="232"/>
                  </a:moveTo>
                  <a:lnTo>
                    <a:pt x="2967" y="299"/>
                  </a:lnTo>
                  <a:lnTo>
                    <a:pt x="3087" y="370"/>
                  </a:lnTo>
                  <a:lnTo>
                    <a:pt x="3127" y="304"/>
                  </a:lnTo>
                  <a:lnTo>
                    <a:pt x="3007" y="232"/>
                  </a:lnTo>
                  <a:close/>
                  <a:moveTo>
                    <a:pt x="2968" y="0"/>
                  </a:moveTo>
                  <a:lnTo>
                    <a:pt x="2988" y="1"/>
                  </a:lnTo>
                  <a:lnTo>
                    <a:pt x="3006" y="5"/>
                  </a:lnTo>
                  <a:lnTo>
                    <a:pt x="3023" y="14"/>
                  </a:lnTo>
                  <a:lnTo>
                    <a:pt x="3312" y="186"/>
                  </a:lnTo>
                  <a:lnTo>
                    <a:pt x="3329" y="201"/>
                  </a:lnTo>
                  <a:lnTo>
                    <a:pt x="3343" y="217"/>
                  </a:lnTo>
                  <a:lnTo>
                    <a:pt x="3353" y="236"/>
                  </a:lnTo>
                  <a:lnTo>
                    <a:pt x="3358" y="257"/>
                  </a:lnTo>
                  <a:lnTo>
                    <a:pt x="3359" y="279"/>
                  </a:lnTo>
                  <a:lnTo>
                    <a:pt x="3355" y="300"/>
                  </a:lnTo>
                  <a:lnTo>
                    <a:pt x="3344" y="321"/>
                  </a:lnTo>
                  <a:lnTo>
                    <a:pt x="2388" y="1914"/>
                  </a:lnTo>
                  <a:lnTo>
                    <a:pt x="2388" y="3047"/>
                  </a:lnTo>
                  <a:lnTo>
                    <a:pt x="2385" y="3069"/>
                  </a:lnTo>
                  <a:lnTo>
                    <a:pt x="2378" y="3089"/>
                  </a:lnTo>
                  <a:lnTo>
                    <a:pt x="2367" y="3108"/>
                  </a:lnTo>
                  <a:lnTo>
                    <a:pt x="2352" y="3123"/>
                  </a:lnTo>
                  <a:lnTo>
                    <a:pt x="2333" y="3134"/>
                  </a:lnTo>
                  <a:lnTo>
                    <a:pt x="2313" y="3142"/>
                  </a:lnTo>
                  <a:lnTo>
                    <a:pt x="2290" y="3145"/>
                  </a:lnTo>
                  <a:lnTo>
                    <a:pt x="98" y="3145"/>
                  </a:lnTo>
                  <a:lnTo>
                    <a:pt x="76" y="3142"/>
                  </a:lnTo>
                  <a:lnTo>
                    <a:pt x="55" y="3134"/>
                  </a:lnTo>
                  <a:lnTo>
                    <a:pt x="37" y="3123"/>
                  </a:lnTo>
                  <a:lnTo>
                    <a:pt x="21" y="3108"/>
                  </a:lnTo>
                  <a:lnTo>
                    <a:pt x="10" y="3089"/>
                  </a:lnTo>
                  <a:lnTo>
                    <a:pt x="3" y="3069"/>
                  </a:lnTo>
                  <a:lnTo>
                    <a:pt x="0" y="3047"/>
                  </a:lnTo>
                  <a:lnTo>
                    <a:pt x="0" y="290"/>
                  </a:lnTo>
                  <a:lnTo>
                    <a:pt x="3" y="268"/>
                  </a:lnTo>
                  <a:lnTo>
                    <a:pt x="10" y="248"/>
                  </a:lnTo>
                  <a:lnTo>
                    <a:pt x="21" y="229"/>
                  </a:lnTo>
                  <a:lnTo>
                    <a:pt x="37" y="214"/>
                  </a:lnTo>
                  <a:lnTo>
                    <a:pt x="55" y="203"/>
                  </a:lnTo>
                  <a:lnTo>
                    <a:pt x="76" y="195"/>
                  </a:lnTo>
                  <a:lnTo>
                    <a:pt x="98" y="192"/>
                  </a:lnTo>
                  <a:lnTo>
                    <a:pt x="2290" y="192"/>
                  </a:lnTo>
                  <a:lnTo>
                    <a:pt x="2313" y="195"/>
                  </a:lnTo>
                  <a:lnTo>
                    <a:pt x="2333" y="203"/>
                  </a:lnTo>
                  <a:lnTo>
                    <a:pt x="2352" y="214"/>
                  </a:lnTo>
                  <a:lnTo>
                    <a:pt x="2367" y="229"/>
                  </a:lnTo>
                  <a:lnTo>
                    <a:pt x="2378" y="248"/>
                  </a:lnTo>
                  <a:lnTo>
                    <a:pt x="2385" y="268"/>
                  </a:lnTo>
                  <a:lnTo>
                    <a:pt x="2388" y="290"/>
                  </a:lnTo>
                  <a:lnTo>
                    <a:pt x="2388" y="882"/>
                  </a:lnTo>
                  <a:lnTo>
                    <a:pt x="2889" y="47"/>
                  </a:lnTo>
                  <a:lnTo>
                    <a:pt x="2901" y="32"/>
                  </a:lnTo>
                  <a:lnTo>
                    <a:pt x="2915" y="20"/>
                  </a:lnTo>
                  <a:lnTo>
                    <a:pt x="2931" y="10"/>
                  </a:lnTo>
                  <a:lnTo>
                    <a:pt x="2950" y="3"/>
                  </a:lnTo>
                  <a:lnTo>
                    <a:pt x="2968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en-US"/>
            </a:p>
          </p:txBody>
        </p:sp>
      </p:grpSp>
      <p:sp>
        <p:nvSpPr>
          <p:cNvPr id="24" name="Freeform 284"/>
          <p:cNvSpPr/>
          <p:nvPr/>
        </p:nvSpPr>
        <p:spPr bwMode="auto">
          <a:xfrm>
            <a:off x="798830" y="3662680"/>
            <a:ext cx="517525" cy="235585"/>
          </a:xfrm>
          <a:custGeom>
            <a:avLst/>
            <a:gdLst>
              <a:gd name="T0" fmla="*/ 1700 w 3400"/>
              <a:gd name="T1" fmla="*/ 0 h 2117"/>
              <a:gd name="T2" fmla="*/ 3166 w 3400"/>
              <a:gd name="T3" fmla="*/ 951 h 2117"/>
              <a:gd name="T4" fmla="*/ 3184 w 3400"/>
              <a:gd name="T5" fmla="*/ 1458 h 2117"/>
              <a:gd name="T6" fmla="*/ 3210 w 3400"/>
              <a:gd name="T7" fmla="*/ 1494 h 2117"/>
              <a:gd name="T8" fmla="*/ 3221 w 3400"/>
              <a:gd name="T9" fmla="*/ 1539 h 2117"/>
              <a:gd name="T10" fmla="*/ 3213 w 3400"/>
              <a:gd name="T11" fmla="*/ 1579 h 2117"/>
              <a:gd name="T12" fmla="*/ 3191 w 3400"/>
              <a:gd name="T13" fmla="*/ 1612 h 2117"/>
              <a:gd name="T14" fmla="*/ 3238 w 3400"/>
              <a:gd name="T15" fmla="*/ 1969 h 2117"/>
              <a:gd name="T16" fmla="*/ 3046 w 3400"/>
              <a:gd name="T17" fmla="*/ 1625 h 2117"/>
              <a:gd name="T18" fmla="*/ 3013 w 3400"/>
              <a:gd name="T19" fmla="*/ 1588 h 2117"/>
              <a:gd name="T20" fmla="*/ 3000 w 3400"/>
              <a:gd name="T21" fmla="*/ 1539 h 2117"/>
              <a:gd name="T22" fmla="*/ 3011 w 3400"/>
              <a:gd name="T23" fmla="*/ 1494 h 2117"/>
              <a:gd name="T24" fmla="*/ 3038 w 3400"/>
              <a:gd name="T25" fmla="*/ 1458 h 2117"/>
              <a:gd name="T26" fmla="*/ 3057 w 3400"/>
              <a:gd name="T27" fmla="*/ 1005 h 2117"/>
              <a:gd name="T28" fmla="*/ 2637 w 3400"/>
              <a:gd name="T29" fmla="*/ 1800 h 2117"/>
              <a:gd name="T30" fmla="*/ 2629 w 3400"/>
              <a:gd name="T31" fmla="*/ 1808 h 2117"/>
              <a:gd name="T32" fmla="*/ 2605 w 3400"/>
              <a:gd name="T33" fmla="*/ 1828 h 2117"/>
              <a:gd name="T34" fmla="*/ 2567 w 3400"/>
              <a:gd name="T35" fmla="*/ 1858 h 2117"/>
              <a:gd name="T36" fmla="*/ 2513 w 3400"/>
              <a:gd name="T37" fmla="*/ 1895 h 2117"/>
              <a:gd name="T38" fmla="*/ 2443 w 3400"/>
              <a:gd name="T39" fmla="*/ 1937 h 2117"/>
              <a:gd name="T40" fmla="*/ 2358 w 3400"/>
              <a:gd name="T41" fmla="*/ 1981 h 2117"/>
              <a:gd name="T42" fmla="*/ 2258 w 3400"/>
              <a:gd name="T43" fmla="*/ 2022 h 2117"/>
              <a:gd name="T44" fmla="*/ 2143 w 3400"/>
              <a:gd name="T45" fmla="*/ 2060 h 2117"/>
              <a:gd name="T46" fmla="*/ 2015 w 3400"/>
              <a:gd name="T47" fmla="*/ 2090 h 2117"/>
              <a:gd name="T48" fmla="*/ 1871 w 3400"/>
              <a:gd name="T49" fmla="*/ 2110 h 2117"/>
              <a:gd name="T50" fmla="*/ 1713 w 3400"/>
              <a:gd name="T51" fmla="*/ 2117 h 2117"/>
              <a:gd name="T52" fmla="*/ 1554 w 3400"/>
              <a:gd name="T53" fmla="*/ 2110 h 2117"/>
              <a:gd name="T54" fmla="*/ 1408 w 3400"/>
              <a:gd name="T55" fmla="*/ 2090 h 2117"/>
              <a:gd name="T56" fmla="*/ 1277 w 3400"/>
              <a:gd name="T57" fmla="*/ 2060 h 2117"/>
              <a:gd name="T58" fmla="*/ 1159 w 3400"/>
              <a:gd name="T59" fmla="*/ 2022 h 2117"/>
              <a:gd name="T60" fmla="*/ 1056 w 3400"/>
              <a:gd name="T61" fmla="*/ 1981 h 2117"/>
              <a:gd name="T62" fmla="*/ 968 w 3400"/>
              <a:gd name="T63" fmla="*/ 1937 h 2117"/>
              <a:gd name="T64" fmla="*/ 895 w 3400"/>
              <a:gd name="T65" fmla="*/ 1895 h 2117"/>
              <a:gd name="T66" fmla="*/ 838 w 3400"/>
              <a:gd name="T67" fmla="*/ 1858 h 2117"/>
              <a:gd name="T68" fmla="*/ 797 w 3400"/>
              <a:gd name="T69" fmla="*/ 1828 h 2117"/>
              <a:gd name="T70" fmla="*/ 771 w 3400"/>
              <a:gd name="T71" fmla="*/ 1808 h 2117"/>
              <a:gd name="T72" fmla="*/ 763 w 3400"/>
              <a:gd name="T73" fmla="*/ 1800 h 2117"/>
              <a:gd name="T74" fmla="*/ 0 w 3400"/>
              <a:gd name="T75" fmla="*/ 836 h 2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400" h="2117">
                <a:moveTo>
                  <a:pt x="1700" y="0"/>
                </a:moveTo>
                <a:lnTo>
                  <a:pt x="1700" y="0"/>
                </a:lnTo>
                <a:lnTo>
                  <a:pt x="3400" y="836"/>
                </a:lnTo>
                <a:lnTo>
                  <a:pt x="3166" y="951"/>
                </a:lnTo>
                <a:lnTo>
                  <a:pt x="3166" y="1445"/>
                </a:lnTo>
                <a:lnTo>
                  <a:pt x="3184" y="1458"/>
                </a:lnTo>
                <a:lnTo>
                  <a:pt x="3199" y="1475"/>
                </a:lnTo>
                <a:lnTo>
                  <a:pt x="3210" y="1494"/>
                </a:lnTo>
                <a:lnTo>
                  <a:pt x="3218" y="1515"/>
                </a:lnTo>
                <a:lnTo>
                  <a:pt x="3221" y="1539"/>
                </a:lnTo>
                <a:lnTo>
                  <a:pt x="3219" y="1559"/>
                </a:lnTo>
                <a:lnTo>
                  <a:pt x="3213" y="1579"/>
                </a:lnTo>
                <a:lnTo>
                  <a:pt x="3203" y="1596"/>
                </a:lnTo>
                <a:lnTo>
                  <a:pt x="3191" y="1612"/>
                </a:lnTo>
                <a:lnTo>
                  <a:pt x="3177" y="1625"/>
                </a:lnTo>
                <a:lnTo>
                  <a:pt x="3238" y="1969"/>
                </a:lnTo>
                <a:lnTo>
                  <a:pt x="2983" y="1969"/>
                </a:lnTo>
                <a:lnTo>
                  <a:pt x="3046" y="1625"/>
                </a:lnTo>
                <a:lnTo>
                  <a:pt x="3027" y="1608"/>
                </a:lnTo>
                <a:lnTo>
                  <a:pt x="3013" y="1588"/>
                </a:lnTo>
                <a:lnTo>
                  <a:pt x="3005" y="1564"/>
                </a:lnTo>
                <a:lnTo>
                  <a:pt x="3000" y="1539"/>
                </a:lnTo>
                <a:lnTo>
                  <a:pt x="3004" y="1515"/>
                </a:lnTo>
                <a:lnTo>
                  <a:pt x="3011" y="1494"/>
                </a:lnTo>
                <a:lnTo>
                  <a:pt x="3023" y="1475"/>
                </a:lnTo>
                <a:lnTo>
                  <a:pt x="3038" y="1458"/>
                </a:lnTo>
                <a:lnTo>
                  <a:pt x="3057" y="1445"/>
                </a:lnTo>
                <a:lnTo>
                  <a:pt x="3057" y="1005"/>
                </a:lnTo>
                <a:lnTo>
                  <a:pt x="2637" y="1212"/>
                </a:lnTo>
                <a:lnTo>
                  <a:pt x="2637" y="1800"/>
                </a:lnTo>
                <a:lnTo>
                  <a:pt x="2635" y="1802"/>
                </a:lnTo>
                <a:lnTo>
                  <a:pt x="2629" y="1808"/>
                </a:lnTo>
                <a:lnTo>
                  <a:pt x="2619" y="1816"/>
                </a:lnTo>
                <a:lnTo>
                  <a:pt x="2605" y="1828"/>
                </a:lnTo>
                <a:lnTo>
                  <a:pt x="2588" y="1842"/>
                </a:lnTo>
                <a:lnTo>
                  <a:pt x="2567" y="1858"/>
                </a:lnTo>
                <a:lnTo>
                  <a:pt x="2541" y="1876"/>
                </a:lnTo>
                <a:lnTo>
                  <a:pt x="2513" y="1895"/>
                </a:lnTo>
                <a:lnTo>
                  <a:pt x="2480" y="1916"/>
                </a:lnTo>
                <a:lnTo>
                  <a:pt x="2443" y="1937"/>
                </a:lnTo>
                <a:lnTo>
                  <a:pt x="2402" y="1959"/>
                </a:lnTo>
                <a:lnTo>
                  <a:pt x="2358" y="1981"/>
                </a:lnTo>
                <a:lnTo>
                  <a:pt x="2310" y="2002"/>
                </a:lnTo>
                <a:lnTo>
                  <a:pt x="2258" y="2022"/>
                </a:lnTo>
                <a:lnTo>
                  <a:pt x="2203" y="2042"/>
                </a:lnTo>
                <a:lnTo>
                  <a:pt x="2143" y="2060"/>
                </a:lnTo>
                <a:lnTo>
                  <a:pt x="2081" y="2076"/>
                </a:lnTo>
                <a:lnTo>
                  <a:pt x="2015" y="2090"/>
                </a:lnTo>
                <a:lnTo>
                  <a:pt x="1945" y="2101"/>
                </a:lnTo>
                <a:lnTo>
                  <a:pt x="1871" y="2110"/>
                </a:lnTo>
                <a:lnTo>
                  <a:pt x="1793" y="2115"/>
                </a:lnTo>
                <a:lnTo>
                  <a:pt x="1713" y="2117"/>
                </a:lnTo>
                <a:lnTo>
                  <a:pt x="1631" y="2115"/>
                </a:lnTo>
                <a:lnTo>
                  <a:pt x="1554" y="2110"/>
                </a:lnTo>
                <a:lnTo>
                  <a:pt x="1480" y="2101"/>
                </a:lnTo>
                <a:lnTo>
                  <a:pt x="1408" y="2090"/>
                </a:lnTo>
                <a:lnTo>
                  <a:pt x="1341" y="2076"/>
                </a:lnTo>
                <a:lnTo>
                  <a:pt x="1277" y="2060"/>
                </a:lnTo>
                <a:lnTo>
                  <a:pt x="1215" y="2042"/>
                </a:lnTo>
                <a:lnTo>
                  <a:pt x="1159" y="2022"/>
                </a:lnTo>
                <a:lnTo>
                  <a:pt x="1105" y="2002"/>
                </a:lnTo>
                <a:lnTo>
                  <a:pt x="1056" y="1981"/>
                </a:lnTo>
                <a:lnTo>
                  <a:pt x="1010" y="1959"/>
                </a:lnTo>
                <a:lnTo>
                  <a:pt x="968" y="1937"/>
                </a:lnTo>
                <a:lnTo>
                  <a:pt x="929" y="1916"/>
                </a:lnTo>
                <a:lnTo>
                  <a:pt x="895" y="1895"/>
                </a:lnTo>
                <a:lnTo>
                  <a:pt x="864" y="1876"/>
                </a:lnTo>
                <a:lnTo>
                  <a:pt x="838" y="1858"/>
                </a:lnTo>
                <a:lnTo>
                  <a:pt x="816" y="1842"/>
                </a:lnTo>
                <a:lnTo>
                  <a:pt x="797" y="1828"/>
                </a:lnTo>
                <a:lnTo>
                  <a:pt x="782" y="1816"/>
                </a:lnTo>
                <a:lnTo>
                  <a:pt x="771" y="1808"/>
                </a:lnTo>
                <a:lnTo>
                  <a:pt x="765" y="1802"/>
                </a:lnTo>
                <a:lnTo>
                  <a:pt x="763" y="1800"/>
                </a:lnTo>
                <a:lnTo>
                  <a:pt x="763" y="1212"/>
                </a:lnTo>
                <a:lnTo>
                  <a:pt x="0" y="836"/>
                </a:lnTo>
                <a:lnTo>
                  <a:pt x="1700" y="0"/>
                </a:lnTo>
                <a:close/>
              </a:path>
            </a:pathLst>
          </a:custGeom>
          <a:solidFill>
            <a:schemeClr val="bg1"/>
          </a:solidFill>
          <a:ln w="0">
            <a:solidFill>
              <a:schemeClr val="bg1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en-US"/>
          </a:p>
        </p:txBody>
      </p:sp>
      <p:sp>
        <p:nvSpPr>
          <p:cNvPr id="8" name="Rectangle 9"/>
          <p:cNvSpPr/>
          <p:nvPr/>
        </p:nvSpPr>
        <p:spPr>
          <a:xfrm>
            <a:off x="803449" y="4826772"/>
            <a:ext cx="427670" cy="433916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-1" fmla="*/ 833935 w 3239999"/>
              <a:gd name="connsiteY0-2" fmla="*/ 22 h 3032924"/>
              <a:gd name="connsiteX1-3" fmla="*/ 1576606 w 3239999"/>
              <a:gd name="connsiteY1-4" fmla="*/ 402054 h 3032924"/>
              <a:gd name="connsiteX2-5" fmla="*/ 1576606 w 3239999"/>
              <a:gd name="connsiteY2-6" fmla="*/ 430441 h 3032924"/>
              <a:gd name="connsiteX3-7" fmla="*/ 1576606 w 3239999"/>
              <a:gd name="connsiteY3-8" fmla="*/ 526981 h 3032924"/>
              <a:gd name="connsiteX4-9" fmla="*/ 1576606 w 3239999"/>
              <a:gd name="connsiteY4-10" fmla="*/ 2765302 h 3032924"/>
              <a:gd name="connsiteX5-11" fmla="*/ 378630 w 3239999"/>
              <a:gd name="connsiteY5-12" fmla="*/ 2472117 h 3032924"/>
              <a:gd name="connsiteX6-13" fmla="*/ 384918 w 3239999"/>
              <a:gd name="connsiteY6-14" fmla="*/ 526981 h 3032924"/>
              <a:gd name="connsiteX7-15" fmla="*/ 239143 w 3239999"/>
              <a:gd name="connsiteY7-16" fmla="*/ 526981 h 3032924"/>
              <a:gd name="connsiteX8-17" fmla="*/ 239143 w 3239999"/>
              <a:gd name="connsiteY8-18" fmla="*/ 2776423 h 3032924"/>
              <a:gd name="connsiteX9-19" fmla="*/ 1576606 w 3239999"/>
              <a:gd name="connsiteY9-20" fmla="*/ 2776423 h 3032924"/>
              <a:gd name="connsiteX10-21" fmla="*/ 1576606 w 3239999"/>
              <a:gd name="connsiteY10-22" fmla="*/ 2778202 h 3032924"/>
              <a:gd name="connsiteX11-23" fmla="*/ 1663394 w 3239999"/>
              <a:gd name="connsiteY11-24" fmla="*/ 2778202 h 3032924"/>
              <a:gd name="connsiteX12-25" fmla="*/ 1663394 w 3239999"/>
              <a:gd name="connsiteY12-26" fmla="*/ 2776423 h 3032924"/>
              <a:gd name="connsiteX13-27" fmla="*/ 3000856 w 3239999"/>
              <a:gd name="connsiteY13-28" fmla="*/ 2776423 h 3032924"/>
              <a:gd name="connsiteX14-29" fmla="*/ 3000856 w 3239999"/>
              <a:gd name="connsiteY14-30" fmla="*/ 526981 h 3032924"/>
              <a:gd name="connsiteX15-31" fmla="*/ 2855082 w 3239999"/>
              <a:gd name="connsiteY15-32" fmla="*/ 526981 h 3032924"/>
              <a:gd name="connsiteX16-33" fmla="*/ 2861369 w 3239999"/>
              <a:gd name="connsiteY16-34" fmla="*/ 2472117 h 3032924"/>
              <a:gd name="connsiteX17-35" fmla="*/ 1663394 w 3239999"/>
              <a:gd name="connsiteY17-36" fmla="*/ 2765302 h 3032924"/>
              <a:gd name="connsiteX18-37" fmla="*/ 1663394 w 3239999"/>
              <a:gd name="connsiteY18-38" fmla="*/ 526981 h 3032924"/>
              <a:gd name="connsiteX19-39" fmla="*/ 1663394 w 3239999"/>
              <a:gd name="connsiteY19-40" fmla="*/ 430441 h 3032924"/>
              <a:gd name="connsiteX20-41" fmla="*/ 1663394 w 3239999"/>
              <a:gd name="connsiteY20-42" fmla="*/ 402054 h 3032924"/>
              <a:gd name="connsiteX21-43" fmla="*/ 2406065 w 3239999"/>
              <a:gd name="connsiteY21-44" fmla="*/ 22 h 3032924"/>
              <a:gd name="connsiteX22-45" fmla="*/ 2853673 w 3239999"/>
              <a:gd name="connsiteY22-46" fmla="*/ 91100 h 3032924"/>
              <a:gd name="connsiteX23-47" fmla="*/ 2854770 w 3239999"/>
              <a:gd name="connsiteY23-48" fmla="*/ 430441 h 3032924"/>
              <a:gd name="connsiteX24-49" fmla="*/ 3120669 w 3239999"/>
              <a:gd name="connsiteY24-50" fmla="*/ 428517 h 3032924"/>
              <a:gd name="connsiteX25-51" fmla="*/ 3120669 w 3239999"/>
              <a:gd name="connsiteY25-52" fmla="*/ 738345 h 3032924"/>
              <a:gd name="connsiteX26-53" fmla="*/ 3239999 w 3239999"/>
              <a:gd name="connsiteY26-54" fmla="*/ 738345 h 3032924"/>
              <a:gd name="connsiteX27-55" fmla="*/ 3239999 w 3239999"/>
              <a:gd name="connsiteY27-56" fmla="*/ 3032924 h 3032924"/>
              <a:gd name="connsiteX28-57" fmla="*/ 0 w 3239999"/>
              <a:gd name="connsiteY28-58" fmla="*/ 3032924 h 3032924"/>
              <a:gd name="connsiteX29-59" fmla="*/ 0 w 3239999"/>
              <a:gd name="connsiteY29-60" fmla="*/ 738345 h 3032924"/>
              <a:gd name="connsiteX30-61" fmla="*/ 102477 w 3239999"/>
              <a:gd name="connsiteY30-62" fmla="*/ 738345 h 3032924"/>
              <a:gd name="connsiteX31-63" fmla="*/ 102477 w 3239999"/>
              <a:gd name="connsiteY31-64" fmla="*/ 428517 h 3032924"/>
              <a:gd name="connsiteX32-65" fmla="*/ 385229 w 3239999"/>
              <a:gd name="connsiteY32-66" fmla="*/ 430441 h 3032924"/>
              <a:gd name="connsiteX33-67" fmla="*/ 386326 w 3239999"/>
              <a:gd name="connsiteY33-68" fmla="*/ 91100 h 3032924"/>
              <a:gd name="connsiteX34-69" fmla="*/ 833935 w 3239999"/>
              <a:gd name="connsiteY34-70" fmla="*/ 22 h 3032924"/>
              <a:gd name="connsiteX0-71" fmla="*/ 833935 w 3239999"/>
              <a:gd name="connsiteY0-72" fmla="*/ 22 h 3032924"/>
              <a:gd name="connsiteX1-73" fmla="*/ 1576606 w 3239999"/>
              <a:gd name="connsiteY1-74" fmla="*/ 402054 h 3032924"/>
              <a:gd name="connsiteX2-75" fmla="*/ 1576606 w 3239999"/>
              <a:gd name="connsiteY2-76" fmla="*/ 430441 h 3032924"/>
              <a:gd name="connsiteX3-77" fmla="*/ 1576606 w 3239999"/>
              <a:gd name="connsiteY3-78" fmla="*/ 526981 h 3032924"/>
              <a:gd name="connsiteX4-79" fmla="*/ 1576606 w 3239999"/>
              <a:gd name="connsiteY4-80" fmla="*/ 2765302 h 3032924"/>
              <a:gd name="connsiteX5-81" fmla="*/ 378630 w 3239999"/>
              <a:gd name="connsiteY5-82" fmla="*/ 2472117 h 3032924"/>
              <a:gd name="connsiteX6-83" fmla="*/ 384918 w 3239999"/>
              <a:gd name="connsiteY6-84" fmla="*/ 526981 h 3032924"/>
              <a:gd name="connsiteX7-85" fmla="*/ 239143 w 3239999"/>
              <a:gd name="connsiteY7-86" fmla="*/ 526981 h 3032924"/>
              <a:gd name="connsiteX8-87" fmla="*/ 239143 w 3239999"/>
              <a:gd name="connsiteY8-88" fmla="*/ 2776423 h 3032924"/>
              <a:gd name="connsiteX9-89" fmla="*/ 1576606 w 3239999"/>
              <a:gd name="connsiteY9-90" fmla="*/ 2776423 h 3032924"/>
              <a:gd name="connsiteX10-91" fmla="*/ 1576606 w 3239999"/>
              <a:gd name="connsiteY10-92" fmla="*/ 2778202 h 3032924"/>
              <a:gd name="connsiteX11-93" fmla="*/ 1663394 w 3239999"/>
              <a:gd name="connsiteY11-94" fmla="*/ 2778202 h 3032924"/>
              <a:gd name="connsiteX12-95" fmla="*/ 1663394 w 3239999"/>
              <a:gd name="connsiteY12-96" fmla="*/ 2776423 h 3032924"/>
              <a:gd name="connsiteX13-97" fmla="*/ 3000856 w 3239999"/>
              <a:gd name="connsiteY13-98" fmla="*/ 2776423 h 3032924"/>
              <a:gd name="connsiteX14-99" fmla="*/ 3000856 w 3239999"/>
              <a:gd name="connsiteY14-100" fmla="*/ 526981 h 3032924"/>
              <a:gd name="connsiteX15-101" fmla="*/ 2855082 w 3239999"/>
              <a:gd name="connsiteY15-102" fmla="*/ 526981 h 3032924"/>
              <a:gd name="connsiteX16-103" fmla="*/ 2861369 w 3239999"/>
              <a:gd name="connsiteY16-104" fmla="*/ 2472117 h 3032924"/>
              <a:gd name="connsiteX17-105" fmla="*/ 1663394 w 3239999"/>
              <a:gd name="connsiteY17-106" fmla="*/ 2765302 h 3032924"/>
              <a:gd name="connsiteX18-107" fmla="*/ 1663394 w 3239999"/>
              <a:gd name="connsiteY18-108" fmla="*/ 526981 h 3032924"/>
              <a:gd name="connsiteX19-109" fmla="*/ 1663394 w 3239999"/>
              <a:gd name="connsiteY19-110" fmla="*/ 430441 h 3032924"/>
              <a:gd name="connsiteX20-111" fmla="*/ 1663394 w 3239999"/>
              <a:gd name="connsiteY20-112" fmla="*/ 402054 h 3032924"/>
              <a:gd name="connsiteX21-113" fmla="*/ 2406065 w 3239999"/>
              <a:gd name="connsiteY21-114" fmla="*/ 22 h 3032924"/>
              <a:gd name="connsiteX22-115" fmla="*/ 2853673 w 3239999"/>
              <a:gd name="connsiteY22-116" fmla="*/ 91100 h 3032924"/>
              <a:gd name="connsiteX23-117" fmla="*/ 2854770 w 3239999"/>
              <a:gd name="connsiteY23-118" fmla="*/ 430441 h 3032924"/>
              <a:gd name="connsiteX24-119" fmla="*/ 3120669 w 3239999"/>
              <a:gd name="connsiteY24-120" fmla="*/ 428517 h 3032924"/>
              <a:gd name="connsiteX25-121" fmla="*/ 3120669 w 3239999"/>
              <a:gd name="connsiteY25-122" fmla="*/ 738345 h 3032924"/>
              <a:gd name="connsiteX26-123" fmla="*/ 3239999 w 3239999"/>
              <a:gd name="connsiteY26-124" fmla="*/ 738345 h 3032924"/>
              <a:gd name="connsiteX27-125" fmla="*/ 3239999 w 3239999"/>
              <a:gd name="connsiteY27-126" fmla="*/ 3032924 h 3032924"/>
              <a:gd name="connsiteX28-127" fmla="*/ 0 w 3239999"/>
              <a:gd name="connsiteY28-128" fmla="*/ 3032924 h 3032924"/>
              <a:gd name="connsiteX29-129" fmla="*/ 0 w 3239999"/>
              <a:gd name="connsiteY29-130" fmla="*/ 738345 h 3032924"/>
              <a:gd name="connsiteX30-131" fmla="*/ 102477 w 3239999"/>
              <a:gd name="connsiteY30-132" fmla="*/ 738345 h 3032924"/>
              <a:gd name="connsiteX31-133" fmla="*/ 102477 w 3239999"/>
              <a:gd name="connsiteY31-134" fmla="*/ 428517 h 3032924"/>
              <a:gd name="connsiteX32-135" fmla="*/ 385229 w 3239999"/>
              <a:gd name="connsiteY32-136" fmla="*/ 430441 h 3032924"/>
              <a:gd name="connsiteX33-137" fmla="*/ 386326 w 3239999"/>
              <a:gd name="connsiteY33-138" fmla="*/ 91100 h 3032924"/>
              <a:gd name="connsiteX34-139" fmla="*/ 833935 w 3239999"/>
              <a:gd name="connsiteY34-140" fmla="*/ 22 h 3032924"/>
              <a:gd name="connsiteX0-141" fmla="*/ 1576606 w 3239999"/>
              <a:gd name="connsiteY0-142" fmla="*/ 2778202 h 3032924"/>
              <a:gd name="connsiteX1-143" fmla="*/ 1663394 w 3239999"/>
              <a:gd name="connsiteY1-144" fmla="*/ 2778202 h 3032924"/>
              <a:gd name="connsiteX2-145" fmla="*/ 1663394 w 3239999"/>
              <a:gd name="connsiteY2-146" fmla="*/ 2776423 h 3032924"/>
              <a:gd name="connsiteX3-147" fmla="*/ 3000856 w 3239999"/>
              <a:gd name="connsiteY3-148" fmla="*/ 2776423 h 3032924"/>
              <a:gd name="connsiteX4-149" fmla="*/ 3000856 w 3239999"/>
              <a:gd name="connsiteY4-150" fmla="*/ 526981 h 3032924"/>
              <a:gd name="connsiteX5-151" fmla="*/ 2855082 w 3239999"/>
              <a:gd name="connsiteY5-152" fmla="*/ 526981 h 3032924"/>
              <a:gd name="connsiteX6-153" fmla="*/ 2861369 w 3239999"/>
              <a:gd name="connsiteY6-154" fmla="*/ 2472117 h 3032924"/>
              <a:gd name="connsiteX7-155" fmla="*/ 1663394 w 3239999"/>
              <a:gd name="connsiteY7-156" fmla="*/ 2765302 h 3032924"/>
              <a:gd name="connsiteX8-157" fmla="*/ 1663394 w 3239999"/>
              <a:gd name="connsiteY8-158" fmla="*/ 526981 h 3032924"/>
              <a:gd name="connsiteX9-159" fmla="*/ 1663394 w 3239999"/>
              <a:gd name="connsiteY9-160" fmla="*/ 430441 h 3032924"/>
              <a:gd name="connsiteX10-161" fmla="*/ 1663394 w 3239999"/>
              <a:gd name="connsiteY10-162" fmla="*/ 402054 h 3032924"/>
              <a:gd name="connsiteX11-163" fmla="*/ 2406065 w 3239999"/>
              <a:gd name="connsiteY11-164" fmla="*/ 22 h 3032924"/>
              <a:gd name="connsiteX12-165" fmla="*/ 2853673 w 3239999"/>
              <a:gd name="connsiteY12-166" fmla="*/ 91100 h 3032924"/>
              <a:gd name="connsiteX13-167" fmla="*/ 2854770 w 3239999"/>
              <a:gd name="connsiteY13-168" fmla="*/ 430441 h 3032924"/>
              <a:gd name="connsiteX14-169" fmla="*/ 3120669 w 3239999"/>
              <a:gd name="connsiteY14-170" fmla="*/ 428517 h 3032924"/>
              <a:gd name="connsiteX15-171" fmla="*/ 3120669 w 3239999"/>
              <a:gd name="connsiteY15-172" fmla="*/ 738345 h 3032924"/>
              <a:gd name="connsiteX16-173" fmla="*/ 3239999 w 3239999"/>
              <a:gd name="connsiteY16-174" fmla="*/ 738345 h 3032924"/>
              <a:gd name="connsiteX17-175" fmla="*/ 3239999 w 3239999"/>
              <a:gd name="connsiteY17-176" fmla="*/ 3032924 h 3032924"/>
              <a:gd name="connsiteX18-177" fmla="*/ 0 w 3239999"/>
              <a:gd name="connsiteY18-178" fmla="*/ 3032924 h 3032924"/>
              <a:gd name="connsiteX19-179" fmla="*/ 0 w 3239999"/>
              <a:gd name="connsiteY19-180" fmla="*/ 738345 h 3032924"/>
              <a:gd name="connsiteX20-181" fmla="*/ 102477 w 3239999"/>
              <a:gd name="connsiteY20-182" fmla="*/ 738345 h 3032924"/>
              <a:gd name="connsiteX21-183" fmla="*/ 102477 w 3239999"/>
              <a:gd name="connsiteY21-184" fmla="*/ 428517 h 3032924"/>
              <a:gd name="connsiteX22-185" fmla="*/ 385229 w 3239999"/>
              <a:gd name="connsiteY22-186" fmla="*/ 430441 h 3032924"/>
              <a:gd name="connsiteX23-187" fmla="*/ 386326 w 3239999"/>
              <a:gd name="connsiteY23-188" fmla="*/ 91100 h 3032924"/>
              <a:gd name="connsiteX24-189" fmla="*/ 833935 w 3239999"/>
              <a:gd name="connsiteY24-190" fmla="*/ 22 h 3032924"/>
              <a:gd name="connsiteX25-191" fmla="*/ 1576606 w 3239999"/>
              <a:gd name="connsiteY25-192" fmla="*/ 402054 h 3032924"/>
              <a:gd name="connsiteX26-193" fmla="*/ 1576606 w 3239999"/>
              <a:gd name="connsiteY26-194" fmla="*/ 430441 h 3032924"/>
              <a:gd name="connsiteX27-195" fmla="*/ 1576606 w 3239999"/>
              <a:gd name="connsiteY27-196" fmla="*/ 526981 h 3032924"/>
              <a:gd name="connsiteX28-197" fmla="*/ 1576606 w 3239999"/>
              <a:gd name="connsiteY28-198" fmla="*/ 2765302 h 3032924"/>
              <a:gd name="connsiteX29-199" fmla="*/ 378630 w 3239999"/>
              <a:gd name="connsiteY29-200" fmla="*/ 2472117 h 3032924"/>
              <a:gd name="connsiteX30-201" fmla="*/ 384918 w 3239999"/>
              <a:gd name="connsiteY30-202" fmla="*/ 526981 h 3032924"/>
              <a:gd name="connsiteX31-203" fmla="*/ 239143 w 3239999"/>
              <a:gd name="connsiteY31-204" fmla="*/ 526981 h 3032924"/>
              <a:gd name="connsiteX32-205" fmla="*/ 239143 w 3239999"/>
              <a:gd name="connsiteY32-206" fmla="*/ 2776423 h 3032924"/>
              <a:gd name="connsiteX33-207" fmla="*/ 1576606 w 3239999"/>
              <a:gd name="connsiteY33-208" fmla="*/ 2776423 h 3032924"/>
              <a:gd name="connsiteX34-209" fmla="*/ 1668046 w 3239999"/>
              <a:gd name="connsiteY34-210" fmla="*/ 2869642 h 3032924"/>
              <a:gd name="connsiteX0-211" fmla="*/ 1576606 w 3239999"/>
              <a:gd name="connsiteY0-212" fmla="*/ 2778202 h 3032924"/>
              <a:gd name="connsiteX1-213" fmla="*/ 1663394 w 3239999"/>
              <a:gd name="connsiteY1-214" fmla="*/ 2778202 h 3032924"/>
              <a:gd name="connsiteX2-215" fmla="*/ 1663394 w 3239999"/>
              <a:gd name="connsiteY2-216" fmla="*/ 2776423 h 3032924"/>
              <a:gd name="connsiteX3-217" fmla="*/ 3000856 w 3239999"/>
              <a:gd name="connsiteY3-218" fmla="*/ 2776423 h 3032924"/>
              <a:gd name="connsiteX4-219" fmla="*/ 3000856 w 3239999"/>
              <a:gd name="connsiteY4-220" fmla="*/ 526981 h 3032924"/>
              <a:gd name="connsiteX5-221" fmla="*/ 2855082 w 3239999"/>
              <a:gd name="connsiteY5-222" fmla="*/ 526981 h 3032924"/>
              <a:gd name="connsiteX6-223" fmla="*/ 2861369 w 3239999"/>
              <a:gd name="connsiteY6-224" fmla="*/ 2472117 h 3032924"/>
              <a:gd name="connsiteX7-225" fmla="*/ 1663394 w 3239999"/>
              <a:gd name="connsiteY7-226" fmla="*/ 2765302 h 3032924"/>
              <a:gd name="connsiteX8-227" fmla="*/ 1663394 w 3239999"/>
              <a:gd name="connsiteY8-228" fmla="*/ 526981 h 3032924"/>
              <a:gd name="connsiteX9-229" fmla="*/ 1663394 w 3239999"/>
              <a:gd name="connsiteY9-230" fmla="*/ 430441 h 3032924"/>
              <a:gd name="connsiteX10-231" fmla="*/ 1663394 w 3239999"/>
              <a:gd name="connsiteY10-232" fmla="*/ 402054 h 3032924"/>
              <a:gd name="connsiteX11-233" fmla="*/ 2406065 w 3239999"/>
              <a:gd name="connsiteY11-234" fmla="*/ 22 h 3032924"/>
              <a:gd name="connsiteX12-235" fmla="*/ 2853673 w 3239999"/>
              <a:gd name="connsiteY12-236" fmla="*/ 91100 h 3032924"/>
              <a:gd name="connsiteX13-237" fmla="*/ 2854770 w 3239999"/>
              <a:gd name="connsiteY13-238" fmla="*/ 430441 h 3032924"/>
              <a:gd name="connsiteX14-239" fmla="*/ 3120669 w 3239999"/>
              <a:gd name="connsiteY14-240" fmla="*/ 428517 h 3032924"/>
              <a:gd name="connsiteX15-241" fmla="*/ 3120669 w 3239999"/>
              <a:gd name="connsiteY15-242" fmla="*/ 738345 h 3032924"/>
              <a:gd name="connsiteX16-243" fmla="*/ 3239999 w 3239999"/>
              <a:gd name="connsiteY16-244" fmla="*/ 738345 h 3032924"/>
              <a:gd name="connsiteX17-245" fmla="*/ 3239999 w 3239999"/>
              <a:gd name="connsiteY17-246" fmla="*/ 3032924 h 3032924"/>
              <a:gd name="connsiteX18-247" fmla="*/ 0 w 3239999"/>
              <a:gd name="connsiteY18-248" fmla="*/ 3032924 h 3032924"/>
              <a:gd name="connsiteX19-249" fmla="*/ 0 w 3239999"/>
              <a:gd name="connsiteY19-250" fmla="*/ 738345 h 3032924"/>
              <a:gd name="connsiteX20-251" fmla="*/ 102477 w 3239999"/>
              <a:gd name="connsiteY20-252" fmla="*/ 738345 h 3032924"/>
              <a:gd name="connsiteX21-253" fmla="*/ 102477 w 3239999"/>
              <a:gd name="connsiteY21-254" fmla="*/ 428517 h 3032924"/>
              <a:gd name="connsiteX22-255" fmla="*/ 385229 w 3239999"/>
              <a:gd name="connsiteY22-256" fmla="*/ 430441 h 3032924"/>
              <a:gd name="connsiteX23-257" fmla="*/ 386326 w 3239999"/>
              <a:gd name="connsiteY23-258" fmla="*/ 91100 h 3032924"/>
              <a:gd name="connsiteX24-259" fmla="*/ 833935 w 3239999"/>
              <a:gd name="connsiteY24-260" fmla="*/ 22 h 3032924"/>
              <a:gd name="connsiteX25-261" fmla="*/ 1576606 w 3239999"/>
              <a:gd name="connsiteY25-262" fmla="*/ 402054 h 3032924"/>
              <a:gd name="connsiteX26-263" fmla="*/ 1576606 w 3239999"/>
              <a:gd name="connsiteY26-264" fmla="*/ 430441 h 3032924"/>
              <a:gd name="connsiteX27-265" fmla="*/ 1576606 w 3239999"/>
              <a:gd name="connsiteY27-266" fmla="*/ 526981 h 3032924"/>
              <a:gd name="connsiteX28-267" fmla="*/ 1576606 w 3239999"/>
              <a:gd name="connsiteY28-268" fmla="*/ 2765302 h 3032924"/>
              <a:gd name="connsiteX29-269" fmla="*/ 378630 w 3239999"/>
              <a:gd name="connsiteY29-270" fmla="*/ 2472117 h 3032924"/>
              <a:gd name="connsiteX30-271" fmla="*/ 384918 w 3239999"/>
              <a:gd name="connsiteY30-272" fmla="*/ 526981 h 3032924"/>
              <a:gd name="connsiteX31-273" fmla="*/ 239143 w 3239999"/>
              <a:gd name="connsiteY31-274" fmla="*/ 526981 h 3032924"/>
              <a:gd name="connsiteX32-275" fmla="*/ 239143 w 3239999"/>
              <a:gd name="connsiteY32-276" fmla="*/ 2776423 h 3032924"/>
              <a:gd name="connsiteX33-277" fmla="*/ 1576606 w 3239999"/>
              <a:gd name="connsiteY33-278" fmla="*/ 2776423 h 3032924"/>
              <a:gd name="connsiteX34-279" fmla="*/ 1668046 w 3239999"/>
              <a:gd name="connsiteY34-280" fmla="*/ 2869642 h 3032924"/>
              <a:gd name="connsiteX0-281" fmla="*/ 1576606 w 3239999"/>
              <a:gd name="connsiteY0-282" fmla="*/ 2778202 h 3032924"/>
              <a:gd name="connsiteX1-283" fmla="*/ 1663394 w 3239999"/>
              <a:gd name="connsiteY1-284" fmla="*/ 2778202 h 3032924"/>
              <a:gd name="connsiteX2-285" fmla="*/ 1663394 w 3239999"/>
              <a:gd name="connsiteY2-286" fmla="*/ 2776423 h 3032924"/>
              <a:gd name="connsiteX3-287" fmla="*/ 3000856 w 3239999"/>
              <a:gd name="connsiteY3-288" fmla="*/ 2776423 h 3032924"/>
              <a:gd name="connsiteX4-289" fmla="*/ 3000856 w 3239999"/>
              <a:gd name="connsiteY4-290" fmla="*/ 526981 h 3032924"/>
              <a:gd name="connsiteX5-291" fmla="*/ 2855082 w 3239999"/>
              <a:gd name="connsiteY5-292" fmla="*/ 526981 h 3032924"/>
              <a:gd name="connsiteX6-293" fmla="*/ 2861369 w 3239999"/>
              <a:gd name="connsiteY6-294" fmla="*/ 2472117 h 3032924"/>
              <a:gd name="connsiteX7-295" fmla="*/ 1663394 w 3239999"/>
              <a:gd name="connsiteY7-296" fmla="*/ 2765302 h 3032924"/>
              <a:gd name="connsiteX8-297" fmla="*/ 1663394 w 3239999"/>
              <a:gd name="connsiteY8-298" fmla="*/ 526981 h 3032924"/>
              <a:gd name="connsiteX9-299" fmla="*/ 1663394 w 3239999"/>
              <a:gd name="connsiteY9-300" fmla="*/ 430441 h 3032924"/>
              <a:gd name="connsiteX10-301" fmla="*/ 1663394 w 3239999"/>
              <a:gd name="connsiteY10-302" fmla="*/ 402054 h 3032924"/>
              <a:gd name="connsiteX11-303" fmla="*/ 2406065 w 3239999"/>
              <a:gd name="connsiteY11-304" fmla="*/ 22 h 3032924"/>
              <a:gd name="connsiteX12-305" fmla="*/ 2853673 w 3239999"/>
              <a:gd name="connsiteY12-306" fmla="*/ 91100 h 3032924"/>
              <a:gd name="connsiteX13-307" fmla="*/ 2854770 w 3239999"/>
              <a:gd name="connsiteY13-308" fmla="*/ 430441 h 3032924"/>
              <a:gd name="connsiteX14-309" fmla="*/ 3120669 w 3239999"/>
              <a:gd name="connsiteY14-310" fmla="*/ 428517 h 3032924"/>
              <a:gd name="connsiteX15-311" fmla="*/ 3120669 w 3239999"/>
              <a:gd name="connsiteY15-312" fmla="*/ 738345 h 3032924"/>
              <a:gd name="connsiteX16-313" fmla="*/ 3239999 w 3239999"/>
              <a:gd name="connsiteY16-314" fmla="*/ 738345 h 3032924"/>
              <a:gd name="connsiteX17-315" fmla="*/ 3239999 w 3239999"/>
              <a:gd name="connsiteY17-316" fmla="*/ 3032924 h 3032924"/>
              <a:gd name="connsiteX18-317" fmla="*/ 0 w 3239999"/>
              <a:gd name="connsiteY18-318" fmla="*/ 3032924 h 3032924"/>
              <a:gd name="connsiteX19-319" fmla="*/ 0 w 3239999"/>
              <a:gd name="connsiteY19-320" fmla="*/ 738345 h 3032924"/>
              <a:gd name="connsiteX20-321" fmla="*/ 102477 w 3239999"/>
              <a:gd name="connsiteY20-322" fmla="*/ 738345 h 3032924"/>
              <a:gd name="connsiteX21-323" fmla="*/ 102477 w 3239999"/>
              <a:gd name="connsiteY21-324" fmla="*/ 428517 h 3032924"/>
              <a:gd name="connsiteX22-325" fmla="*/ 385229 w 3239999"/>
              <a:gd name="connsiteY22-326" fmla="*/ 430441 h 3032924"/>
              <a:gd name="connsiteX23-327" fmla="*/ 386326 w 3239999"/>
              <a:gd name="connsiteY23-328" fmla="*/ 91100 h 3032924"/>
              <a:gd name="connsiteX24-329" fmla="*/ 833935 w 3239999"/>
              <a:gd name="connsiteY24-330" fmla="*/ 22 h 3032924"/>
              <a:gd name="connsiteX25-331" fmla="*/ 1576606 w 3239999"/>
              <a:gd name="connsiteY25-332" fmla="*/ 402054 h 3032924"/>
              <a:gd name="connsiteX26-333" fmla="*/ 1576606 w 3239999"/>
              <a:gd name="connsiteY26-334" fmla="*/ 430441 h 3032924"/>
              <a:gd name="connsiteX27-335" fmla="*/ 1576606 w 3239999"/>
              <a:gd name="connsiteY27-336" fmla="*/ 526981 h 3032924"/>
              <a:gd name="connsiteX28-337" fmla="*/ 1576606 w 3239999"/>
              <a:gd name="connsiteY28-338" fmla="*/ 2765302 h 3032924"/>
              <a:gd name="connsiteX29-339" fmla="*/ 378630 w 3239999"/>
              <a:gd name="connsiteY29-340" fmla="*/ 2472117 h 3032924"/>
              <a:gd name="connsiteX30-341" fmla="*/ 384918 w 3239999"/>
              <a:gd name="connsiteY30-342" fmla="*/ 526981 h 3032924"/>
              <a:gd name="connsiteX31-343" fmla="*/ 239143 w 3239999"/>
              <a:gd name="connsiteY31-344" fmla="*/ 526981 h 3032924"/>
              <a:gd name="connsiteX32-345" fmla="*/ 239143 w 3239999"/>
              <a:gd name="connsiteY32-346" fmla="*/ 2776423 h 3032924"/>
              <a:gd name="connsiteX33-347" fmla="*/ 1576606 w 3239999"/>
              <a:gd name="connsiteY33-348" fmla="*/ 2776423 h 3032924"/>
              <a:gd name="connsiteX34-349" fmla="*/ 1668046 w 3239999"/>
              <a:gd name="connsiteY34-350" fmla="*/ 2869642 h 3032924"/>
              <a:gd name="connsiteX0-351" fmla="*/ 1576606 w 3239999"/>
              <a:gd name="connsiteY0-352" fmla="*/ 2778202 h 3032924"/>
              <a:gd name="connsiteX1-353" fmla="*/ 1663394 w 3239999"/>
              <a:gd name="connsiteY1-354" fmla="*/ 2778202 h 3032924"/>
              <a:gd name="connsiteX2-355" fmla="*/ 1663394 w 3239999"/>
              <a:gd name="connsiteY2-356" fmla="*/ 2776423 h 3032924"/>
              <a:gd name="connsiteX3-357" fmla="*/ 3000856 w 3239999"/>
              <a:gd name="connsiteY3-358" fmla="*/ 2776423 h 3032924"/>
              <a:gd name="connsiteX4-359" fmla="*/ 3000856 w 3239999"/>
              <a:gd name="connsiteY4-360" fmla="*/ 526981 h 3032924"/>
              <a:gd name="connsiteX5-361" fmla="*/ 2855082 w 3239999"/>
              <a:gd name="connsiteY5-362" fmla="*/ 526981 h 3032924"/>
              <a:gd name="connsiteX6-363" fmla="*/ 2861369 w 3239999"/>
              <a:gd name="connsiteY6-364" fmla="*/ 2472117 h 3032924"/>
              <a:gd name="connsiteX7-365" fmla="*/ 1663394 w 3239999"/>
              <a:gd name="connsiteY7-366" fmla="*/ 2765302 h 3032924"/>
              <a:gd name="connsiteX8-367" fmla="*/ 1663394 w 3239999"/>
              <a:gd name="connsiteY8-368" fmla="*/ 526981 h 3032924"/>
              <a:gd name="connsiteX9-369" fmla="*/ 1663394 w 3239999"/>
              <a:gd name="connsiteY9-370" fmla="*/ 430441 h 3032924"/>
              <a:gd name="connsiteX10-371" fmla="*/ 1663394 w 3239999"/>
              <a:gd name="connsiteY10-372" fmla="*/ 402054 h 3032924"/>
              <a:gd name="connsiteX11-373" fmla="*/ 2406065 w 3239999"/>
              <a:gd name="connsiteY11-374" fmla="*/ 22 h 3032924"/>
              <a:gd name="connsiteX12-375" fmla="*/ 2853673 w 3239999"/>
              <a:gd name="connsiteY12-376" fmla="*/ 91100 h 3032924"/>
              <a:gd name="connsiteX13-377" fmla="*/ 2854770 w 3239999"/>
              <a:gd name="connsiteY13-378" fmla="*/ 430441 h 3032924"/>
              <a:gd name="connsiteX14-379" fmla="*/ 3120669 w 3239999"/>
              <a:gd name="connsiteY14-380" fmla="*/ 428517 h 3032924"/>
              <a:gd name="connsiteX15-381" fmla="*/ 3120669 w 3239999"/>
              <a:gd name="connsiteY15-382" fmla="*/ 738345 h 3032924"/>
              <a:gd name="connsiteX16-383" fmla="*/ 3239999 w 3239999"/>
              <a:gd name="connsiteY16-384" fmla="*/ 738345 h 3032924"/>
              <a:gd name="connsiteX17-385" fmla="*/ 3239999 w 3239999"/>
              <a:gd name="connsiteY17-386" fmla="*/ 3032924 h 3032924"/>
              <a:gd name="connsiteX18-387" fmla="*/ 0 w 3239999"/>
              <a:gd name="connsiteY18-388" fmla="*/ 3032924 h 3032924"/>
              <a:gd name="connsiteX19-389" fmla="*/ 0 w 3239999"/>
              <a:gd name="connsiteY19-390" fmla="*/ 738345 h 3032924"/>
              <a:gd name="connsiteX20-391" fmla="*/ 102477 w 3239999"/>
              <a:gd name="connsiteY20-392" fmla="*/ 738345 h 3032924"/>
              <a:gd name="connsiteX21-393" fmla="*/ 102477 w 3239999"/>
              <a:gd name="connsiteY21-394" fmla="*/ 428517 h 3032924"/>
              <a:gd name="connsiteX22-395" fmla="*/ 385229 w 3239999"/>
              <a:gd name="connsiteY22-396" fmla="*/ 430441 h 3032924"/>
              <a:gd name="connsiteX23-397" fmla="*/ 386326 w 3239999"/>
              <a:gd name="connsiteY23-398" fmla="*/ 91100 h 3032924"/>
              <a:gd name="connsiteX24-399" fmla="*/ 833935 w 3239999"/>
              <a:gd name="connsiteY24-400" fmla="*/ 22 h 3032924"/>
              <a:gd name="connsiteX25-401" fmla="*/ 1576606 w 3239999"/>
              <a:gd name="connsiteY25-402" fmla="*/ 402054 h 3032924"/>
              <a:gd name="connsiteX26-403" fmla="*/ 1576606 w 3239999"/>
              <a:gd name="connsiteY26-404" fmla="*/ 430441 h 3032924"/>
              <a:gd name="connsiteX27-405" fmla="*/ 1576606 w 3239999"/>
              <a:gd name="connsiteY27-406" fmla="*/ 526981 h 3032924"/>
              <a:gd name="connsiteX28-407" fmla="*/ 1576606 w 3239999"/>
              <a:gd name="connsiteY28-408" fmla="*/ 2765302 h 3032924"/>
              <a:gd name="connsiteX29-409" fmla="*/ 378630 w 3239999"/>
              <a:gd name="connsiteY29-410" fmla="*/ 2472117 h 3032924"/>
              <a:gd name="connsiteX30-411" fmla="*/ 384918 w 3239999"/>
              <a:gd name="connsiteY30-412" fmla="*/ 526981 h 3032924"/>
              <a:gd name="connsiteX31-413" fmla="*/ 239143 w 3239999"/>
              <a:gd name="connsiteY31-414" fmla="*/ 526981 h 3032924"/>
              <a:gd name="connsiteX32-415" fmla="*/ 239143 w 3239999"/>
              <a:gd name="connsiteY32-416" fmla="*/ 2776423 h 3032924"/>
              <a:gd name="connsiteX33-417" fmla="*/ 1576606 w 3239999"/>
              <a:gd name="connsiteY33-418" fmla="*/ 2776423 h 3032924"/>
              <a:gd name="connsiteX34-419" fmla="*/ 1668046 w 3239999"/>
              <a:gd name="connsiteY34-420" fmla="*/ 2869642 h 3032924"/>
              <a:gd name="connsiteX0-421" fmla="*/ 1576606 w 3239999"/>
              <a:gd name="connsiteY0-422" fmla="*/ 2778202 h 3032924"/>
              <a:gd name="connsiteX1-423" fmla="*/ 1663394 w 3239999"/>
              <a:gd name="connsiteY1-424" fmla="*/ 2778202 h 3032924"/>
              <a:gd name="connsiteX2-425" fmla="*/ 1663394 w 3239999"/>
              <a:gd name="connsiteY2-426" fmla="*/ 2776423 h 3032924"/>
              <a:gd name="connsiteX3-427" fmla="*/ 3000856 w 3239999"/>
              <a:gd name="connsiteY3-428" fmla="*/ 2776423 h 3032924"/>
              <a:gd name="connsiteX4-429" fmla="*/ 3000856 w 3239999"/>
              <a:gd name="connsiteY4-430" fmla="*/ 526981 h 3032924"/>
              <a:gd name="connsiteX5-431" fmla="*/ 2855082 w 3239999"/>
              <a:gd name="connsiteY5-432" fmla="*/ 526981 h 3032924"/>
              <a:gd name="connsiteX6-433" fmla="*/ 2861369 w 3239999"/>
              <a:gd name="connsiteY6-434" fmla="*/ 2472117 h 3032924"/>
              <a:gd name="connsiteX7-435" fmla="*/ 1663394 w 3239999"/>
              <a:gd name="connsiteY7-436" fmla="*/ 2765302 h 3032924"/>
              <a:gd name="connsiteX8-437" fmla="*/ 1663394 w 3239999"/>
              <a:gd name="connsiteY8-438" fmla="*/ 526981 h 3032924"/>
              <a:gd name="connsiteX9-439" fmla="*/ 1663394 w 3239999"/>
              <a:gd name="connsiteY9-440" fmla="*/ 430441 h 3032924"/>
              <a:gd name="connsiteX10-441" fmla="*/ 1663394 w 3239999"/>
              <a:gd name="connsiteY10-442" fmla="*/ 402054 h 3032924"/>
              <a:gd name="connsiteX11-443" fmla="*/ 2406065 w 3239999"/>
              <a:gd name="connsiteY11-444" fmla="*/ 22 h 3032924"/>
              <a:gd name="connsiteX12-445" fmla="*/ 2853673 w 3239999"/>
              <a:gd name="connsiteY12-446" fmla="*/ 91100 h 3032924"/>
              <a:gd name="connsiteX13-447" fmla="*/ 2854770 w 3239999"/>
              <a:gd name="connsiteY13-448" fmla="*/ 430441 h 3032924"/>
              <a:gd name="connsiteX14-449" fmla="*/ 3120669 w 3239999"/>
              <a:gd name="connsiteY14-450" fmla="*/ 428517 h 3032924"/>
              <a:gd name="connsiteX15-451" fmla="*/ 3120669 w 3239999"/>
              <a:gd name="connsiteY15-452" fmla="*/ 738345 h 3032924"/>
              <a:gd name="connsiteX16-453" fmla="*/ 3239999 w 3239999"/>
              <a:gd name="connsiteY16-454" fmla="*/ 738345 h 3032924"/>
              <a:gd name="connsiteX17-455" fmla="*/ 3239999 w 3239999"/>
              <a:gd name="connsiteY17-456" fmla="*/ 3032924 h 3032924"/>
              <a:gd name="connsiteX18-457" fmla="*/ 0 w 3239999"/>
              <a:gd name="connsiteY18-458" fmla="*/ 3032924 h 3032924"/>
              <a:gd name="connsiteX19-459" fmla="*/ 0 w 3239999"/>
              <a:gd name="connsiteY19-460" fmla="*/ 738345 h 3032924"/>
              <a:gd name="connsiteX20-461" fmla="*/ 102477 w 3239999"/>
              <a:gd name="connsiteY20-462" fmla="*/ 738345 h 3032924"/>
              <a:gd name="connsiteX21-463" fmla="*/ 102477 w 3239999"/>
              <a:gd name="connsiteY21-464" fmla="*/ 428517 h 3032924"/>
              <a:gd name="connsiteX22-465" fmla="*/ 385229 w 3239999"/>
              <a:gd name="connsiteY22-466" fmla="*/ 430441 h 3032924"/>
              <a:gd name="connsiteX23-467" fmla="*/ 386326 w 3239999"/>
              <a:gd name="connsiteY23-468" fmla="*/ 91100 h 3032924"/>
              <a:gd name="connsiteX24-469" fmla="*/ 833935 w 3239999"/>
              <a:gd name="connsiteY24-470" fmla="*/ 22 h 3032924"/>
              <a:gd name="connsiteX25-471" fmla="*/ 1576606 w 3239999"/>
              <a:gd name="connsiteY25-472" fmla="*/ 402054 h 3032924"/>
              <a:gd name="connsiteX26-473" fmla="*/ 1576606 w 3239999"/>
              <a:gd name="connsiteY26-474" fmla="*/ 430441 h 3032924"/>
              <a:gd name="connsiteX27-475" fmla="*/ 1576606 w 3239999"/>
              <a:gd name="connsiteY27-476" fmla="*/ 526981 h 3032924"/>
              <a:gd name="connsiteX28-477" fmla="*/ 1576606 w 3239999"/>
              <a:gd name="connsiteY28-478" fmla="*/ 2765302 h 3032924"/>
              <a:gd name="connsiteX29-479" fmla="*/ 378630 w 3239999"/>
              <a:gd name="connsiteY29-480" fmla="*/ 2472117 h 3032924"/>
              <a:gd name="connsiteX30-481" fmla="*/ 384918 w 3239999"/>
              <a:gd name="connsiteY30-482" fmla="*/ 526981 h 3032924"/>
              <a:gd name="connsiteX31-483" fmla="*/ 239143 w 3239999"/>
              <a:gd name="connsiteY31-484" fmla="*/ 526981 h 3032924"/>
              <a:gd name="connsiteX32-485" fmla="*/ 239143 w 3239999"/>
              <a:gd name="connsiteY32-486" fmla="*/ 2776423 h 3032924"/>
              <a:gd name="connsiteX33-487" fmla="*/ 1576606 w 3239999"/>
              <a:gd name="connsiteY33-488" fmla="*/ 2776423 h 3032924"/>
              <a:gd name="connsiteX34-489" fmla="*/ 1668046 w 3239999"/>
              <a:gd name="connsiteY34-490" fmla="*/ 2869642 h 3032924"/>
              <a:gd name="connsiteX0-491" fmla="*/ 1576606 w 3239999"/>
              <a:gd name="connsiteY0-492" fmla="*/ 2778202 h 3032924"/>
              <a:gd name="connsiteX1-493" fmla="*/ 1663394 w 3239999"/>
              <a:gd name="connsiteY1-494" fmla="*/ 2778202 h 3032924"/>
              <a:gd name="connsiteX2-495" fmla="*/ 1663394 w 3239999"/>
              <a:gd name="connsiteY2-496" fmla="*/ 2776423 h 3032924"/>
              <a:gd name="connsiteX3-497" fmla="*/ 3000856 w 3239999"/>
              <a:gd name="connsiteY3-498" fmla="*/ 2776423 h 3032924"/>
              <a:gd name="connsiteX4-499" fmla="*/ 3000856 w 3239999"/>
              <a:gd name="connsiteY4-500" fmla="*/ 526981 h 3032924"/>
              <a:gd name="connsiteX5-501" fmla="*/ 2855082 w 3239999"/>
              <a:gd name="connsiteY5-502" fmla="*/ 526981 h 3032924"/>
              <a:gd name="connsiteX6-503" fmla="*/ 2861369 w 3239999"/>
              <a:gd name="connsiteY6-504" fmla="*/ 2472117 h 3032924"/>
              <a:gd name="connsiteX7-505" fmla="*/ 1663394 w 3239999"/>
              <a:gd name="connsiteY7-506" fmla="*/ 2765302 h 3032924"/>
              <a:gd name="connsiteX8-507" fmla="*/ 1663394 w 3239999"/>
              <a:gd name="connsiteY8-508" fmla="*/ 526981 h 3032924"/>
              <a:gd name="connsiteX9-509" fmla="*/ 1663394 w 3239999"/>
              <a:gd name="connsiteY9-510" fmla="*/ 430441 h 3032924"/>
              <a:gd name="connsiteX10-511" fmla="*/ 1663394 w 3239999"/>
              <a:gd name="connsiteY10-512" fmla="*/ 402054 h 3032924"/>
              <a:gd name="connsiteX11-513" fmla="*/ 2406065 w 3239999"/>
              <a:gd name="connsiteY11-514" fmla="*/ 22 h 3032924"/>
              <a:gd name="connsiteX12-515" fmla="*/ 2853673 w 3239999"/>
              <a:gd name="connsiteY12-516" fmla="*/ 91100 h 3032924"/>
              <a:gd name="connsiteX13-517" fmla="*/ 2854770 w 3239999"/>
              <a:gd name="connsiteY13-518" fmla="*/ 430441 h 3032924"/>
              <a:gd name="connsiteX14-519" fmla="*/ 3120669 w 3239999"/>
              <a:gd name="connsiteY14-520" fmla="*/ 428517 h 3032924"/>
              <a:gd name="connsiteX15-521" fmla="*/ 3120669 w 3239999"/>
              <a:gd name="connsiteY15-522" fmla="*/ 738345 h 3032924"/>
              <a:gd name="connsiteX16-523" fmla="*/ 3239999 w 3239999"/>
              <a:gd name="connsiteY16-524" fmla="*/ 738345 h 3032924"/>
              <a:gd name="connsiteX17-525" fmla="*/ 3239999 w 3239999"/>
              <a:gd name="connsiteY17-526" fmla="*/ 3032924 h 3032924"/>
              <a:gd name="connsiteX18-527" fmla="*/ 0 w 3239999"/>
              <a:gd name="connsiteY18-528" fmla="*/ 3032924 h 3032924"/>
              <a:gd name="connsiteX19-529" fmla="*/ 0 w 3239999"/>
              <a:gd name="connsiteY19-530" fmla="*/ 738345 h 3032924"/>
              <a:gd name="connsiteX20-531" fmla="*/ 102477 w 3239999"/>
              <a:gd name="connsiteY20-532" fmla="*/ 738345 h 3032924"/>
              <a:gd name="connsiteX21-533" fmla="*/ 102477 w 3239999"/>
              <a:gd name="connsiteY21-534" fmla="*/ 428517 h 3032924"/>
              <a:gd name="connsiteX22-535" fmla="*/ 385229 w 3239999"/>
              <a:gd name="connsiteY22-536" fmla="*/ 430441 h 3032924"/>
              <a:gd name="connsiteX23-537" fmla="*/ 386326 w 3239999"/>
              <a:gd name="connsiteY23-538" fmla="*/ 91100 h 3032924"/>
              <a:gd name="connsiteX24-539" fmla="*/ 833935 w 3239999"/>
              <a:gd name="connsiteY24-540" fmla="*/ 22 h 3032924"/>
              <a:gd name="connsiteX25-541" fmla="*/ 1576606 w 3239999"/>
              <a:gd name="connsiteY25-542" fmla="*/ 402054 h 3032924"/>
              <a:gd name="connsiteX26-543" fmla="*/ 1576606 w 3239999"/>
              <a:gd name="connsiteY26-544" fmla="*/ 430441 h 3032924"/>
              <a:gd name="connsiteX27-545" fmla="*/ 1576606 w 3239999"/>
              <a:gd name="connsiteY27-546" fmla="*/ 526981 h 3032924"/>
              <a:gd name="connsiteX28-547" fmla="*/ 1576606 w 3239999"/>
              <a:gd name="connsiteY28-548" fmla="*/ 2765302 h 3032924"/>
              <a:gd name="connsiteX29-549" fmla="*/ 378630 w 3239999"/>
              <a:gd name="connsiteY29-550" fmla="*/ 2472117 h 3032924"/>
              <a:gd name="connsiteX30-551" fmla="*/ 384918 w 3239999"/>
              <a:gd name="connsiteY30-552" fmla="*/ 526981 h 3032924"/>
              <a:gd name="connsiteX31-553" fmla="*/ 239143 w 3239999"/>
              <a:gd name="connsiteY31-554" fmla="*/ 526981 h 3032924"/>
              <a:gd name="connsiteX32-555" fmla="*/ 239143 w 3239999"/>
              <a:gd name="connsiteY32-556" fmla="*/ 2776423 h 3032924"/>
              <a:gd name="connsiteX33-557" fmla="*/ 1576606 w 3239999"/>
              <a:gd name="connsiteY33-558" fmla="*/ 2776423 h 3032924"/>
              <a:gd name="connsiteX34-559" fmla="*/ 1668046 w 3239999"/>
              <a:gd name="connsiteY34-560" fmla="*/ 2869642 h 3032924"/>
              <a:gd name="connsiteX0-561" fmla="*/ 1576606 w 3239999"/>
              <a:gd name="connsiteY0-562" fmla="*/ 2778202 h 3032924"/>
              <a:gd name="connsiteX1-563" fmla="*/ 1663394 w 3239999"/>
              <a:gd name="connsiteY1-564" fmla="*/ 2778202 h 3032924"/>
              <a:gd name="connsiteX2-565" fmla="*/ 1663394 w 3239999"/>
              <a:gd name="connsiteY2-566" fmla="*/ 2776423 h 3032924"/>
              <a:gd name="connsiteX3-567" fmla="*/ 3000856 w 3239999"/>
              <a:gd name="connsiteY3-568" fmla="*/ 2776423 h 3032924"/>
              <a:gd name="connsiteX4-569" fmla="*/ 3000856 w 3239999"/>
              <a:gd name="connsiteY4-570" fmla="*/ 526981 h 3032924"/>
              <a:gd name="connsiteX5-571" fmla="*/ 2855082 w 3239999"/>
              <a:gd name="connsiteY5-572" fmla="*/ 526981 h 3032924"/>
              <a:gd name="connsiteX6-573" fmla="*/ 2861369 w 3239999"/>
              <a:gd name="connsiteY6-574" fmla="*/ 2472117 h 3032924"/>
              <a:gd name="connsiteX7-575" fmla="*/ 1663394 w 3239999"/>
              <a:gd name="connsiteY7-576" fmla="*/ 2765302 h 3032924"/>
              <a:gd name="connsiteX8-577" fmla="*/ 1663394 w 3239999"/>
              <a:gd name="connsiteY8-578" fmla="*/ 526981 h 3032924"/>
              <a:gd name="connsiteX9-579" fmla="*/ 1663394 w 3239999"/>
              <a:gd name="connsiteY9-580" fmla="*/ 430441 h 3032924"/>
              <a:gd name="connsiteX10-581" fmla="*/ 1663394 w 3239999"/>
              <a:gd name="connsiteY10-582" fmla="*/ 402054 h 3032924"/>
              <a:gd name="connsiteX11-583" fmla="*/ 2406065 w 3239999"/>
              <a:gd name="connsiteY11-584" fmla="*/ 22 h 3032924"/>
              <a:gd name="connsiteX12-585" fmla="*/ 2853673 w 3239999"/>
              <a:gd name="connsiteY12-586" fmla="*/ 91100 h 3032924"/>
              <a:gd name="connsiteX13-587" fmla="*/ 2854770 w 3239999"/>
              <a:gd name="connsiteY13-588" fmla="*/ 430441 h 3032924"/>
              <a:gd name="connsiteX14-589" fmla="*/ 3120669 w 3239999"/>
              <a:gd name="connsiteY14-590" fmla="*/ 428517 h 3032924"/>
              <a:gd name="connsiteX15-591" fmla="*/ 3120669 w 3239999"/>
              <a:gd name="connsiteY15-592" fmla="*/ 738345 h 3032924"/>
              <a:gd name="connsiteX16-593" fmla="*/ 3239999 w 3239999"/>
              <a:gd name="connsiteY16-594" fmla="*/ 738345 h 3032924"/>
              <a:gd name="connsiteX17-595" fmla="*/ 3239999 w 3239999"/>
              <a:gd name="connsiteY17-596" fmla="*/ 3032924 h 3032924"/>
              <a:gd name="connsiteX18-597" fmla="*/ 0 w 3239999"/>
              <a:gd name="connsiteY18-598" fmla="*/ 3032924 h 3032924"/>
              <a:gd name="connsiteX19-599" fmla="*/ 0 w 3239999"/>
              <a:gd name="connsiteY19-600" fmla="*/ 738345 h 3032924"/>
              <a:gd name="connsiteX20-601" fmla="*/ 102477 w 3239999"/>
              <a:gd name="connsiteY20-602" fmla="*/ 738345 h 3032924"/>
              <a:gd name="connsiteX21-603" fmla="*/ 102477 w 3239999"/>
              <a:gd name="connsiteY21-604" fmla="*/ 428517 h 3032924"/>
              <a:gd name="connsiteX22-605" fmla="*/ 385229 w 3239999"/>
              <a:gd name="connsiteY22-606" fmla="*/ 430441 h 3032924"/>
              <a:gd name="connsiteX23-607" fmla="*/ 386326 w 3239999"/>
              <a:gd name="connsiteY23-608" fmla="*/ 91100 h 3032924"/>
              <a:gd name="connsiteX24-609" fmla="*/ 833935 w 3239999"/>
              <a:gd name="connsiteY24-610" fmla="*/ 22 h 3032924"/>
              <a:gd name="connsiteX25-611" fmla="*/ 1576606 w 3239999"/>
              <a:gd name="connsiteY25-612" fmla="*/ 402054 h 3032924"/>
              <a:gd name="connsiteX26-613" fmla="*/ 1576606 w 3239999"/>
              <a:gd name="connsiteY26-614" fmla="*/ 430441 h 3032924"/>
              <a:gd name="connsiteX27-615" fmla="*/ 1576606 w 3239999"/>
              <a:gd name="connsiteY27-616" fmla="*/ 526981 h 3032924"/>
              <a:gd name="connsiteX28-617" fmla="*/ 1576606 w 3239999"/>
              <a:gd name="connsiteY28-618" fmla="*/ 2765302 h 3032924"/>
              <a:gd name="connsiteX29-619" fmla="*/ 378630 w 3239999"/>
              <a:gd name="connsiteY29-620" fmla="*/ 2472117 h 3032924"/>
              <a:gd name="connsiteX30-621" fmla="*/ 384918 w 3239999"/>
              <a:gd name="connsiteY30-622" fmla="*/ 526981 h 3032924"/>
              <a:gd name="connsiteX31-623" fmla="*/ 239143 w 3239999"/>
              <a:gd name="connsiteY31-624" fmla="*/ 526981 h 3032924"/>
              <a:gd name="connsiteX32-625" fmla="*/ 239143 w 3239999"/>
              <a:gd name="connsiteY32-626" fmla="*/ 2776423 h 3032924"/>
              <a:gd name="connsiteX33-627" fmla="*/ 1576606 w 3239999"/>
              <a:gd name="connsiteY33-628" fmla="*/ 2776423 h 3032924"/>
              <a:gd name="connsiteX34-629" fmla="*/ 1668046 w 3239999"/>
              <a:gd name="connsiteY34-630" fmla="*/ 2869642 h 3032924"/>
              <a:gd name="connsiteX0-631" fmla="*/ 1576606 w 3239999"/>
              <a:gd name="connsiteY0-632" fmla="*/ 2778202 h 3032924"/>
              <a:gd name="connsiteX1-633" fmla="*/ 1663394 w 3239999"/>
              <a:gd name="connsiteY1-634" fmla="*/ 2778202 h 3032924"/>
              <a:gd name="connsiteX2-635" fmla="*/ 1663394 w 3239999"/>
              <a:gd name="connsiteY2-636" fmla="*/ 2776423 h 3032924"/>
              <a:gd name="connsiteX3-637" fmla="*/ 3000856 w 3239999"/>
              <a:gd name="connsiteY3-638" fmla="*/ 2776423 h 3032924"/>
              <a:gd name="connsiteX4-639" fmla="*/ 3000856 w 3239999"/>
              <a:gd name="connsiteY4-640" fmla="*/ 526981 h 3032924"/>
              <a:gd name="connsiteX5-641" fmla="*/ 2855082 w 3239999"/>
              <a:gd name="connsiteY5-642" fmla="*/ 526981 h 3032924"/>
              <a:gd name="connsiteX6-643" fmla="*/ 2861369 w 3239999"/>
              <a:gd name="connsiteY6-644" fmla="*/ 2472117 h 3032924"/>
              <a:gd name="connsiteX7-645" fmla="*/ 1663394 w 3239999"/>
              <a:gd name="connsiteY7-646" fmla="*/ 2765302 h 3032924"/>
              <a:gd name="connsiteX8-647" fmla="*/ 1663394 w 3239999"/>
              <a:gd name="connsiteY8-648" fmla="*/ 526981 h 3032924"/>
              <a:gd name="connsiteX9-649" fmla="*/ 1663394 w 3239999"/>
              <a:gd name="connsiteY9-650" fmla="*/ 430441 h 3032924"/>
              <a:gd name="connsiteX10-651" fmla="*/ 1663394 w 3239999"/>
              <a:gd name="connsiteY10-652" fmla="*/ 402054 h 3032924"/>
              <a:gd name="connsiteX11-653" fmla="*/ 2406065 w 3239999"/>
              <a:gd name="connsiteY11-654" fmla="*/ 22 h 3032924"/>
              <a:gd name="connsiteX12-655" fmla="*/ 2853673 w 3239999"/>
              <a:gd name="connsiteY12-656" fmla="*/ 91100 h 3032924"/>
              <a:gd name="connsiteX13-657" fmla="*/ 2854770 w 3239999"/>
              <a:gd name="connsiteY13-658" fmla="*/ 430441 h 3032924"/>
              <a:gd name="connsiteX14-659" fmla="*/ 3120669 w 3239999"/>
              <a:gd name="connsiteY14-660" fmla="*/ 428517 h 3032924"/>
              <a:gd name="connsiteX15-661" fmla="*/ 3120669 w 3239999"/>
              <a:gd name="connsiteY15-662" fmla="*/ 738345 h 3032924"/>
              <a:gd name="connsiteX16-663" fmla="*/ 3239999 w 3239999"/>
              <a:gd name="connsiteY16-664" fmla="*/ 738345 h 3032924"/>
              <a:gd name="connsiteX17-665" fmla="*/ 3239999 w 3239999"/>
              <a:gd name="connsiteY17-666" fmla="*/ 3032924 h 3032924"/>
              <a:gd name="connsiteX18-667" fmla="*/ 0 w 3239999"/>
              <a:gd name="connsiteY18-668" fmla="*/ 3032924 h 3032924"/>
              <a:gd name="connsiteX19-669" fmla="*/ 0 w 3239999"/>
              <a:gd name="connsiteY19-670" fmla="*/ 738345 h 3032924"/>
              <a:gd name="connsiteX20-671" fmla="*/ 102477 w 3239999"/>
              <a:gd name="connsiteY20-672" fmla="*/ 738345 h 3032924"/>
              <a:gd name="connsiteX21-673" fmla="*/ 102477 w 3239999"/>
              <a:gd name="connsiteY21-674" fmla="*/ 428517 h 3032924"/>
              <a:gd name="connsiteX22-675" fmla="*/ 385229 w 3239999"/>
              <a:gd name="connsiteY22-676" fmla="*/ 430441 h 3032924"/>
              <a:gd name="connsiteX23-677" fmla="*/ 386326 w 3239999"/>
              <a:gd name="connsiteY23-678" fmla="*/ 91100 h 3032924"/>
              <a:gd name="connsiteX24-679" fmla="*/ 833935 w 3239999"/>
              <a:gd name="connsiteY24-680" fmla="*/ 22 h 3032924"/>
              <a:gd name="connsiteX25-681" fmla="*/ 1576606 w 3239999"/>
              <a:gd name="connsiteY25-682" fmla="*/ 402054 h 3032924"/>
              <a:gd name="connsiteX26-683" fmla="*/ 1576606 w 3239999"/>
              <a:gd name="connsiteY26-684" fmla="*/ 430441 h 3032924"/>
              <a:gd name="connsiteX27-685" fmla="*/ 1576606 w 3239999"/>
              <a:gd name="connsiteY27-686" fmla="*/ 526981 h 3032924"/>
              <a:gd name="connsiteX28-687" fmla="*/ 1576606 w 3239999"/>
              <a:gd name="connsiteY28-688" fmla="*/ 2765302 h 3032924"/>
              <a:gd name="connsiteX29-689" fmla="*/ 378630 w 3239999"/>
              <a:gd name="connsiteY29-690" fmla="*/ 2472117 h 3032924"/>
              <a:gd name="connsiteX30-691" fmla="*/ 384918 w 3239999"/>
              <a:gd name="connsiteY30-692" fmla="*/ 526981 h 3032924"/>
              <a:gd name="connsiteX31-693" fmla="*/ 239143 w 3239999"/>
              <a:gd name="connsiteY31-694" fmla="*/ 526981 h 3032924"/>
              <a:gd name="connsiteX32-695" fmla="*/ 239143 w 3239999"/>
              <a:gd name="connsiteY32-696" fmla="*/ 2776423 h 3032924"/>
              <a:gd name="connsiteX33-697" fmla="*/ 1576606 w 3239999"/>
              <a:gd name="connsiteY33-698" fmla="*/ 2776423 h 3032924"/>
              <a:gd name="connsiteX34-699" fmla="*/ 1668046 w 3239999"/>
              <a:gd name="connsiteY34-700" fmla="*/ 2869642 h 3032924"/>
              <a:gd name="connsiteX0-701" fmla="*/ 1576606 w 3239999"/>
              <a:gd name="connsiteY0-702" fmla="*/ 2778202 h 3032924"/>
              <a:gd name="connsiteX1-703" fmla="*/ 1663394 w 3239999"/>
              <a:gd name="connsiteY1-704" fmla="*/ 2778202 h 3032924"/>
              <a:gd name="connsiteX2-705" fmla="*/ 1663394 w 3239999"/>
              <a:gd name="connsiteY2-706" fmla="*/ 2776423 h 3032924"/>
              <a:gd name="connsiteX3-707" fmla="*/ 3000856 w 3239999"/>
              <a:gd name="connsiteY3-708" fmla="*/ 2776423 h 3032924"/>
              <a:gd name="connsiteX4-709" fmla="*/ 3000856 w 3239999"/>
              <a:gd name="connsiteY4-710" fmla="*/ 526981 h 3032924"/>
              <a:gd name="connsiteX5-711" fmla="*/ 2855082 w 3239999"/>
              <a:gd name="connsiteY5-712" fmla="*/ 526981 h 3032924"/>
              <a:gd name="connsiteX6-713" fmla="*/ 2861369 w 3239999"/>
              <a:gd name="connsiteY6-714" fmla="*/ 2472117 h 3032924"/>
              <a:gd name="connsiteX7-715" fmla="*/ 1663394 w 3239999"/>
              <a:gd name="connsiteY7-716" fmla="*/ 2765302 h 3032924"/>
              <a:gd name="connsiteX8-717" fmla="*/ 1663394 w 3239999"/>
              <a:gd name="connsiteY8-718" fmla="*/ 526981 h 3032924"/>
              <a:gd name="connsiteX9-719" fmla="*/ 1663394 w 3239999"/>
              <a:gd name="connsiteY9-720" fmla="*/ 430441 h 3032924"/>
              <a:gd name="connsiteX10-721" fmla="*/ 1663394 w 3239999"/>
              <a:gd name="connsiteY10-722" fmla="*/ 402054 h 3032924"/>
              <a:gd name="connsiteX11-723" fmla="*/ 2406065 w 3239999"/>
              <a:gd name="connsiteY11-724" fmla="*/ 22 h 3032924"/>
              <a:gd name="connsiteX12-725" fmla="*/ 2853673 w 3239999"/>
              <a:gd name="connsiteY12-726" fmla="*/ 91100 h 3032924"/>
              <a:gd name="connsiteX13-727" fmla="*/ 2854770 w 3239999"/>
              <a:gd name="connsiteY13-728" fmla="*/ 430441 h 3032924"/>
              <a:gd name="connsiteX14-729" fmla="*/ 3120669 w 3239999"/>
              <a:gd name="connsiteY14-730" fmla="*/ 428517 h 3032924"/>
              <a:gd name="connsiteX15-731" fmla="*/ 3120669 w 3239999"/>
              <a:gd name="connsiteY15-732" fmla="*/ 738345 h 3032924"/>
              <a:gd name="connsiteX16-733" fmla="*/ 3239999 w 3239999"/>
              <a:gd name="connsiteY16-734" fmla="*/ 738345 h 3032924"/>
              <a:gd name="connsiteX17-735" fmla="*/ 3239999 w 3239999"/>
              <a:gd name="connsiteY17-736" fmla="*/ 3032924 h 3032924"/>
              <a:gd name="connsiteX18-737" fmla="*/ 0 w 3239999"/>
              <a:gd name="connsiteY18-738" fmla="*/ 3032924 h 3032924"/>
              <a:gd name="connsiteX19-739" fmla="*/ 0 w 3239999"/>
              <a:gd name="connsiteY19-740" fmla="*/ 738345 h 3032924"/>
              <a:gd name="connsiteX20-741" fmla="*/ 102477 w 3239999"/>
              <a:gd name="connsiteY20-742" fmla="*/ 738345 h 3032924"/>
              <a:gd name="connsiteX21-743" fmla="*/ 102477 w 3239999"/>
              <a:gd name="connsiteY21-744" fmla="*/ 428517 h 3032924"/>
              <a:gd name="connsiteX22-745" fmla="*/ 385229 w 3239999"/>
              <a:gd name="connsiteY22-746" fmla="*/ 430441 h 3032924"/>
              <a:gd name="connsiteX23-747" fmla="*/ 386326 w 3239999"/>
              <a:gd name="connsiteY23-748" fmla="*/ 91100 h 3032924"/>
              <a:gd name="connsiteX24-749" fmla="*/ 833935 w 3239999"/>
              <a:gd name="connsiteY24-750" fmla="*/ 22 h 3032924"/>
              <a:gd name="connsiteX25-751" fmla="*/ 1576606 w 3239999"/>
              <a:gd name="connsiteY25-752" fmla="*/ 402054 h 3032924"/>
              <a:gd name="connsiteX26-753" fmla="*/ 1576606 w 3239999"/>
              <a:gd name="connsiteY26-754" fmla="*/ 430441 h 3032924"/>
              <a:gd name="connsiteX27-755" fmla="*/ 1576606 w 3239999"/>
              <a:gd name="connsiteY27-756" fmla="*/ 526981 h 3032924"/>
              <a:gd name="connsiteX28-757" fmla="*/ 1576606 w 3239999"/>
              <a:gd name="connsiteY28-758" fmla="*/ 2765302 h 3032924"/>
              <a:gd name="connsiteX29-759" fmla="*/ 378630 w 3239999"/>
              <a:gd name="connsiteY29-760" fmla="*/ 2472117 h 3032924"/>
              <a:gd name="connsiteX30-761" fmla="*/ 384918 w 3239999"/>
              <a:gd name="connsiteY30-762" fmla="*/ 526981 h 3032924"/>
              <a:gd name="connsiteX31-763" fmla="*/ 239143 w 3239999"/>
              <a:gd name="connsiteY31-764" fmla="*/ 526981 h 3032924"/>
              <a:gd name="connsiteX32-765" fmla="*/ 239143 w 3239999"/>
              <a:gd name="connsiteY32-766" fmla="*/ 2776423 h 3032924"/>
              <a:gd name="connsiteX33-767" fmla="*/ 1576606 w 3239999"/>
              <a:gd name="connsiteY33-768" fmla="*/ 2776423 h 3032924"/>
              <a:gd name="connsiteX34-769" fmla="*/ 1668046 w 3239999"/>
              <a:gd name="connsiteY34-770" fmla="*/ 2869642 h 3032924"/>
              <a:gd name="connsiteX0-771" fmla="*/ 1576606 w 3239999"/>
              <a:gd name="connsiteY0-772" fmla="*/ 2778202 h 3032924"/>
              <a:gd name="connsiteX1-773" fmla="*/ 1663394 w 3239999"/>
              <a:gd name="connsiteY1-774" fmla="*/ 2778202 h 3032924"/>
              <a:gd name="connsiteX2-775" fmla="*/ 1663394 w 3239999"/>
              <a:gd name="connsiteY2-776" fmla="*/ 2776423 h 3032924"/>
              <a:gd name="connsiteX3-777" fmla="*/ 3000856 w 3239999"/>
              <a:gd name="connsiteY3-778" fmla="*/ 2776423 h 3032924"/>
              <a:gd name="connsiteX4-779" fmla="*/ 3000856 w 3239999"/>
              <a:gd name="connsiteY4-780" fmla="*/ 526981 h 3032924"/>
              <a:gd name="connsiteX5-781" fmla="*/ 2855082 w 3239999"/>
              <a:gd name="connsiteY5-782" fmla="*/ 526981 h 3032924"/>
              <a:gd name="connsiteX6-783" fmla="*/ 2861369 w 3239999"/>
              <a:gd name="connsiteY6-784" fmla="*/ 2472117 h 3032924"/>
              <a:gd name="connsiteX7-785" fmla="*/ 1663394 w 3239999"/>
              <a:gd name="connsiteY7-786" fmla="*/ 2765302 h 3032924"/>
              <a:gd name="connsiteX8-787" fmla="*/ 1663394 w 3239999"/>
              <a:gd name="connsiteY8-788" fmla="*/ 526981 h 3032924"/>
              <a:gd name="connsiteX9-789" fmla="*/ 1663394 w 3239999"/>
              <a:gd name="connsiteY9-790" fmla="*/ 430441 h 3032924"/>
              <a:gd name="connsiteX10-791" fmla="*/ 1663394 w 3239999"/>
              <a:gd name="connsiteY10-792" fmla="*/ 402054 h 3032924"/>
              <a:gd name="connsiteX11-793" fmla="*/ 2406065 w 3239999"/>
              <a:gd name="connsiteY11-794" fmla="*/ 22 h 3032924"/>
              <a:gd name="connsiteX12-795" fmla="*/ 2853673 w 3239999"/>
              <a:gd name="connsiteY12-796" fmla="*/ 91100 h 3032924"/>
              <a:gd name="connsiteX13-797" fmla="*/ 2854770 w 3239999"/>
              <a:gd name="connsiteY13-798" fmla="*/ 430441 h 3032924"/>
              <a:gd name="connsiteX14-799" fmla="*/ 3120669 w 3239999"/>
              <a:gd name="connsiteY14-800" fmla="*/ 428517 h 3032924"/>
              <a:gd name="connsiteX15-801" fmla="*/ 3120669 w 3239999"/>
              <a:gd name="connsiteY15-802" fmla="*/ 738345 h 3032924"/>
              <a:gd name="connsiteX16-803" fmla="*/ 3239999 w 3239999"/>
              <a:gd name="connsiteY16-804" fmla="*/ 738345 h 3032924"/>
              <a:gd name="connsiteX17-805" fmla="*/ 3239999 w 3239999"/>
              <a:gd name="connsiteY17-806" fmla="*/ 3032924 h 3032924"/>
              <a:gd name="connsiteX18-807" fmla="*/ 0 w 3239999"/>
              <a:gd name="connsiteY18-808" fmla="*/ 3032924 h 3032924"/>
              <a:gd name="connsiteX19-809" fmla="*/ 0 w 3239999"/>
              <a:gd name="connsiteY19-810" fmla="*/ 738345 h 3032924"/>
              <a:gd name="connsiteX20-811" fmla="*/ 102477 w 3239999"/>
              <a:gd name="connsiteY20-812" fmla="*/ 738345 h 3032924"/>
              <a:gd name="connsiteX21-813" fmla="*/ 102477 w 3239999"/>
              <a:gd name="connsiteY21-814" fmla="*/ 428517 h 3032924"/>
              <a:gd name="connsiteX22-815" fmla="*/ 385229 w 3239999"/>
              <a:gd name="connsiteY22-816" fmla="*/ 430441 h 3032924"/>
              <a:gd name="connsiteX23-817" fmla="*/ 386326 w 3239999"/>
              <a:gd name="connsiteY23-818" fmla="*/ 91100 h 3032924"/>
              <a:gd name="connsiteX24-819" fmla="*/ 833935 w 3239999"/>
              <a:gd name="connsiteY24-820" fmla="*/ 22 h 3032924"/>
              <a:gd name="connsiteX25-821" fmla="*/ 1576606 w 3239999"/>
              <a:gd name="connsiteY25-822" fmla="*/ 402054 h 3032924"/>
              <a:gd name="connsiteX26-823" fmla="*/ 1576606 w 3239999"/>
              <a:gd name="connsiteY26-824" fmla="*/ 430441 h 3032924"/>
              <a:gd name="connsiteX27-825" fmla="*/ 1576606 w 3239999"/>
              <a:gd name="connsiteY27-826" fmla="*/ 526981 h 3032924"/>
              <a:gd name="connsiteX28-827" fmla="*/ 1576606 w 3239999"/>
              <a:gd name="connsiteY28-828" fmla="*/ 2765302 h 3032924"/>
              <a:gd name="connsiteX29-829" fmla="*/ 378630 w 3239999"/>
              <a:gd name="connsiteY29-830" fmla="*/ 2472117 h 3032924"/>
              <a:gd name="connsiteX30-831" fmla="*/ 384918 w 3239999"/>
              <a:gd name="connsiteY30-832" fmla="*/ 526981 h 3032924"/>
              <a:gd name="connsiteX31-833" fmla="*/ 239143 w 3239999"/>
              <a:gd name="connsiteY31-834" fmla="*/ 526981 h 3032924"/>
              <a:gd name="connsiteX32-835" fmla="*/ 239143 w 3239999"/>
              <a:gd name="connsiteY32-836" fmla="*/ 2776423 h 3032924"/>
              <a:gd name="connsiteX33-837" fmla="*/ 1576606 w 3239999"/>
              <a:gd name="connsiteY33-838" fmla="*/ 2776423 h 3032924"/>
              <a:gd name="connsiteX34-839" fmla="*/ 1668046 w 3239999"/>
              <a:gd name="connsiteY34-840" fmla="*/ 2869642 h 3032924"/>
              <a:gd name="connsiteX0-841" fmla="*/ 1576606 w 3239999"/>
              <a:gd name="connsiteY0-842" fmla="*/ 2778202 h 3032924"/>
              <a:gd name="connsiteX1-843" fmla="*/ 1663394 w 3239999"/>
              <a:gd name="connsiteY1-844" fmla="*/ 2778202 h 3032924"/>
              <a:gd name="connsiteX2-845" fmla="*/ 1663394 w 3239999"/>
              <a:gd name="connsiteY2-846" fmla="*/ 2776423 h 3032924"/>
              <a:gd name="connsiteX3-847" fmla="*/ 3000856 w 3239999"/>
              <a:gd name="connsiteY3-848" fmla="*/ 2776423 h 3032924"/>
              <a:gd name="connsiteX4-849" fmla="*/ 3000856 w 3239999"/>
              <a:gd name="connsiteY4-850" fmla="*/ 526981 h 3032924"/>
              <a:gd name="connsiteX5-851" fmla="*/ 2855082 w 3239999"/>
              <a:gd name="connsiteY5-852" fmla="*/ 526981 h 3032924"/>
              <a:gd name="connsiteX6-853" fmla="*/ 2861369 w 3239999"/>
              <a:gd name="connsiteY6-854" fmla="*/ 2472117 h 3032924"/>
              <a:gd name="connsiteX7-855" fmla="*/ 1663394 w 3239999"/>
              <a:gd name="connsiteY7-856" fmla="*/ 2765302 h 3032924"/>
              <a:gd name="connsiteX8-857" fmla="*/ 1663394 w 3239999"/>
              <a:gd name="connsiteY8-858" fmla="*/ 526981 h 3032924"/>
              <a:gd name="connsiteX9-859" fmla="*/ 1663394 w 3239999"/>
              <a:gd name="connsiteY9-860" fmla="*/ 430441 h 3032924"/>
              <a:gd name="connsiteX10-861" fmla="*/ 1663394 w 3239999"/>
              <a:gd name="connsiteY10-862" fmla="*/ 402054 h 3032924"/>
              <a:gd name="connsiteX11-863" fmla="*/ 2406065 w 3239999"/>
              <a:gd name="connsiteY11-864" fmla="*/ 22 h 3032924"/>
              <a:gd name="connsiteX12-865" fmla="*/ 2853673 w 3239999"/>
              <a:gd name="connsiteY12-866" fmla="*/ 91100 h 3032924"/>
              <a:gd name="connsiteX13-867" fmla="*/ 2854770 w 3239999"/>
              <a:gd name="connsiteY13-868" fmla="*/ 430441 h 3032924"/>
              <a:gd name="connsiteX14-869" fmla="*/ 3120669 w 3239999"/>
              <a:gd name="connsiteY14-870" fmla="*/ 428517 h 3032924"/>
              <a:gd name="connsiteX15-871" fmla="*/ 3120669 w 3239999"/>
              <a:gd name="connsiteY15-872" fmla="*/ 738345 h 3032924"/>
              <a:gd name="connsiteX16-873" fmla="*/ 3239999 w 3239999"/>
              <a:gd name="connsiteY16-874" fmla="*/ 738345 h 3032924"/>
              <a:gd name="connsiteX17-875" fmla="*/ 3239999 w 3239999"/>
              <a:gd name="connsiteY17-876" fmla="*/ 3032924 h 3032924"/>
              <a:gd name="connsiteX18-877" fmla="*/ 0 w 3239999"/>
              <a:gd name="connsiteY18-878" fmla="*/ 3032924 h 3032924"/>
              <a:gd name="connsiteX19-879" fmla="*/ 0 w 3239999"/>
              <a:gd name="connsiteY19-880" fmla="*/ 738345 h 3032924"/>
              <a:gd name="connsiteX20-881" fmla="*/ 102477 w 3239999"/>
              <a:gd name="connsiteY20-882" fmla="*/ 738345 h 3032924"/>
              <a:gd name="connsiteX21-883" fmla="*/ 102477 w 3239999"/>
              <a:gd name="connsiteY21-884" fmla="*/ 428517 h 3032924"/>
              <a:gd name="connsiteX22-885" fmla="*/ 385229 w 3239999"/>
              <a:gd name="connsiteY22-886" fmla="*/ 430441 h 3032924"/>
              <a:gd name="connsiteX23-887" fmla="*/ 386326 w 3239999"/>
              <a:gd name="connsiteY23-888" fmla="*/ 91100 h 3032924"/>
              <a:gd name="connsiteX24-889" fmla="*/ 833935 w 3239999"/>
              <a:gd name="connsiteY24-890" fmla="*/ 22 h 3032924"/>
              <a:gd name="connsiteX25-891" fmla="*/ 1576606 w 3239999"/>
              <a:gd name="connsiteY25-892" fmla="*/ 402054 h 3032924"/>
              <a:gd name="connsiteX26-893" fmla="*/ 1576606 w 3239999"/>
              <a:gd name="connsiteY26-894" fmla="*/ 430441 h 3032924"/>
              <a:gd name="connsiteX27-895" fmla="*/ 1576606 w 3239999"/>
              <a:gd name="connsiteY27-896" fmla="*/ 526981 h 3032924"/>
              <a:gd name="connsiteX28-897" fmla="*/ 1576606 w 3239999"/>
              <a:gd name="connsiteY28-898" fmla="*/ 2765302 h 3032924"/>
              <a:gd name="connsiteX29-899" fmla="*/ 378630 w 3239999"/>
              <a:gd name="connsiteY29-900" fmla="*/ 2472117 h 3032924"/>
              <a:gd name="connsiteX30-901" fmla="*/ 384918 w 3239999"/>
              <a:gd name="connsiteY30-902" fmla="*/ 526981 h 3032924"/>
              <a:gd name="connsiteX31-903" fmla="*/ 239143 w 3239999"/>
              <a:gd name="connsiteY31-904" fmla="*/ 526981 h 3032924"/>
              <a:gd name="connsiteX32-905" fmla="*/ 239143 w 3239999"/>
              <a:gd name="connsiteY32-906" fmla="*/ 2776423 h 3032924"/>
              <a:gd name="connsiteX33-907" fmla="*/ 1576606 w 3239999"/>
              <a:gd name="connsiteY33-908" fmla="*/ 2776423 h 3032924"/>
              <a:gd name="connsiteX34-909" fmla="*/ 1668046 w 3239999"/>
              <a:gd name="connsiteY34-910" fmla="*/ 2869642 h 3032924"/>
              <a:gd name="connsiteX0-911" fmla="*/ 1576606 w 3239999"/>
              <a:gd name="connsiteY0-912" fmla="*/ 2778202 h 3032924"/>
              <a:gd name="connsiteX1-913" fmla="*/ 1663394 w 3239999"/>
              <a:gd name="connsiteY1-914" fmla="*/ 2778202 h 3032924"/>
              <a:gd name="connsiteX2-915" fmla="*/ 1663394 w 3239999"/>
              <a:gd name="connsiteY2-916" fmla="*/ 2776423 h 3032924"/>
              <a:gd name="connsiteX3-917" fmla="*/ 3000856 w 3239999"/>
              <a:gd name="connsiteY3-918" fmla="*/ 2776423 h 3032924"/>
              <a:gd name="connsiteX4-919" fmla="*/ 3000856 w 3239999"/>
              <a:gd name="connsiteY4-920" fmla="*/ 526981 h 3032924"/>
              <a:gd name="connsiteX5-921" fmla="*/ 2855082 w 3239999"/>
              <a:gd name="connsiteY5-922" fmla="*/ 526981 h 3032924"/>
              <a:gd name="connsiteX6-923" fmla="*/ 2861369 w 3239999"/>
              <a:gd name="connsiteY6-924" fmla="*/ 2472117 h 3032924"/>
              <a:gd name="connsiteX7-925" fmla="*/ 1663394 w 3239999"/>
              <a:gd name="connsiteY7-926" fmla="*/ 2765302 h 3032924"/>
              <a:gd name="connsiteX8-927" fmla="*/ 1663394 w 3239999"/>
              <a:gd name="connsiteY8-928" fmla="*/ 526981 h 3032924"/>
              <a:gd name="connsiteX9-929" fmla="*/ 1663394 w 3239999"/>
              <a:gd name="connsiteY9-930" fmla="*/ 430441 h 3032924"/>
              <a:gd name="connsiteX10-931" fmla="*/ 1663394 w 3239999"/>
              <a:gd name="connsiteY10-932" fmla="*/ 402054 h 3032924"/>
              <a:gd name="connsiteX11-933" fmla="*/ 2406065 w 3239999"/>
              <a:gd name="connsiteY11-934" fmla="*/ 22 h 3032924"/>
              <a:gd name="connsiteX12-935" fmla="*/ 2853673 w 3239999"/>
              <a:gd name="connsiteY12-936" fmla="*/ 91100 h 3032924"/>
              <a:gd name="connsiteX13-937" fmla="*/ 2854770 w 3239999"/>
              <a:gd name="connsiteY13-938" fmla="*/ 430441 h 3032924"/>
              <a:gd name="connsiteX14-939" fmla="*/ 3120669 w 3239999"/>
              <a:gd name="connsiteY14-940" fmla="*/ 428517 h 3032924"/>
              <a:gd name="connsiteX15-941" fmla="*/ 3120669 w 3239999"/>
              <a:gd name="connsiteY15-942" fmla="*/ 738345 h 3032924"/>
              <a:gd name="connsiteX16-943" fmla="*/ 3239999 w 3239999"/>
              <a:gd name="connsiteY16-944" fmla="*/ 738345 h 3032924"/>
              <a:gd name="connsiteX17-945" fmla="*/ 3239999 w 3239999"/>
              <a:gd name="connsiteY17-946" fmla="*/ 3032924 h 3032924"/>
              <a:gd name="connsiteX18-947" fmla="*/ 0 w 3239999"/>
              <a:gd name="connsiteY18-948" fmla="*/ 3032924 h 3032924"/>
              <a:gd name="connsiteX19-949" fmla="*/ 0 w 3239999"/>
              <a:gd name="connsiteY19-950" fmla="*/ 738345 h 3032924"/>
              <a:gd name="connsiteX20-951" fmla="*/ 102477 w 3239999"/>
              <a:gd name="connsiteY20-952" fmla="*/ 738345 h 3032924"/>
              <a:gd name="connsiteX21-953" fmla="*/ 102477 w 3239999"/>
              <a:gd name="connsiteY21-954" fmla="*/ 428517 h 3032924"/>
              <a:gd name="connsiteX22-955" fmla="*/ 385229 w 3239999"/>
              <a:gd name="connsiteY22-956" fmla="*/ 430441 h 3032924"/>
              <a:gd name="connsiteX23-957" fmla="*/ 386326 w 3239999"/>
              <a:gd name="connsiteY23-958" fmla="*/ 91100 h 3032924"/>
              <a:gd name="connsiteX24-959" fmla="*/ 833935 w 3239999"/>
              <a:gd name="connsiteY24-960" fmla="*/ 22 h 3032924"/>
              <a:gd name="connsiteX25-961" fmla="*/ 1576606 w 3239999"/>
              <a:gd name="connsiteY25-962" fmla="*/ 402054 h 3032924"/>
              <a:gd name="connsiteX26-963" fmla="*/ 1576606 w 3239999"/>
              <a:gd name="connsiteY26-964" fmla="*/ 430441 h 3032924"/>
              <a:gd name="connsiteX27-965" fmla="*/ 1576606 w 3239999"/>
              <a:gd name="connsiteY27-966" fmla="*/ 526981 h 3032924"/>
              <a:gd name="connsiteX28-967" fmla="*/ 1576606 w 3239999"/>
              <a:gd name="connsiteY28-968" fmla="*/ 2765302 h 3032924"/>
              <a:gd name="connsiteX29-969" fmla="*/ 378630 w 3239999"/>
              <a:gd name="connsiteY29-970" fmla="*/ 2472117 h 3032924"/>
              <a:gd name="connsiteX30-971" fmla="*/ 384918 w 3239999"/>
              <a:gd name="connsiteY30-972" fmla="*/ 526981 h 3032924"/>
              <a:gd name="connsiteX31-973" fmla="*/ 239143 w 3239999"/>
              <a:gd name="connsiteY31-974" fmla="*/ 526981 h 3032924"/>
              <a:gd name="connsiteX32-975" fmla="*/ 239143 w 3239999"/>
              <a:gd name="connsiteY32-976" fmla="*/ 2776423 h 3032924"/>
              <a:gd name="connsiteX33-977" fmla="*/ 1576606 w 3239999"/>
              <a:gd name="connsiteY33-978" fmla="*/ 2776423 h 3032924"/>
              <a:gd name="connsiteX34-979" fmla="*/ 1668046 w 3239999"/>
              <a:gd name="connsiteY34-980" fmla="*/ 2869642 h 3032924"/>
              <a:gd name="connsiteX0-981" fmla="*/ 1576606 w 3239999"/>
              <a:gd name="connsiteY0-982" fmla="*/ 2778202 h 3032924"/>
              <a:gd name="connsiteX1-983" fmla="*/ 1663394 w 3239999"/>
              <a:gd name="connsiteY1-984" fmla="*/ 2778202 h 3032924"/>
              <a:gd name="connsiteX2-985" fmla="*/ 1663394 w 3239999"/>
              <a:gd name="connsiteY2-986" fmla="*/ 2776423 h 3032924"/>
              <a:gd name="connsiteX3-987" fmla="*/ 3000856 w 3239999"/>
              <a:gd name="connsiteY3-988" fmla="*/ 2776423 h 3032924"/>
              <a:gd name="connsiteX4-989" fmla="*/ 3000856 w 3239999"/>
              <a:gd name="connsiteY4-990" fmla="*/ 526981 h 3032924"/>
              <a:gd name="connsiteX5-991" fmla="*/ 2855082 w 3239999"/>
              <a:gd name="connsiteY5-992" fmla="*/ 526981 h 3032924"/>
              <a:gd name="connsiteX6-993" fmla="*/ 2861369 w 3239999"/>
              <a:gd name="connsiteY6-994" fmla="*/ 2472117 h 3032924"/>
              <a:gd name="connsiteX7-995" fmla="*/ 1663394 w 3239999"/>
              <a:gd name="connsiteY7-996" fmla="*/ 2765302 h 3032924"/>
              <a:gd name="connsiteX8-997" fmla="*/ 1663394 w 3239999"/>
              <a:gd name="connsiteY8-998" fmla="*/ 526981 h 3032924"/>
              <a:gd name="connsiteX9-999" fmla="*/ 1663394 w 3239999"/>
              <a:gd name="connsiteY9-1000" fmla="*/ 430441 h 3032924"/>
              <a:gd name="connsiteX10-1001" fmla="*/ 1663394 w 3239999"/>
              <a:gd name="connsiteY10-1002" fmla="*/ 402054 h 3032924"/>
              <a:gd name="connsiteX11-1003" fmla="*/ 2406065 w 3239999"/>
              <a:gd name="connsiteY11-1004" fmla="*/ 22 h 3032924"/>
              <a:gd name="connsiteX12-1005" fmla="*/ 2853673 w 3239999"/>
              <a:gd name="connsiteY12-1006" fmla="*/ 91100 h 3032924"/>
              <a:gd name="connsiteX13-1007" fmla="*/ 2854770 w 3239999"/>
              <a:gd name="connsiteY13-1008" fmla="*/ 430441 h 3032924"/>
              <a:gd name="connsiteX14-1009" fmla="*/ 3120669 w 3239999"/>
              <a:gd name="connsiteY14-1010" fmla="*/ 428517 h 3032924"/>
              <a:gd name="connsiteX15-1011" fmla="*/ 3120669 w 3239999"/>
              <a:gd name="connsiteY15-1012" fmla="*/ 738345 h 3032924"/>
              <a:gd name="connsiteX16-1013" fmla="*/ 3239999 w 3239999"/>
              <a:gd name="connsiteY16-1014" fmla="*/ 738345 h 3032924"/>
              <a:gd name="connsiteX17-1015" fmla="*/ 3239999 w 3239999"/>
              <a:gd name="connsiteY17-1016" fmla="*/ 3032924 h 3032924"/>
              <a:gd name="connsiteX18-1017" fmla="*/ 0 w 3239999"/>
              <a:gd name="connsiteY18-1018" fmla="*/ 3032924 h 3032924"/>
              <a:gd name="connsiteX19-1019" fmla="*/ 0 w 3239999"/>
              <a:gd name="connsiteY19-1020" fmla="*/ 738345 h 3032924"/>
              <a:gd name="connsiteX20-1021" fmla="*/ 102477 w 3239999"/>
              <a:gd name="connsiteY20-1022" fmla="*/ 738345 h 3032924"/>
              <a:gd name="connsiteX21-1023" fmla="*/ 102477 w 3239999"/>
              <a:gd name="connsiteY21-1024" fmla="*/ 428517 h 3032924"/>
              <a:gd name="connsiteX22-1025" fmla="*/ 385229 w 3239999"/>
              <a:gd name="connsiteY22-1026" fmla="*/ 430441 h 3032924"/>
              <a:gd name="connsiteX23-1027" fmla="*/ 386326 w 3239999"/>
              <a:gd name="connsiteY23-1028" fmla="*/ 91100 h 3032924"/>
              <a:gd name="connsiteX24-1029" fmla="*/ 833935 w 3239999"/>
              <a:gd name="connsiteY24-1030" fmla="*/ 22 h 3032924"/>
              <a:gd name="connsiteX25-1031" fmla="*/ 1576606 w 3239999"/>
              <a:gd name="connsiteY25-1032" fmla="*/ 402054 h 3032924"/>
              <a:gd name="connsiteX26-1033" fmla="*/ 1576606 w 3239999"/>
              <a:gd name="connsiteY26-1034" fmla="*/ 430441 h 3032924"/>
              <a:gd name="connsiteX27-1035" fmla="*/ 1576606 w 3239999"/>
              <a:gd name="connsiteY27-1036" fmla="*/ 526981 h 3032924"/>
              <a:gd name="connsiteX28-1037" fmla="*/ 1576606 w 3239999"/>
              <a:gd name="connsiteY28-1038" fmla="*/ 2765302 h 3032924"/>
              <a:gd name="connsiteX29-1039" fmla="*/ 378630 w 3239999"/>
              <a:gd name="connsiteY29-1040" fmla="*/ 2472117 h 3032924"/>
              <a:gd name="connsiteX30-1041" fmla="*/ 384918 w 3239999"/>
              <a:gd name="connsiteY30-1042" fmla="*/ 526981 h 3032924"/>
              <a:gd name="connsiteX31-1043" fmla="*/ 239143 w 3239999"/>
              <a:gd name="connsiteY31-1044" fmla="*/ 526981 h 3032924"/>
              <a:gd name="connsiteX32-1045" fmla="*/ 239143 w 3239999"/>
              <a:gd name="connsiteY32-1046" fmla="*/ 2776423 h 3032924"/>
              <a:gd name="connsiteX33-1047" fmla="*/ 1576606 w 3239999"/>
              <a:gd name="connsiteY33-1048" fmla="*/ 2776423 h 3032924"/>
              <a:gd name="connsiteX34-1049" fmla="*/ 1668046 w 3239999"/>
              <a:gd name="connsiteY34-1050" fmla="*/ 2869642 h 3032924"/>
              <a:gd name="connsiteX0-1051" fmla="*/ 1576606 w 3239999"/>
              <a:gd name="connsiteY0-1052" fmla="*/ 2778202 h 3032924"/>
              <a:gd name="connsiteX1-1053" fmla="*/ 1663394 w 3239999"/>
              <a:gd name="connsiteY1-1054" fmla="*/ 2778202 h 3032924"/>
              <a:gd name="connsiteX2-1055" fmla="*/ 1663394 w 3239999"/>
              <a:gd name="connsiteY2-1056" fmla="*/ 2776423 h 3032924"/>
              <a:gd name="connsiteX3-1057" fmla="*/ 3000856 w 3239999"/>
              <a:gd name="connsiteY3-1058" fmla="*/ 2776423 h 3032924"/>
              <a:gd name="connsiteX4-1059" fmla="*/ 3000856 w 3239999"/>
              <a:gd name="connsiteY4-1060" fmla="*/ 526981 h 3032924"/>
              <a:gd name="connsiteX5-1061" fmla="*/ 2855082 w 3239999"/>
              <a:gd name="connsiteY5-1062" fmla="*/ 526981 h 3032924"/>
              <a:gd name="connsiteX6-1063" fmla="*/ 2861369 w 3239999"/>
              <a:gd name="connsiteY6-1064" fmla="*/ 2472117 h 3032924"/>
              <a:gd name="connsiteX7-1065" fmla="*/ 1663394 w 3239999"/>
              <a:gd name="connsiteY7-1066" fmla="*/ 2765302 h 3032924"/>
              <a:gd name="connsiteX8-1067" fmla="*/ 1663394 w 3239999"/>
              <a:gd name="connsiteY8-1068" fmla="*/ 526981 h 3032924"/>
              <a:gd name="connsiteX9-1069" fmla="*/ 1663394 w 3239999"/>
              <a:gd name="connsiteY9-1070" fmla="*/ 430441 h 3032924"/>
              <a:gd name="connsiteX10-1071" fmla="*/ 1663394 w 3239999"/>
              <a:gd name="connsiteY10-1072" fmla="*/ 402054 h 3032924"/>
              <a:gd name="connsiteX11-1073" fmla="*/ 2406065 w 3239999"/>
              <a:gd name="connsiteY11-1074" fmla="*/ 22 h 3032924"/>
              <a:gd name="connsiteX12-1075" fmla="*/ 2853673 w 3239999"/>
              <a:gd name="connsiteY12-1076" fmla="*/ 91100 h 3032924"/>
              <a:gd name="connsiteX13-1077" fmla="*/ 2854770 w 3239999"/>
              <a:gd name="connsiteY13-1078" fmla="*/ 430441 h 3032924"/>
              <a:gd name="connsiteX14-1079" fmla="*/ 3120669 w 3239999"/>
              <a:gd name="connsiteY14-1080" fmla="*/ 428517 h 3032924"/>
              <a:gd name="connsiteX15-1081" fmla="*/ 3120669 w 3239999"/>
              <a:gd name="connsiteY15-1082" fmla="*/ 738345 h 3032924"/>
              <a:gd name="connsiteX16-1083" fmla="*/ 3239999 w 3239999"/>
              <a:gd name="connsiteY16-1084" fmla="*/ 738345 h 3032924"/>
              <a:gd name="connsiteX17-1085" fmla="*/ 3239999 w 3239999"/>
              <a:gd name="connsiteY17-1086" fmla="*/ 3032924 h 3032924"/>
              <a:gd name="connsiteX18-1087" fmla="*/ 0 w 3239999"/>
              <a:gd name="connsiteY18-1088" fmla="*/ 3032924 h 3032924"/>
              <a:gd name="connsiteX19-1089" fmla="*/ 0 w 3239999"/>
              <a:gd name="connsiteY19-1090" fmla="*/ 738345 h 3032924"/>
              <a:gd name="connsiteX20-1091" fmla="*/ 102477 w 3239999"/>
              <a:gd name="connsiteY20-1092" fmla="*/ 738345 h 3032924"/>
              <a:gd name="connsiteX21-1093" fmla="*/ 102477 w 3239999"/>
              <a:gd name="connsiteY21-1094" fmla="*/ 428517 h 3032924"/>
              <a:gd name="connsiteX22-1095" fmla="*/ 385229 w 3239999"/>
              <a:gd name="connsiteY22-1096" fmla="*/ 430441 h 3032924"/>
              <a:gd name="connsiteX23-1097" fmla="*/ 386326 w 3239999"/>
              <a:gd name="connsiteY23-1098" fmla="*/ 91100 h 3032924"/>
              <a:gd name="connsiteX24-1099" fmla="*/ 833935 w 3239999"/>
              <a:gd name="connsiteY24-1100" fmla="*/ 22 h 3032924"/>
              <a:gd name="connsiteX25-1101" fmla="*/ 1576606 w 3239999"/>
              <a:gd name="connsiteY25-1102" fmla="*/ 402054 h 3032924"/>
              <a:gd name="connsiteX26-1103" fmla="*/ 1576606 w 3239999"/>
              <a:gd name="connsiteY26-1104" fmla="*/ 430441 h 3032924"/>
              <a:gd name="connsiteX27-1105" fmla="*/ 1576606 w 3239999"/>
              <a:gd name="connsiteY27-1106" fmla="*/ 526981 h 3032924"/>
              <a:gd name="connsiteX28-1107" fmla="*/ 1576606 w 3239999"/>
              <a:gd name="connsiteY28-1108" fmla="*/ 2765302 h 3032924"/>
              <a:gd name="connsiteX29-1109" fmla="*/ 378630 w 3239999"/>
              <a:gd name="connsiteY29-1110" fmla="*/ 2472117 h 3032924"/>
              <a:gd name="connsiteX30-1111" fmla="*/ 384918 w 3239999"/>
              <a:gd name="connsiteY30-1112" fmla="*/ 526981 h 3032924"/>
              <a:gd name="connsiteX31-1113" fmla="*/ 239143 w 3239999"/>
              <a:gd name="connsiteY31-1114" fmla="*/ 526981 h 3032924"/>
              <a:gd name="connsiteX32-1115" fmla="*/ 239143 w 3239999"/>
              <a:gd name="connsiteY32-1116" fmla="*/ 2776423 h 3032924"/>
              <a:gd name="connsiteX33-1117" fmla="*/ 1576606 w 3239999"/>
              <a:gd name="connsiteY33-1118" fmla="*/ 2776423 h 3032924"/>
              <a:gd name="connsiteX0-1119" fmla="*/ 1576606 w 3239999"/>
              <a:gd name="connsiteY0-1120" fmla="*/ 2778202 h 3032924"/>
              <a:gd name="connsiteX1-1121" fmla="*/ 1663394 w 3239999"/>
              <a:gd name="connsiteY1-1122" fmla="*/ 2778202 h 3032924"/>
              <a:gd name="connsiteX2-1123" fmla="*/ 1663394 w 3239999"/>
              <a:gd name="connsiteY2-1124" fmla="*/ 2776423 h 3032924"/>
              <a:gd name="connsiteX3-1125" fmla="*/ 3000856 w 3239999"/>
              <a:gd name="connsiteY3-1126" fmla="*/ 2776423 h 3032924"/>
              <a:gd name="connsiteX4-1127" fmla="*/ 3000856 w 3239999"/>
              <a:gd name="connsiteY4-1128" fmla="*/ 526981 h 3032924"/>
              <a:gd name="connsiteX5-1129" fmla="*/ 2855082 w 3239999"/>
              <a:gd name="connsiteY5-1130" fmla="*/ 526981 h 3032924"/>
              <a:gd name="connsiteX6-1131" fmla="*/ 2861369 w 3239999"/>
              <a:gd name="connsiteY6-1132" fmla="*/ 2472117 h 3032924"/>
              <a:gd name="connsiteX7-1133" fmla="*/ 1663394 w 3239999"/>
              <a:gd name="connsiteY7-1134" fmla="*/ 2765302 h 3032924"/>
              <a:gd name="connsiteX8-1135" fmla="*/ 1663394 w 3239999"/>
              <a:gd name="connsiteY8-1136" fmla="*/ 526981 h 3032924"/>
              <a:gd name="connsiteX9-1137" fmla="*/ 1663394 w 3239999"/>
              <a:gd name="connsiteY9-1138" fmla="*/ 430441 h 3032924"/>
              <a:gd name="connsiteX10-1139" fmla="*/ 1663394 w 3239999"/>
              <a:gd name="connsiteY10-1140" fmla="*/ 402054 h 3032924"/>
              <a:gd name="connsiteX11-1141" fmla="*/ 2406065 w 3239999"/>
              <a:gd name="connsiteY11-1142" fmla="*/ 22 h 3032924"/>
              <a:gd name="connsiteX12-1143" fmla="*/ 2853673 w 3239999"/>
              <a:gd name="connsiteY12-1144" fmla="*/ 91100 h 3032924"/>
              <a:gd name="connsiteX13-1145" fmla="*/ 2854770 w 3239999"/>
              <a:gd name="connsiteY13-1146" fmla="*/ 430441 h 3032924"/>
              <a:gd name="connsiteX14-1147" fmla="*/ 3120669 w 3239999"/>
              <a:gd name="connsiteY14-1148" fmla="*/ 428517 h 3032924"/>
              <a:gd name="connsiteX15-1149" fmla="*/ 3120669 w 3239999"/>
              <a:gd name="connsiteY15-1150" fmla="*/ 738345 h 3032924"/>
              <a:gd name="connsiteX16-1151" fmla="*/ 3239999 w 3239999"/>
              <a:gd name="connsiteY16-1152" fmla="*/ 738345 h 3032924"/>
              <a:gd name="connsiteX17-1153" fmla="*/ 3239999 w 3239999"/>
              <a:gd name="connsiteY17-1154" fmla="*/ 3032924 h 3032924"/>
              <a:gd name="connsiteX18-1155" fmla="*/ 0 w 3239999"/>
              <a:gd name="connsiteY18-1156" fmla="*/ 3032924 h 3032924"/>
              <a:gd name="connsiteX19-1157" fmla="*/ 0 w 3239999"/>
              <a:gd name="connsiteY19-1158" fmla="*/ 738345 h 3032924"/>
              <a:gd name="connsiteX20-1159" fmla="*/ 102477 w 3239999"/>
              <a:gd name="connsiteY20-1160" fmla="*/ 738345 h 3032924"/>
              <a:gd name="connsiteX21-1161" fmla="*/ 102477 w 3239999"/>
              <a:gd name="connsiteY21-1162" fmla="*/ 428517 h 3032924"/>
              <a:gd name="connsiteX22-1163" fmla="*/ 385229 w 3239999"/>
              <a:gd name="connsiteY22-1164" fmla="*/ 430441 h 3032924"/>
              <a:gd name="connsiteX23-1165" fmla="*/ 386326 w 3239999"/>
              <a:gd name="connsiteY23-1166" fmla="*/ 91100 h 3032924"/>
              <a:gd name="connsiteX24-1167" fmla="*/ 833935 w 3239999"/>
              <a:gd name="connsiteY24-1168" fmla="*/ 22 h 3032924"/>
              <a:gd name="connsiteX25-1169" fmla="*/ 1576606 w 3239999"/>
              <a:gd name="connsiteY25-1170" fmla="*/ 402054 h 3032924"/>
              <a:gd name="connsiteX26-1171" fmla="*/ 1576606 w 3239999"/>
              <a:gd name="connsiteY26-1172" fmla="*/ 430441 h 3032924"/>
              <a:gd name="connsiteX27-1173" fmla="*/ 1576606 w 3239999"/>
              <a:gd name="connsiteY27-1174" fmla="*/ 526981 h 3032924"/>
              <a:gd name="connsiteX28-1175" fmla="*/ 1576606 w 3239999"/>
              <a:gd name="connsiteY28-1176" fmla="*/ 2765302 h 3032924"/>
              <a:gd name="connsiteX29-1177" fmla="*/ 378630 w 3239999"/>
              <a:gd name="connsiteY29-1178" fmla="*/ 2472117 h 3032924"/>
              <a:gd name="connsiteX30-1179" fmla="*/ 384918 w 3239999"/>
              <a:gd name="connsiteY30-1180" fmla="*/ 526981 h 3032924"/>
              <a:gd name="connsiteX31-1181" fmla="*/ 239143 w 3239999"/>
              <a:gd name="connsiteY31-1182" fmla="*/ 526981 h 3032924"/>
              <a:gd name="connsiteX32-1183" fmla="*/ 239143 w 3239999"/>
              <a:gd name="connsiteY32-1184" fmla="*/ 2776423 h 3032924"/>
              <a:gd name="connsiteX33-1185" fmla="*/ 1576606 w 3239999"/>
              <a:gd name="connsiteY33-1186" fmla="*/ 2776423 h 3032924"/>
              <a:gd name="connsiteX0-1187" fmla="*/ 1576606 w 3239999"/>
              <a:gd name="connsiteY0-1188" fmla="*/ 2778202 h 3032924"/>
              <a:gd name="connsiteX1-1189" fmla="*/ 1663394 w 3239999"/>
              <a:gd name="connsiteY1-1190" fmla="*/ 2778202 h 3032924"/>
              <a:gd name="connsiteX2-1191" fmla="*/ 1663394 w 3239999"/>
              <a:gd name="connsiteY2-1192" fmla="*/ 2776423 h 3032924"/>
              <a:gd name="connsiteX3-1193" fmla="*/ 3000856 w 3239999"/>
              <a:gd name="connsiteY3-1194" fmla="*/ 2776423 h 3032924"/>
              <a:gd name="connsiteX4-1195" fmla="*/ 3000856 w 3239999"/>
              <a:gd name="connsiteY4-1196" fmla="*/ 526981 h 3032924"/>
              <a:gd name="connsiteX5-1197" fmla="*/ 2855082 w 3239999"/>
              <a:gd name="connsiteY5-1198" fmla="*/ 526981 h 3032924"/>
              <a:gd name="connsiteX6-1199" fmla="*/ 2861369 w 3239999"/>
              <a:gd name="connsiteY6-1200" fmla="*/ 2472117 h 3032924"/>
              <a:gd name="connsiteX7-1201" fmla="*/ 1663394 w 3239999"/>
              <a:gd name="connsiteY7-1202" fmla="*/ 2765302 h 3032924"/>
              <a:gd name="connsiteX8-1203" fmla="*/ 1663394 w 3239999"/>
              <a:gd name="connsiteY8-1204" fmla="*/ 526981 h 3032924"/>
              <a:gd name="connsiteX9-1205" fmla="*/ 1663394 w 3239999"/>
              <a:gd name="connsiteY9-1206" fmla="*/ 430441 h 3032924"/>
              <a:gd name="connsiteX10-1207" fmla="*/ 1663394 w 3239999"/>
              <a:gd name="connsiteY10-1208" fmla="*/ 402054 h 3032924"/>
              <a:gd name="connsiteX11-1209" fmla="*/ 2406065 w 3239999"/>
              <a:gd name="connsiteY11-1210" fmla="*/ 22 h 3032924"/>
              <a:gd name="connsiteX12-1211" fmla="*/ 2853673 w 3239999"/>
              <a:gd name="connsiteY12-1212" fmla="*/ 91100 h 3032924"/>
              <a:gd name="connsiteX13-1213" fmla="*/ 2854770 w 3239999"/>
              <a:gd name="connsiteY13-1214" fmla="*/ 430441 h 3032924"/>
              <a:gd name="connsiteX14-1215" fmla="*/ 3120669 w 3239999"/>
              <a:gd name="connsiteY14-1216" fmla="*/ 428517 h 3032924"/>
              <a:gd name="connsiteX15-1217" fmla="*/ 3120669 w 3239999"/>
              <a:gd name="connsiteY15-1218" fmla="*/ 738345 h 3032924"/>
              <a:gd name="connsiteX16-1219" fmla="*/ 3239999 w 3239999"/>
              <a:gd name="connsiteY16-1220" fmla="*/ 738345 h 3032924"/>
              <a:gd name="connsiteX17-1221" fmla="*/ 3239999 w 3239999"/>
              <a:gd name="connsiteY17-1222" fmla="*/ 3032924 h 3032924"/>
              <a:gd name="connsiteX18-1223" fmla="*/ 0 w 3239999"/>
              <a:gd name="connsiteY18-1224" fmla="*/ 3032924 h 3032924"/>
              <a:gd name="connsiteX19-1225" fmla="*/ 0 w 3239999"/>
              <a:gd name="connsiteY19-1226" fmla="*/ 738345 h 3032924"/>
              <a:gd name="connsiteX20-1227" fmla="*/ 102477 w 3239999"/>
              <a:gd name="connsiteY20-1228" fmla="*/ 738345 h 3032924"/>
              <a:gd name="connsiteX21-1229" fmla="*/ 102477 w 3239999"/>
              <a:gd name="connsiteY21-1230" fmla="*/ 428517 h 3032924"/>
              <a:gd name="connsiteX22-1231" fmla="*/ 385229 w 3239999"/>
              <a:gd name="connsiteY22-1232" fmla="*/ 430441 h 3032924"/>
              <a:gd name="connsiteX23-1233" fmla="*/ 386326 w 3239999"/>
              <a:gd name="connsiteY23-1234" fmla="*/ 91100 h 3032924"/>
              <a:gd name="connsiteX24-1235" fmla="*/ 833935 w 3239999"/>
              <a:gd name="connsiteY24-1236" fmla="*/ 22 h 3032924"/>
              <a:gd name="connsiteX25-1237" fmla="*/ 1576606 w 3239999"/>
              <a:gd name="connsiteY25-1238" fmla="*/ 402054 h 3032924"/>
              <a:gd name="connsiteX26-1239" fmla="*/ 1576606 w 3239999"/>
              <a:gd name="connsiteY26-1240" fmla="*/ 430441 h 3032924"/>
              <a:gd name="connsiteX27-1241" fmla="*/ 1576606 w 3239999"/>
              <a:gd name="connsiteY27-1242" fmla="*/ 526981 h 3032924"/>
              <a:gd name="connsiteX28-1243" fmla="*/ 1576606 w 3239999"/>
              <a:gd name="connsiteY28-1244" fmla="*/ 2765302 h 3032924"/>
              <a:gd name="connsiteX29-1245" fmla="*/ 378630 w 3239999"/>
              <a:gd name="connsiteY29-1246" fmla="*/ 2472117 h 3032924"/>
              <a:gd name="connsiteX30-1247" fmla="*/ 384918 w 3239999"/>
              <a:gd name="connsiteY30-1248" fmla="*/ 526981 h 3032924"/>
              <a:gd name="connsiteX31-1249" fmla="*/ 239143 w 3239999"/>
              <a:gd name="connsiteY31-1250" fmla="*/ 526981 h 3032924"/>
              <a:gd name="connsiteX32-1251" fmla="*/ 239143 w 3239999"/>
              <a:gd name="connsiteY32-1252" fmla="*/ 2776423 h 3032924"/>
              <a:gd name="connsiteX33-1253" fmla="*/ 1576606 w 3239999"/>
              <a:gd name="connsiteY33-1254" fmla="*/ 2776423 h 3032924"/>
              <a:gd name="connsiteX0-1255" fmla="*/ 1576606 w 3239999"/>
              <a:gd name="connsiteY0-1256" fmla="*/ 2778202 h 3032924"/>
              <a:gd name="connsiteX1-1257" fmla="*/ 1663394 w 3239999"/>
              <a:gd name="connsiteY1-1258" fmla="*/ 2778202 h 3032924"/>
              <a:gd name="connsiteX2-1259" fmla="*/ 1663394 w 3239999"/>
              <a:gd name="connsiteY2-1260" fmla="*/ 2776423 h 3032924"/>
              <a:gd name="connsiteX3-1261" fmla="*/ 3000856 w 3239999"/>
              <a:gd name="connsiteY3-1262" fmla="*/ 2776423 h 3032924"/>
              <a:gd name="connsiteX4-1263" fmla="*/ 3000856 w 3239999"/>
              <a:gd name="connsiteY4-1264" fmla="*/ 526981 h 3032924"/>
              <a:gd name="connsiteX5-1265" fmla="*/ 2855082 w 3239999"/>
              <a:gd name="connsiteY5-1266" fmla="*/ 526981 h 3032924"/>
              <a:gd name="connsiteX6-1267" fmla="*/ 2861369 w 3239999"/>
              <a:gd name="connsiteY6-1268" fmla="*/ 2472117 h 3032924"/>
              <a:gd name="connsiteX7-1269" fmla="*/ 1663394 w 3239999"/>
              <a:gd name="connsiteY7-1270" fmla="*/ 2765302 h 3032924"/>
              <a:gd name="connsiteX8-1271" fmla="*/ 1663394 w 3239999"/>
              <a:gd name="connsiteY8-1272" fmla="*/ 526981 h 3032924"/>
              <a:gd name="connsiteX9-1273" fmla="*/ 1663394 w 3239999"/>
              <a:gd name="connsiteY9-1274" fmla="*/ 430441 h 3032924"/>
              <a:gd name="connsiteX10-1275" fmla="*/ 1663394 w 3239999"/>
              <a:gd name="connsiteY10-1276" fmla="*/ 402054 h 3032924"/>
              <a:gd name="connsiteX11-1277" fmla="*/ 2406065 w 3239999"/>
              <a:gd name="connsiteY11-1278" fmla="*/ 22 h 3032924"/>
              <a:gd name="connsiteX12-1279" fmla="*/ 2853673 w 3239999"/>
              <a:gd name="connsiteY12-1280" fmla="*/ 91100 h 3032924"/>
              <a:gd name="connsiteX13-1281" fmla="*/ 2854770 w 3239999"/>
              <a:gd name="connsiteY13-1282" fmla="*/ 430441 h 3032924"/>
              <a:gd name="connsiteX14-1283" fmla="*/ 3120669 w 3239999"/>
              <a:gd name="connsiteY14-1284" fmla="*/ 428517 h 3032924"/>
              <a:gd name="connsiteX15-1285" fmla="*/ 3120669 w 3239999"/>
              <a:gd name="connsiteY15-1286" fmla="*/ 738345 h 3032924"/>
              <a:gd name="connsiteX16-1287" fmla="*/ 3239999 w 3239999"/>
              <a:gd name="connsiteY16-1288" fmla="*/ 738345 h 3032924"/>
              <a:gd name="connsiteX17-1289" fmla="*/ 3239999 w 3239999"/>
              <a:gd name="connsiteY17-1290" fmla="*/ 3032924 h 3032924"/>
              <a:gd name="connsiteX18-1291" fmla="*/ 0 w 3239999"/>
              <a:gd name="connsiteY18-1292" fmla="*/ 3032924 h 3032924"/>
              <a:gd name="connsiteX19-1293" fmla="*/ 0 w 3239999"/>
              <a:gd name="connsiteY19-1294" fmla="*/ 738345 h 3032924"/>
              <a:gd name="connsiteX20-1295" fmla="*/ 102477 w 3239999"/>
              <a:gd name="connsiteY20-1296" fmla="*/ 738345 h 3032924"/>
              <a:gd name="connsiteX21-1297" fmla="*/ 102477 w 3239999"/>
              <a:gd name="connsiteY21-1298" fmla="*/ 428517 h 3032924"/>
              <a:gd name="connsiteX22-1299" fmla="*/ 385229 w 3239999"/>
              <a:gd name="connsiteY22-1300" fmla="*/ 430441 h 3032924"/>
              <a:gd name="connsiteX23-1301" fmla="*/ 386326 w 3239999"/>
              <a:gd name="connsiteY23-1302" fmla="*/ 91100 h 3032924"/>
              <a:gd name="connsiteX24-1303" fmla="*/ 833935 w 3239999"/>
              <a:gd name="connsiteY24-1304" fmla="*/ 22 h 3032924"/>
              <a:gd name="connsiteX25-1305" fmla="*/ 1576606 w 3239999"/>
              <a:gd name="connsiteY25-1306" fmla="*/ 402054 h 3032924"/>
              <a:gd name="connsiteX26-1307" fmla="*/ 1576606 w 3239999"/>
              <a:gd name="connsiteY26-1308" fmla="*/ 430441 h 3032924"/>
              <a:gd name="connsiteX27-1309" fmla="*/ 1576606 w 3239999"/>
              <a:gd name="connsiteY27-1310" fmla="*/ 526981 h 3032924"/>
              <a:gd name="connsiteX28-1311" fmla="*/ 1576606 w 3239999"/>
              <a:gd name="connsiteY28-1312" fmla="*/ 2765302 h 3032924"/>
              <a:gd name="connsiteX29-1313" fmla="*/ 378630 w 3239999"/>
              <a:gd name="connsiteY29-1314" fmla="*/ 2472117 h 3032924"/>
              <a:gd name="connsiteX30-1315" fmla="*/ 384918 w 3239999"/>
              <a:gd name="connsiteY30-1316" fmla="*/ 526981 h 3032924"/>
              <a:gd name="connsiteX31-1317" fmla="*/ 239143 w 3239999"/>
              <a:gd name="connsiteY31-1318" fmla="*/ 526981 h 3032924"/>
              <a:gd name="connsiteX32-1319" fmla="*/ 239143 w 3239999"/>
              <a:gd name="connsiteY32-1320" fmla="*/ 2776423 h 3032924"/>
              <a:gd name="connsiteX33-1321" fmla="*/ 1576606 w 3239999"/>
              <a:gd name="connsiteY33-1322" fmla="*/ 2776423 h 3032924"/>
              <a:gd name="connsiteX0-1323" fmla="*/ 1576606 w 3239999"/>
              <a:gd name="connsiteY0-1324" fmla="*/ 2778202 h 3032924"/>
              <a:gd name="connsiteX1-1325" fmla="*/ 1663394 w 3239999"/>
              <a:gd name="connsiteY1-1326" fmla="*/ 2778202 h 3032924"/>
              <a:gd name="connsiteX2-1327" fmla="*/ 1663394 w 3239999"/>
              <a:gd name="connsiteY2-1328" fmla="*/ 2776423 h 3032924"/>
              <a:gd name="connsiteX3-1329" fmla="*/ 3000856 w 3239999"/>
              <a:gd name="connsiteY3-1330" fmla="*/ 2776423 h 3032924"/>
              <a:gd name="connsiteX4-1331" fmla="*/ 3000856 w 3239999"/>
              <a:gd name="connsiteY4-1332" fmla="*/ 526981 h 3032924"/>
              <a:gd name="connsiteX5-1333" fmla="*/ 2855082 w 3239999"/>
              <a:gd name="connsiteY5-1334" fmla="*/ 526981 h 3032924"/>
              <a:gd name="connsiteX6-1335" fmla="*/ 2861369 w 3239999"/>
              <a:gd name="connsiteY6-1336" fmla="*/ 2472117 h 3032924"/>
              <a:gd name="connsiteX7-1337" fmla="*/ 1663394 w 3239999"/>
              <a:gd name="connsiteY7-1338" fmla="*/ 2765302 h 3032924"/>
              <a:gd name="connsiteX8-1339" fmla="*/ 1663394 w 3239999"/>
              <a:gd name="connsiteY8-1340" fmla="*/ 526981 h 3032924"/>
              <a:gd name="connsiteX9-1341" fmla="*/ 1663394 w 3239999"/>
              <a:gd name="connsiteY9-1342" fmla="*/ 430441 h 3032924"/>
              <a:gd name="connsiteX10-1343" fmla="*/ 1663394 w 3239999"/>
              <a:gd name="connsiteY10-1344" fmla="*/ 402054 h 3032924"/>
              <a:gd name="connsiteX11-1345" fmla="*/ 2406065 w 3239999"/>
              <a:gd name="connsiteY11-1346" fmla="*/ 22 h 3032924"/>
              <a:gd name="connsiteX12-1347" fmla="*/ 2853673 w 3239999"/>
              <a:gd name="connsiteY12-1348" fmla="*/ 91100 h 3032924"/>
              <a:gd name="connsiteX13-1349" fmla="*/ 2854770 w 3239999"/>
              <a:gd name="connsiteY13-1350" fmla="*/ 430441 h 3032924"/>
              <a:gd name="connsiteX14-1351" fmla="*/ 3120669 w 3239999"/>
              <a:gd name="connsiteY14-1352" fmla="*/ 428517 h 3032924"/>
              <a:gd name="connsiteX15-1353" fmla="*/ 3120669 w 3239999"/>
              <a:gd name="connsiteY15-1354" fmla="*/ 738345 h 3032924"/>
              <a:gd name="connsiteX16-1355" fmla="*/ 3239999 w 3239999"/>
              <a:gd name="connsiteY16-1356" fmla="*/ 738345 h 3032924"/>
              <a:gd name="connsiteX17-1357" fmla="*/ 3239999 w 3239999"/>
              <a:gd name="connsiteY17-1358" fmla="*/ 3032924 h 3032924"/>
              <a:gd name="connsiteX18-1359" fmla="*/ 0 w 3239999"/>
              <a:gd name="connsiteY18-1360" fmla="*/ 3032924 h 3032924"/>
              <a:gd name="connsiteX19-1361" fmla="*/ 0 w 3239999"/>
              <a:gd name="connsiteY19-1362" fmla="*/ 738345 h 3032924"/>
              <a:gd name="connsiteX20-1363" fmla="*/ 102477 w 3239999"/>
              <a:gd name="connsiteY20-1364" fmla="*/ 738345 h 3032924"/>
              <a:gd name="connsiteX21-1365" fmla="*/ 102477 w 3239999"/>
              <a:gd name="connsiteY21-1366" fmla="*/ 428517 h 3032924"/>
              <a:gd name="connsiteX22-1367" fmla="*/ 385229 w 3239999"/>
              <a:gd name="connsiteY22-1368" fmla="*/ 430441 h 3032924"/>
              <a:gd name="connsiteX23-1369" fmla="*/ 386326 w 3239999"/>
              <a:gd name="connsiteY23-1370" fmla="*/ 91100 h 3032924"/>
              <a:gd name="connsiteX24-1371" fmla="*/ 833935 w 3239999"/>
              <a:gd name="connsiteY24-1372" fmla="*/ 22 h 3032924"/>
              <a:gd name="connsiteX25-1373" fmla="*/ 1576606 w 3239999"/>
              <a:gd name="connsiteY25-1374" fmla="*/ 402054 h 3032924"/>
              <a:gd name="connsiteX26-1375" fmla="*/ 1576606 w 3239999"/>
              <a:gd name="connsiteY26-1376" fmla="*/ 430441 h 3032924"/>
              <a:gd name="connsiteX27-1377" fmla="*/ 1576606 w 3239999"/>
              <a:gd name="connsiteY27-1378" fmla="*/ 526981 h 3032924"/>
              <a:gd name="connsiteX28-1379" fmla="*/ 1576606 w 3239999"/>
              <a:gd name="connsiteY28-1380" fmla="*/ 2765302 h 3032924"/>
              <a:gd name="connsiteX29-1381" fmla="*/ 378630 w 3239999"/>
              <a:gd name="connsiteY29-1382" fmla="*/ 2472117 h 3032924"/>
              <a:gd name="connsiteX30-1383" fmla="*/ 384918 w 3239999"/>
              <a:gd name="connsiteY30-1384" fmla="*/ 526981 h 3032924"/>
              <a:gd name="connsiteX31-1385" fmla="*/ 239143 w 3239999"/>
              <a:gd name="connsiteY31-1386" fmla="*/ 526981 h 3032924"/>
              <a:gd name="connsiteX32-1387" fmla="*/ 229618 w 3239999"/>
              <a:gd name="connsiteY32-1388" fmla="*/ 2690698 h 3032924"/>
              <a:gd name="connsiteX33-1389" fmla="*/ 1576606 w 3239999"/>
              <a:gd name="connsiteY33-1390" fmla="*/ 2776423 h 3032924"/>
              <a:gd name="connsiteX0-1391" fmla="*/ 1576606 w 3239999"/>
              <a:gd name="connsiteY0-1392" fmla="*/ 2778202 h 3032924"/>
              <a:gd name="connsiteX1-1393" fmla="*/ 1663394 w 3239999"/>
              <a:gd name="connsiteY1-1394" fmla="*/ 2778202 h 3032924"/>
              <a:gd name="connsiteX2-1395" fmla="*/ 1663394 w 3239999"/>
              <a:gd name="connsiteY2-1396" fmla="*/ 2776423 h 3032924"/>
              <a:gd name="connsiteX3-1397" fmla="*/ 2991331 w 3239999"/>
              <a:gd name="connsiteY3-1398" fmla="*/ 2709748 h 3032924"/>
              <a:gd name="connsiteX4-1399" fmla="*/ 3000856 w 3239999"/>
              <a:gd name="connsiteY4-1400" fmla="*/ 526981 h 3032924"/>
              <a:gd name="connsiteX5-1401" fmla="*/ 2855082 w 3239999"/>
              <a:gd name="connsiteY5-1402" fmla="*/ 526981 h 3032924"/>
              <a:gd name="connsiteX6-1403" fmla="*/ 2861369 w 3239999"/>
              <a:gd name="connsiteY6-1404" fmla="*/ 2472117 h 3032924"/>
              <a:gd name="connsiteX7-1405" fmla="*/ 1663394 w 3239999"/>
              <a:gd name="connsiteY7-1406" fmla="*/ 2765302 h 3032924"/>
              <a:gd name="connsiteX8-1407" fmla="*/ 1663394 w 3239999"/>
              <a:gd name="connsiteY8-1408" fmla="*/ 526981 h 3032924"/>
              <a:gd name="connsiteX9-1409" fmla="*/ 1663394 w 3239999"/>
              <a:gd name="connsiteY9-1410" fmla="*/ 430441 h 3032924"/>
              <a:gd name="connsiteX10-1411" fmla="*/ 1663394 w 3239999"/>
              <a:gd name="connsiteY10-1412" fmla="*/ 402054 h 3032924"/>
              <a:gd name="connsiteX11-1413" fmla="*/ 2406065 w 3239999"/>
              <a:gd name="connsiteY11-1414" fmla="*/ 22 h 3032924"/>
              <a:gd name="connsiteX12-1415" fmla="*/ 2853673 w 3239999"/>
              <a:gd name="connsiteY12-1416" fmla="*/ 91100 h 3032924"/>
              <a:gd name="connsiteX13-1417" fmla="*/ 2854770 w 3239999"/>
              <a:gd name="connsiteY13-1418" fmla="*/ 430441 h 3032924"/>
              <a:gd name="connsiteX14-1419" fmla="*/ 3120669 w 3239999"/>
              <a:gd name="connsiteY14-1420" fmla="*/ 428517 h 3032924"/>
              <a:gd name="connsiteX15-1421" fmla="*/ 3120669 w 3239999"/>
              <a:gd name="connsiteY15-1422" fmla="*/ 738345 h 3032924"/>
              <a:gd name="connsiteX16-1423" fmla="*/ 3239999 w 3239999"/>
              <a:gd name="connsiteY16-1424" fmla="*/ 738345 h 3032924"/>
              <a:gd name="connsiteX17-1425" fmla="*/ 3239999 w 3239999"/>
              <a:gd name="connsiteY17-1426" fmla="*/ 3032924 h 3032924"/>
              <a:gd name="connsiteX18-1427" fmla="*/ 0 w 3239999"/>
              <a:gd name="connsiteY18-1428" fmla="*/ 3032924 h 3032924"/>
              <a:gd name="connsiteX19-1429" fmla="*/ 0 w 3239999"/>
              <a:gd name="connsiteY19-1430" fmla="*/ 738345 h 3032924"/>
              <a:gd name="connsiteX20-1431" fmla="*/ 102477 w 3239999"/>
              <a:gd name="connsiteY20-1432" fmla="*/ 738345 h 3032924"/>
              <a:gd name="connsiteX21-1433" fmla="*/ 102477 w 3239999"/>
              <a:gd name="connsiteY21-1434" fmla="*/ 428517 h 3032924"/>
              <a:gd name="connsiteX22-1435" fmla="*/ 385229 w 3239999"/>
              <a:gd name="connsiteY22-1436" fmla="*/ 430441 h 3032924"/>
              <a:gd name="connsiteX23-1437" fmla="*/ 386326 w 3239999"/>
              <a:gd name="connsiteY23-1438" fmla="*/ 91100 h 3032924"/>
              <a:gd name="connsiteX24-1439" fmla="*/ 833935 w 3239999"/>
              <a:gd name="connsiteY24-1440" fmla="*/ 22 h 3032924"/>
              <a:gd name="connsiteX25-1441" fmla="*/ 1576606 w 3239999"/>
              <a:gd name="connsiteY25-1442" fmla="*/ 402054 h 3032924"/>
              <a:gd name="connsiteX26-1443" fmla="*/ 1576606 w 3239999"/>
              <a:gd name="connsiteY26-1444" fmla="*/ 430441 h 3032924"/>
              <a:gd name="connsiteX27-1445" fmla="*/ 1576606 w 3239999"/>
              <a:gd name="connsiteY27-1446" fmla="*/ 526981 h 3032924"/>
              <a:gd name="connsiteX28-1447" fmla="*/ 1576606 w 3239999"/>
              <a:gd name="connsiteY28-1448" fmla="*/ 2765302 h 3032924"/>
              <a:gd name="connsiteX29-1449" fmla="*/ 378630 w 3239999"/>
              <a:gd name="connsiteY29-1450" fmla="*/ 2472117 h 3032924"/>
              <a:gd name="connsiteX30-1451" fmla="*/ 384918 w 3239999"/>
              <a:gd name="connsiteY30-1452" fmla="*/ 526981 h 3032924"/>
              <a:gd name="connsiteX31-1453" fmla="*/ 239143 w 3239999"/>
              <a:gd name="connsiteY31-1454" fmla="*/ 526981 h 3032924"/>
              <a:gd name="connsiteX32-1455" fmla="*/ 229618 w 3239999"/>
              <a:gd name="connsiteY32-1456" fmla="*/ 2690698 h 3032924"/>
              <a:gd name="connsiteX33-1457" fmla="*/ 1576606 w 3239999"/>
              <a:gd name="connsiteY33-1458" fmla="*/ 2776423 h 303292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ko-KR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9"/>
          <p:cNvGrpSpPr/>
          <p:nvPr/>
        </p:nvGrpSpPr>
        <p:grpSpPr>
          <a:xfrm>
            <a:off x="6187283" y="2774194"/>
            <a:ext cx="1580050" cy="773891"/>
            <a:chOff x="6129954" y="2843530"/>
            <a:chExt cx="1540439" cy="727427"/>
          </a:xfrm>
          <a:solidFill>
            <a:schemeClr val="accent1"/>
          </a:solidFill>
        </p:grpSpPr>
        <p:sp>
          <p:nvSpPr>
            <p:cNvPr id="59" name="Freeform 31"/>
            <p:cNvSpPr/>
            <p:nvPr/>
          </p:nvSpPr>
          <p:spPr>
            <a:xfrm>
              <a:off x="6141352" y="2843530"/>
              <a:ext cx="1529041" cy="514777"/>
            </a:xfrm>
            <a:custGeom>
              <a:avLst/>
              <a:gdLst>
                <a:gd name="connsiteX0" fmla="*/ 0 w 1274955"/>
                <a:gd name="connsiteY0" fmla="*/ 0 h 429235"/>
                <a:gd name="connsiteX1" fmla="*/ 132791 w 1274955"/>
                <a:gd name="connsiteY1" fmla="*/ 3672 h 429235"/>
                <a:gd name="connsiteX2" fmla="*/ 1146443 w 1274955"/>
                <a:gd name="connsiteY2" fmla="*/ 257839 h 429235"/>
                <a:gd name="connsiteX3" fmla="*/ 1274955 w 1274955"/>
                <a:gd name="connsiteY3" fmla="*/ 322674 h 429235"/>
                <a:gd name="connsiteX4" fmla="*/ 1213432 w 1274955"/>
                <a:gd name="connsiteY4" fmla="*/ 429235 h 429235"/>
                <a:gd name="connsiteX5" fmla="*/ 1094514 w 1274955"/>
                <a:gd name="connsiteY5" fmla="*/ 369241 h 429235"/>
                <a:gd name="connsiteX6" fmla="*/ 125878 w 1274955"/>
                <a:gd name="connsiteY6" fmla="*/ 126361 h 429235"/>
                <a:gd name="connsiteX7" fmla="*/ 0 w 1274955"/>
                <a:gd name="connsiteY7" fmla="*/ 122880 h 429235"/>
                <a:gd name="connsiteX8" fmla="*/ 0 w 1274955"/>
                <a:gd name="connsiteY8" fmla="*/ 0 h 429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4955" h="429235">
                  <a:moveTo>
                    <a:pt x="0" y="0"/>
                  </a:moveTo>
                  <a:lnTo>
                    <a:pt x="132791" y="3672"/>
                  </a:lnTo>
                  <a:cubicBezTo>
                    <a:pt x="493432" y="23669"/>
                    <a:pt x="835651" y="112726"/>
                    <a:pt x="1146443" y="257839"/>
                  </a:cubicBezTo>
                  <a:lnTo>
                    <a:pt x="1274955" y="322674"/>
                  </a:lnTo>
                  <a:lnTo>
                    <a:pt x="1213432" y="429235"/>
                  </a:lnTo>
                  <a:lnTo>
                    <a:pt x="1094514" y="369241"/>
                  </a:lnTo>
                  <a:cubicBezTo>
                    <a:pt x="797524" y="230572"/>
                    <a:pt x="470503" y="145470"/>
                    <a:pt x="125878" y="126361"/>
                  </a:cubicBezTo>
                  <a:lnTo>
                    <a:pt x="0" y="12288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60" name="Freeform 89"/>
            <p:cNvSpPr/>
            <p:nvPr/>
          </p:nvSpPr>
          <p:spPr>
            <a:xfrm>
              <a:off x="6129954" y="3094399"/>
              <a:ext cx="1415518" cy="476558"/>
            </a:xfrm>
            <a:custGeom>
              <a:avLst/>
              <a:gdLst>
                <a:gd name="connsiteX0" fmla="*/ 0 w 1274955"/>
                <a:gd name="connsiteY0" fmla="*/ 0 h 429235"/>
                <a:gd name="connsiteX1" fmla="*/ 132791 w 1274955"/>
                <a:gd name="connsiteY1" fmla="*/ 3672 h 429235"/>
                <a:gd name="connsiteX2" fmla="*/ 1146443 w 1274955"/>
                <a:gd name="connsiteY2" fmla="*/ 257839 h 429235"/>
                <a:gd name="connsiteX3" fmla="*/ 1274955 w 1274955"/>
                <a:gd name="connsiteY3" fmla="*/ 322674 h 429235"/>
                <a:gd name="connsiteX4" fmla="*/ 1213432 w 1274955"/>
                <a:gd name="connsiteY4" fmla="*/ 429235 h 429235"/>
                <a:gd name="connsiteX5" fmla="*/ 1094514 w 1274955"/>
                <a:gd name="connsiteY5" fmla="*/ 369241 h 429235"/>
                <a:gd name="connsiteX6" fmla="*/ 125878 w 1274955"/>
                <a:gd name="connsiteY6" fmla="*/ 126361 h 429235"/>
                <a:gd name="connsiteX7" fmla="*/ 0 w 1274955"/>
                <a:gd name="connsiteY7" fmla="*/ 122880 h 429235"/>
                <a:gd name="connsiteX8" fmla="*/ 0 w 1274955"/>
                <a:gd name="connsiteY8" fmla="*/ 0 h 429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4955" h="429235">
                  <a:moveTo>
                    <a:pt x="0" y="0"/>
                  </a:moveTo>
                  <a:lnTo>
                    <a:pt x="132791" y="3672"/>
                  </a:lnTo>
                  <a:cubicBezTo>
                    <a:pt x="493432" y="23669"/>
                    <a:pt x="835651" y="112726"/>
                    <a:pt x="1146443" y="257839"/>
                  </a:cubicBezTo>
                  <a:lnTo>
                    <a:pt x="1274955" y="322674"/>
                  </a:lnTo>
                  <a:lnTo>
                    <a:pt x="1213432" y="429235"/>
                  </a:lnTo>
                  <a:lnTo>
                    <a:pt x="1094514" y="369241"/>
                  </a:lnTo>
                  <a:cubicBezTo>
                    <a:pt x="797524" y="230572"/>
                    <a:pt x="470503" y="145470"/>
                    <a:pt x="125878" y="126361"/>
                  </a:cubicBezTo>
                  <a:lnTo>
                    <a:pt x="0" y="12288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</p:grpSp>
      <p:grpSp>
        <p:nvGrpSpPr>
          <p:cNvPr id="5" name="Group 18"/>
          <p:cNvGrpSpPr/>
          <p:nvPr/>
        </p:nvGrpSpPr>
        <p:grpSpPr>
          <a:xfrm>
            <a:off x="4579534" y="2774859"/>
            <a:ext cx="1563199" cy="771491"/>
            <a:chOff x="4562511" y="2844155"/>
            <a:chExt cx="1524010" cy="725171"/>
          </a:xfrm>
        </p:grpSpPr>
        <p:sp>
          <p:nvSpPr>
            <p:cNvPr id="57" name="Freeform 37"/>
            <p:cNvSpPr/>
            <p:nvPr/>
          </p:nvSpPr>
          <p:spPr>
            <a:xfrm>
              <a:off x="4562511" y="2844155"/>
              <a:ext cx="1524010" cy="512392"/>
            </a:xfrm>
            <a:custGeom>
              <a:avLst/>
              <a:gdLst>
                <a:gd name="connsiteX0" fmla="*/ 1270760 w 1270760"/>
                <a:gd name="connsiteY0" fmla="*/ 0 h 427246"/>
                <a:gd name="connsiteX1" fmla="*/ 1270760 w 1270760"/>
                <a:gd name="connsiteY1" fmla="*/ 122880 h 427246"/>
                <a:gd name="connsiteX2" fmla="*/ 1023265 w 1270760"/>
                <a:gd name="connsiteY2" fmla="*/ 135378 h 427246"/>
                <a:gd name="connsiteX3" fmla="*/ 89842 w 1270760"/>
                <a:gd name="connsiteY3" fmla="*/ 411001 h 427246"/>
                <a:gd name="connsiteX4" fmla="*/ 61388 w 1270760"/>
                <a:gd name="connsiteY4" fmla="*/ 427246 h 427246"/>
                <a:gd name="connsiteX5" fmla="*/ 0 w 1270760"/>
                <a:gd name="connsiteY5" fmla="*/ 320918 h 427246"/>
                <a:gd name="connsiteX6" fmla="*/ 33900 w 1270760"/>
                <a:gd name="connsiteY6" fmla="*/ 301564 h 427246"/>
                <a:gd name="connsiteX7" fmla="*/ 1010702 w 1270760"/>
                <a:gd name="connsiteY7" fmla="*/ 13132 h 427246"/>
                <a:gd name="connsiteX8" fmla="*/ 1270760 w 1270760"/>
                <a:gd name="connsiteY8" fmla="*/ 0 h 427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0760" h="427246">
                  <a:moveTo>
                    <a:pt x="1270760" y="0"/>
                  </a:moveTo>
                  <a:lnTo>
                    <a:pt x="1270760" y="122880"/>
                  </a:lnTo>
                  <a:lnTo>
                    <a:pt x="1023265" y="135378"/>
                  </a:lnTo>
                  <a:cubicBezTo>
                    <a:pt x="689926" y="169231"/>
                    <a:pt x="374892" y="264999"/>
                    <a:pt x="89842" y="411001"/>
                  </a:cubicBezTo>
                  <a:lnTo>
                    <a:pt x="61388" y="427246"/>
                  </a:lnTo>
                  <a:lnTo>
                    <a:pt x="0" y="320918"/>
                  </a:lnTo>
                  <a:lnTo>
                    <a:pt x="33900" y="301564"/>
                  </a:lnTo>
                  <a:cubicBezTo>
                    <a:pt x="332197" y="148777"/>
                    <a:pt x="661872" y="48558"/>
                    <a:pt x="1010702" y="13132"/>
                  </a:cubicBezTo>
                  <a:lnTo>
                    <a:pt x="1270760" y="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58" name="Freeform 90"/>
            <p:cNvSpPr/>
            <p:nvPr/>
          </p:nvSpPr>
          <p:spPr>
            <a:xfrm>
              <a:off x="4668333" y="3094977"/>
              <a:ext cx="1410862" cy="474349"/>
            </a:xfrm>
            <a:custGeom>
              <a:avLst/>
              <a:gdLst>
                <a:gd name="connsiteX0" fmla="*/ 1270760 w 1270760"/>
                <a:gd name="connsiteY0" fmla="*/ 0 h 427246"/>
                <a:gd name="connsiteX1" fmla="*/ 1270760 w 1270760"/>
                <a:gd name="connsiteY1" fmla="*/ 122880 h 427246"/>
                <a:gd name="connsiteX2" fmla="*/ 1023265 w 1270760"/>
                <a:gd name="connsiteY2" fmla="*/ 135378 h 427246"/>
                <a:gd name="connsiteX3" fmla="*/ 89842 w 1270760"/>
                <a:gd name="connsiteY3" fmla="*/ 411001 h 427246"/>
                <a:gd name="connsiteX4" fmla="*/ 61388 w 1270760"/>
                <a:gd name="connsiteY4" fmla="*/ 427246 h 427246"/>
                <a:gd name="connsiteX5" fmla="*/ 0 w 1270760"/>
                <a:gd name="connsiteY5" fmla="*/ 320918 h 427246"/>
                <a:gd name="connsiteX6" fmla="*/ 33900 w 1270760"/>
                <a:gd name="connsiteY6" fmla="*/ 301564 h 427246"/>
                <a:gd name="connsiteX7" fmla="*/ 1010702 w 1270760"/>
                <a:gd name="connsiteY7" fmla="*/ 13132 h 427246"/>
                <a:gd name="connsiteX8" fmla="*/ 1270760 w 1270760"/>
                <a:gd name="connsiteY8" fmla="*/ 0 h 427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0760" h="427246">
                  <a:moveTo>
                    <a:pt x="1270760" y="0"/>
                  </a:moveTo>
                  <a:lnTo>
                    <a:pt x="1270760" y="122880"/>
                  </a:lnTo>
                  <a:lnTo>
                    <a:pt x="1023265" y="135378"/>
                  </a:lnTo>
                  <a:cubicBezTo>
                    <a:pt x="689926" y="169231"/>
                    <a:pt x="374892" y="264999"/>
                    <a:pt x="89842" y="411001"/>
                  </a:cubicBezTo>
                  <a:lnTo>
                    <a:pt x="61388" y="427246"/>
                  </a:lnTo>
                  <a:lnTo>
                    <a:pt x="0" y="320918"/>
                  </a:lnTo>
                  <a:lnTo>
                    <a:pt x="33900" y="301564"/>
                  </a:lnTo>
                  <a:cubicBezTo>
                    <a:pt x="332197" y="148777"/>
                    <a:pt x="661872" y="48558"/>
                    <a:pt x="1010702" y="13132"/>
                  </a:cubicBezTo>
                  <a:lnTo>
                    <a:pt x="1270760" y="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</p:grpSp>
      <p:grpSp>
        <p:nvGrpSpPr>
          <p:cNvPr id="6" name="Group 17"/>
          <p:cNvGrpSpPr/>
          <p:nvPr/>
        </p:nvGrpSpPr>
        <p:grpSpPr>
          <a:xfrm>
            <a:off x="2766985" y="3213238"/>
            <a:ext cx="1945787" cy="3095487"/>
            <a:chOff x="2795401" y="3256214"/>
            <a:chExt cx="1897006" cy="2909636"/>
          </a:xfrm>
        </p:grpSpPr>
        <p:sp>
          <p:nvSpPr>
            <p:cNvPr id="52" name="Freeform 42"/>
            <p:cNvSpPr/>
            <p:nvPr/>
          </p:nvSpPr>
          <p:spPr>
            <a:xfrm>
              <a:off x="3343455" y="3256214"/>
              <a:ext cx="1245061" cy="1152952"/>
            </a:xfrm>
            <a:custGeom>
              <a:avLst/>
              <a:gdLst>
                <a:gd name="connsiteX0" fmla="*/ 976777 w 1038165"/>
                <a:gd name="connsiteY0" fmla="*/ 0 h 961362"/>
                <a:gd name="connsiteX1" fmla="*/ 1038165 w 1038165"/>
                <a:gd name="connsiteY1" fmla="*/ 106327 h 961362"/>
                <a:gd name="connsiteX2" fmla="*/ 898342 w 1038165"/>
                <a:gd name="connsiteY2" fmla="*/ 186153 h 961362"/>
                <a:gd name="connsiteX3" fmla="*/ 182909 w 1038165"/>
                <a:gd name="connsiteY3" fmla="*/ 851433 h 961362"/>
                <a:gd name="connsiteX4" fmla="*/ 106738 w 1038165"/>
                <a:gd name="connsiteY4" fmla="*/ 961362 h 961362"/>
                <a:gd name="connsiteX5" fmla="*/ 0 w 1038165"/>
                <a:gd name="connsiteY5" fmla="*/ 899737 h 961362"/>
                <a:gd name="connsiteX6" fmla="*/ 84055 w 1038165"/>
                <a:gd name="connsiteY6" fmla="*/ 778430 h 961362"/>
                <a:gd name="connsiteX7" fmla="*/ 832735 w 1038165"/>
                <a:gd name="connsiteY7" fmla="*/ 82234 h 961362"/>
                <a:gd name="connsiteX8" fmla="*/ 976777 w 1038165"/>
                <a:gd name="connsiteY8" fmla="*/ 0 h 961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38165" h="961362">
                  <a:moveTo>
                    <a:pt x="976777" y="0"/>
                  </a:moveTo>
                  <a:lnTo>
                    <a:pt x="1038165" y="106327"/>
                  </a:lnTo>
                  <a:lnTo>
                    <a:pt x="898342" y="186153"/>
                  </a:lnTo>
                  <a:cubicBezTo>
                    <a:pt x="620599" y="361867"/>
                    <a:pt x="377851" y="587897"/>
                    <a:pt x="182909" y="851433"/>
                  </a:cubicBezTo>
                  <a:lnTo>
                    <a:pt x="106738" y="961362"/>
                  </a:lnTo>
                  <a:lnTo>
                    <a:pt x="0" y="899737"/>
                  </a:lnTo>
                  <a:lnTo>
                    <a:pt x="84055" y="778430"/>
                  </a:lnTo>
                  <a:cubicBezTo>
                    <a:pt x="288056" y="502648"/>
                    <a:pt x="542085" y="266114"/>
                    <a:pt x="832735" y="82234"/>
                  </a:cubicBezTo>
                  <a:lnTo>
                    <a:pt x="97677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53" name="Freeform 91"/>
            <p:cNvSpPr/>
            <p:nvPr/>
          </p:nvSpPr>
          <p:spPr>
            <a:xfrm>
              <a:off x="3539785" y="3476443"/>
              <a:ext cx="1152622" cy="1067351"/>
            </a:xfrm>
            <a:custGeom>
              <a:avLst/>
              <a:gdLst>
                <a:gd name="connsiteX0" fmla="*/ 976777 w 1038165"/>
                <a:gd name="connsiteY0" fmla="*/ 0 h 961362"/>
                <a:gd name="connsiteX1" fmla="*/ 1038165 w 1038165"/>
                <a:gd name="connsiteY1" fmla="*/ 106327 h 961362"/>
                <a:gd name="connsiteX2" fmla="*/ 898342 w 1038165"/>
                <a:gd name="connsiteY2" fmla="*/ 186153 h 961362"/>
                <a:gd name="connsiteX3" fmla="*/ 182909 w 1038165"/>
                <a:gd name="connsiteY3" fmla="*/ 851433 h 961362"/>
                <a:gd name="connsiteX4" fmla="*/ 106738 w 1038165"/>
                <a:gd name="connsiteY4" fmla="*/ 961362 h 961362"/>
                <a:gd name="connsiteX5" fmla="*/ 0 w 1038165"/>
                <a:gd name="connsiteY5" fmla="*/ 899737 h 961362"/>
                <a:gd name="connsiteX6" fmla="*/ 84055 w 1038165"/>
                <a:gd name="connsiteY6" fmla="*/ 778430 h 961362"/>
                <a:gd name="connsiteX7" fmla="*/ 832735 w 1038165"/>
                <a:gd name="connsiteY7" fmla="*/ 82234 h 961362"/>
                <a:gd name="connsiteX8" fmla="*/ 976777 w 1038165"/>
                <a:gd name="connsiteY8" fmla="*/ 0 h 961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38165" h="961362">
                  <a:moveTo>
                    <a:pt x="976777" y="0"/>
                  </a:moveTo>
                  <a:lnTo>
                    <a:pt x="1038165" y="106327"/>
                  </a:lnTo>
                  <a:lnTo>
                    <a:pt x="898342" y="186153"/>
                  </a:lnTo>
                  <a:cubicBezTo>
                    <a:pt x="620599" y="361867"/>
                    <a:pt x="377851" y="587897"/>
                    <a:pt x="182909" y="851433"/>
                  </a:cubicBezTo>
                  <a:lnTo>
                    <a:pt x="106738" y="961362"/>
                  </a:lnTo>
                  <a:lnTo>
                    <a:pt x="0" y="899737"/>
                  </a:lnTo>
                  <a:lnTo>
                    <a:pt x="84055" y="778430"/>
                  </a:lnTo>
                  <a:cubicBezTo>
                    <a:pt x="288056" y="502648"/>
                    <a:pt x="542085" y="266114"/>
                    <a:pt x="832735" y="82234"/>
                  </a:cubicBezTo>
                  <a:lnTo>
                    <a:pt x="97677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grpSp>
          <p:nvGrpSpPr>
            <p:cNvPr id="54" name="Group 16"/>
            <p:cNvGrpSpPr/>
            <p:nvPr/>
          </p:nvGrpSpPr>
          <p:grpSpPr>
            <a:xfrm>
              <a:off x="2795401" y="4381292"/>
              <a:ext cx="834811" cy="1784558"/>
              <a:chOff x="2795401" y="4381292"/>
              <a:chExt cx="834811" cy="1784558"/>
            </a:xfrm>
          </p:grpSpPr>
          <p:sp>
            <p:nvSpPr>
              <p:cNvPr id="55" name="Freeform 40"/>
              <p:cNvSpPr/>
              <p:nvPr/>
            </p:nvSpPr>
            <p:spPr>
              <a:xfrm>
                <a:off x="2795401" y="4381292"/>
                <a:ext cx="645733" cy="1780015"/>
              </a:xfrm>
              <a:custGeom>
                <a:avLst/>
                <a:gdLst>
                  <a:gd name="connsiteX0" fmla="*/ 432025 w 538429"/>
                  <a:gd name="connsiteY0" fmla="*/ 0 h 1484224"/>
                  <a:gd name="connsiteX1" fmla="*/ 538429 w 538429"/>
                  <a:gd name="connsiteY1" fmla="*/ 61432 h 1484224"/>
                  <a:gd name="connsiteX2" fmla="*/ 461359 w 538429"/>
                  <a:gd name="connsiteY2" fmla="*/ 188876 h 1484224"/>
                  <a:gd name="connsiteX3" fmla="*/ 122880 w 538429"/>
                  <a:gd name="connsiteY3" fmla="*/ 1484223 h 1484224"/>
                  <a:gd name="connsiteX4" fmla="*/ 122880 w 538429"/>
                  <a:gd name="connsiteY4" fmla="*/ 1484224 h 1484224"/>
                  <a:gd name="connsiteX5" fmla="*/ 0 w 538429"/>
                  <a:gd name="connsiteY5" fmla="*/ 1484224 h 1484224"/>
                  <a:gd name="connsiteX6" fmla="*/ 354208 w 538429"/>
                  <a:gd name="connsiteY6" fmla="*/ 128679 h 1484224"/>
                  <a:gd name="connsiteX7" fmla="*/ 432025 w 538429"/>
                  <a:gd name="connsiteY7" fmla="*/ 0 h 1484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8429" h="1484224">
                    <a:moveTo>
                      <a:pt x="432025" y="0"/>
                    </a:moveTo>
                    <a:lnTo>
                      <a:pt x="538429" y="61432"/>
                    </a:lnTo>
                    <a:lnTo>
                      <a:pt x="461359" y="188876"/>
                    </a:lnTo>
                    <a:cubicBezTo>
                      <a:pt x="245829" y="571697"/>
                      <a:pt x="122880" y="1013602"/>
                      <a:pt x="122880" y="1484223"/>
                    </a:cubicBezTo>
                    <a:lnTo>
                      <a:pt x="122880" y="1484224"/>
                    </a:lnTo>
                    <a:lnTo>
                      <a:pt x="0" y="1484224"/>
                    </a:lnTo>
                    <a:cubicBezTo>
                      <a:pt x="0" y="991732"/>
                      <a:pt x="128663" y="529291"/>
                      <a:pt x="354208" y="128679"/>
                    </a:cubicBezTo>
                    <a:lnTo>
                      <a:pt x="432025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56" name="Freeform 92"/>
              <p:cNvSpPr/>
              <p:nvPr/>
            </p:nvSpPr>
            <p:spPr>
              <a:xfrm>
                <a:off x="3032421" y="4517991"/>
                <a:ext cx="597791" cy="1647859"/>
              </a:xfrm>
              <a:custGeom>
                <a:avLst/>
                <a:gdLst>
                  <a:gd name="connsiteX0" fmla="*/ 432025 w 538429"/>
                  <a:gd name="connsiteY0" fmla="*/ 0 h 1484224"/>
                  <a:gd name="connsiteX1" fmla="*/ 538429 w 538429"/>
                  <a:gd name="connsiteY1" fmla="*/ 61432 h 1484224"/>
                  <a:gd name="connsiteX2" fmla="*/ 461359 w 538429"/>
                  <a:gd name="connsiteY2" fmla="*/ 188876 h 1484224"/>
                  <a:gd name="connsiteX3" fmla="*/ 122880 w 538429"/>
                  <a:gd name="connsiteY3" fmla="*/ 1484223 h 1484224"/>
                  <a:gd name="connsiteX4" fmla="*/ 122880 w 538429"/>
                  <a:gd name="connsiteY4" fmla="*/ 1484224 h 1484224"/>
                  <a:gd name="connsiteX5" fmla="*/ 0 w 538429"/>
                  <a:gd name="connsiteY5" fmla="*/ 1484224 h 1484224"/>
                  <a:gd name="connsiteX6" fmla="*/ 354208 w 538429"/>
                  <a:gd name="connsiteY6" fmla="*/ 128679 h 1484224"/>
                  <a:gd name="connsiteX7" fmla="*/ 432025 w 538429"/>
                  <a:gd name="connsiteY7" fmla="*/ 0 h 1484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8429" h="1484224">
                    <a:moveTo>
                      <a:pt x="432025" y="0"/>
                    </a:moveTo>
                    <a:lnTo>
                      <a:pt x="538429" y="61432"/>
                    </a:lnTo>
                    <a:lnTo>
                      <a:pt x="461359" y="188876"/>
                    </a:lnTo>
                    <a:cubicBezTo>
                      <a:pt x="245829" y="571697"/>
                      <a:pt x="122880" y="1013602"/>
                      <a:pt x="122880" y="1484223"/>
                    </a:cubicBezTo>
                    <a:lnTo>
                      <a:pt x="122880" y="1484224"/>
                    </a:lnTo>
                    <a:lnTo>
                      <a:pt x="0" y="1484224"/>
                    </a:lnTo>
                    <a:cubicBezTo>
                      <a:pt x="0" y="991732"/>
                      <a:pt x="128663" y="529291"/>
                      <a:pt x="354208" y="128679"/>
                    </a:cubicBezTo>
                    <a:lnTo>
                      <a:pt x="432025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</p:grpSp>
      <p:grpSp>
        <p:nvGrpSpPr>
          <p:cNvPr id="7" name="Group 21"/>
          <p:cNvGrpSpPr/>
          <p:nvPr/>
        </p:nvGrpSpPr>
        <p:grpSpPr>
          <a:xfrm>
            <a:off x="7615047" y="3213686"/>
            <a:ext cx="1398449" cy="1371938"/>
            <a:chOff x="7521925" y="3256636"/>
            <a:chExt cx="1363390" cy="1289568"/>
          </a:xfrm>
        </p:grpSpPr>
        <p:sp>
          <p:nvSpPr>
            <p:cNvPr id="50" name="Freeform 25"/>
            <p:cNvSpPr/>
            <p:nvPr/>
          </p:nvSpPr>
          <p:spPr>
            <a:xfrm>
              <a:off x="7644956" y="3256636"/>
              <a:ext cx="1240359" cy="1155131"/>
            </a:xfrm>
            <a:custGeom>
              <a:avLst/>
              <a:gdLst>
                <a:gd name="connsiteX0" fmla="*/ 61423 w 1034244"/>
                <a:gd name="connsiteY0" fmla="*/ 0 h 963179"/>
                <a:gd name="connsiteX1" fmla="*/ 186642 w 1034244"/>
                <a:gd name="connsiteY1" fmla="*/ 73008 h 963179"/>
                <a:gd name="connsiteX2" fmla="*/ 1017905 w 1034244"/>
                <a:gd name="connsiteY2" fmla="*/ 874890 h 963179"/>
                <a:gd name="connsiteX3" fmla="*/ 1034244 w 1034244"/>
                <a:gd name="connsiteY3" fmla="*/ 901785 h 963179"/>
                <a:gd name="connsiteX4" fmla="*/ 927907 w 1034244"/>
                <a:gd name="connsiteY4" fmla="*/ 963179 h 963179"/>
                <a:gd name="connsiteX5" fmla="*/ 916008 w 1034244"/>
                <a:gd name="connsiteY5" fmla="*/ 943593 h 963179"/>
                <a:gd name="connsiteX6" fmla="*/ 121660 w 1034244"/>
                <a:gd name="connsiteY6" fmla="*/ 177321 h 963179"/>
                <a:gd name="connsiteX7" fmla="*/ 0 w 1034244"/>
                <a:gd name="connsiteY7" fmla="*/ 106388 h 963179"/>
                <a:gd name="connsiteX8" fmla="*/ 61423 w 1034244"/>
                <a:gd name="connsiteY8" fmla="*/ 0 h 963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34244" h="963179">
                  <a:moveTo>
                    <a:pt x="61423" y="0"/>
                  </a:moveTo>
                  <a:lnTo>
                    <a:pt x="186642" y="73008"/>
                  </a:lnTo>
                  <a:cubicBezTo>
                    <a:pt x="516793" y="279104"/>
                    <a:pt x="800352" y="552869"/>
                    <a:pt x="1017905" y="874890"/>
                  </a:cubicBezTo>
                  <a:lnTo>
                    <a:pt x="1034244" y="901785"/>
                  </a:lnTo>
                  <a:lnTo>
                    <a:pt x="927907" y="963179"/>
                  </a:lnTo>
                  <a:lnTo>
                    <a:pt x="916008" y="943593"/>
                  </a:lnTo>
                  <a:cubicBezTo>
                    <a:pt x="708116" y="635872"/>
                    <a:pt x="437150" y="374265"/>
                    <a:pt x="121660" y="177321"/>
                  </a:cubicBezTo>
                  <a:lnTo>
                    <a:pt x="0" y="106388"/>
                  </a:lnTo>
                  <a:lnTo>
                    <a:pt x="61423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51" name="Freeform 93"/>
            <p:cNvSpPr/>
            <p:nvPr/>
          </p:nvSpPr>
          <p:spPr>
            <a:xfrm>
              <a:off x="7521925" y="3476834"/>
              <a:ext cx="1148270" cy="1069370"/>
            </a:xfrm>
            <a:custGeom>
              <a:avLst/>
              <a:gdLst>
                <a:gd name="connsiteX0" fmla="*/ 61423 w 1034244"/>
                <a:gd name="connsiteY0" fmla="*/ 0 h 963179"/>
                <a:gd name="connsiteX1" fmla="*/ 186642 w 1034244"/>
                <a:gd name="connsiteY1" fmla="*/ 73008 h 963179"/>
                <a:gd name="connsiteX2" fmla="*/ 1017905 w 1034244"/>
                <a:gd name="connsiteY2" fmla="*/ 874890 h 963179"/>
                <a:gd name="connsiteX3" fmla="*/ 1034244 w 1034244"/>
                <a:gd name="connsiteY3" fmla="*/ 901785 h 963179"/>
                <a:gd name="connsiteX4" fmla="*/ 927907 w 1034244"/>
                <a:gd name="connsiteY4" fmla="*/ 963179 h 963179"/>
                <a:gd name="connsiteX5" fmla="*/ 916008 w 1034244"/>
                <a:gd name="connsiteY5" fmla="*/ 943593 h 963179"/>
                <a:gd name="connsiteX6" fmla="*/ 121660 w 1034244"/>
                <a:gd name="connsiteY6" fmla="*/ 177321 h 963179"/>
                <a:gd name="connsiteX7" fmla="*/ 0 w 1034244"/>
                <a:gd name="connsiteY7" fmla="*/ 106388 h 963179"/>
                <a:gd name="connsiteX8" fmla="*/ 61423 w 1034244"/>
                <a:gd name="connsiteY8" fmla="*/ 0 h 963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34244" h="963179">
                  <a:moveTo>
                    <a:pt x="61423" y="0"/>
                  </a:moveTo>
                  <a:lnTo>
                    <a:pt x="186642" y="73008"/>
                  </a:lnTo>
                  <a:cubicBezTo>
                    <a:pt x="516793" y="279104"/>
                    <a:pt x="800352" y="552869"/>
                    <a:pt x="1017905" y="874890"/>
                  </a:cubicBezTo>
                  <a:lnTo>
                    <a:pt x="1034244" y="901785"/>
                  </a:lnTo>
                  <a:lnTo>
                    <a:pt x="927907" y="963179"/>
                  </a:lnTo>
                  <a:lnTo>
                    <a:pt x="916008" y="943593"/>
                  </a:lnTo>
                  <a:cubicBezTo>
                    <a:pt x="708116" y="635872"/>
                    <a:pt x="437150" y="374265"/>
                    <a:pt x="121660" y="177321"/>
                  </a:cubicBezTo>
                  <a:lnTo>
                    <a:pt x="0" y="106388"/>
                  </a:lnTo>
                  <a:lnTo>
                    <a:pt x="61423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</p:grpSp>
      <p:grpSp>
        <p:nvGrpSpPr>
          <p:cNvPr id="8" name="Group 22"/>
          <p:cNvGrpSpPr/>
          <p:nvPr/>
        </p:nvGrpSpPr>
        <p:grpSpPr>
          <a:xfrm>
            <a:off x="8704558" y="4410179"/>
            <a:ext cx="876399" cy="1894884"/>
            <a:chOff x="8584122" y="4381292"/>
            <a:chExt cx="854428" cy="1781116"/>
          </a:xfrm>
        </p:grpSpPr>
        <p:sp>
          <p:nvSpPr>
            <p:cNvPr id="48" name="Freeform 20"/>
            <p:cNvSpPr/>
            <p:nvPr/>
          </p:nvSpPr>
          <p:spPr>
            <a:xfrm>
              <a:off x="8792339" y="4381292"/>
              <a:ext cx="646211" cy="1776297"/>
            </a:xfrm>
            <a:custGeom>
              <a:avLst/>
              <a:gdLst>
                <a:gd name="connsiteX0" fmla="*/ 106337 w 538828"/>
                <a:gd name="connsiteY0" fmla="*/ 0 h 1481124"/>
                <a:gd name="connsiteX1" fmla="*/ 204856 w 538828"/>
                <a:gd name="connsiteY1" fmla="*/ 162168 h 1481124"/>
                <a:gd name="connsiteX2" fmla="*/ 538828 w 538828"/>
                <a:gd name="connsiteY2" fmla="*/ 1481124 h 1481124"/>
                <a:gd name="connsiteX3" fmla="*/ 415945 w 538828"/>
                <a:gd name="connsiteY3" fmla="*/ 1481124 h 1481124"/>
                <a:gd name="connsiteX4" fmla="*/ 415945 w 538828"/>
                <a:gd name="connsiteY4" fmla="*/ 1481123 h 1481124"/>
                <a:gd name="connsiteX5" fmla="*/ 96804 w 538828"/>
                <a:gd name="connsiteY5" fmla="*/ 220739 h 1481124"/>
                <a:gd name="connsiteX6" fmla="*/ 0 w 538828"/>
                <a:gd name="connsiteY6" fmla="*/ 61394 h 1481124"/>
                <a:gd name="connsiteX7" fmla="*/ 106337 w 538828"/>
                <a:gd name="connsiteY7" fmla="*/ 0 h 1481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8828" h="1481124">
                  <a:moveTo>
                    <a:pt x="106337" y="0"/>
                  </a:moveTo>
                  <a:lnTo>
                    <a:pt x="204856" y="162168"/>
                  </a:lnTo>
                  <a:cubicBezTo>
                    <a:pt x="417845" y="554245"/>
                    <a:pt x="538828" y="1003556"/>
                    <a:pt x="538828" y="1481124"/>
                  </a:cubicBezTo>
                  <a:lnTo>
                    <a:pt x="415945" y="1481124"/>
                  </a:lnTo>
                  <a:lnTo>
                    <a:pt x="415945" y="1481123"/>
                  </a:lnTo>
                  <a:cubicBezTo>
                    <a:pt x="415945" y="1024763"/>
                    <a:pt x="300335" y="595405"/>
                    <a:pt x="96804" y="220739"/>
                  </a:cubicBezTo>
                  <a:lnTo>
                    <a:pt x="0" y="61394"/>
                  </a:lnTo>
                  <a:lnTo>
                    <a:pt x="10633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49" name="Freeform 94"/>
            <p:cNvSpPr/>
            <p:nvPr/>
          </p:nvSpPr>
          <p:spPr>
            <a:xfrm>
              <a:off x="8584122" y="4517991"/>
              <a:ext cx="598233" cy="1644417"/>
            </a:xfrm>
            <a:custGeom>
              <a:avLst/>
              <a:gdLst>
                <a:gd name="connsiteX0" fmla="*/ 106337 w 538828"/>
                <a:gd name="connsiteY0" fmla="*/ 0 h 1481124"/>
                <a:gd name="connsiteX1" fmla="*/ 204856 w 538828"/>
                <a:gd name="connsiteY1" fmla="*/ 162168 h 1481124"/>
                <a:gd name="connsiteX2" fmla="*/ 538828 w 538828"/>
                <a:gd name="connsiteY2" fmla="*/ 1481124 h 1481124"/>
                <a:gd name="connsiteX3" fmla="*/ 415945 w 538828"/>
                <a:gd name="connsiteY3" fmla="*/ 1481124 h 1481124"/>
                <a:gd name="connsiteX4" fmla="*/ 415945 w 538828"/>
                <a:gd name="connsiteY4" fmla="*/ 1481123 h 1481124"/>
                <a:gd name="connsiteX5" fmla="*/ 96804 w 538828"/>
                <a:gd name="connsiteY5" fmla="*/ 220739 h 1481124"/>
                <a:gd name="connsiteX6" fmla="*/ 0 w 538828"/>
                <a:gd name="connsiteY6" fmla="*/ 61394 h 1481124"/>
                <a:gd name="connsiteX7" fmla="*/ 106337 w 538828"/>
                <a:gd name="connsiteY7" fmla="*/ 0 h 1481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8828" h="1481124">
                  <a:moveTo>
                    <a:pt x="106337" y="0"/>
                  </a:moveTo>
                  <a:lnTo>
                    <a:pt x="204856" y="162168"/>
                  </a:lnTo>
                  <a:cubicBezTo>
                    <a:pt x="417845" y="554245"/>
                    <a:pt x="538828" y="1003556"/>
                    <a:pt x="538828" y="1481124"/>
                  </a:cubicBezTo>
                  <a:lnTo>
                    <a:pt x="415945" y="1481124"/>
                  </a:lnTo>
                  <a:lnTo>
                    <a:pt x="415945" y="1481123"/>
                  </a:lnTo>
                  <a:cubicBezTo>
                    <a:pt x="415945" y="1024763"/>
                    <a:pt x="300335" y="595405"/>
                    <a:pt x="96804" y="220739"/>
                  </a:cubicBezTo>
                  <a:lnTo>
                    <a:pt x="0" y="61394"/>
                  </a:lnTo>
                  <a:lnTo>
                    <a:pt x="10633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</p:grpSp>
      <p:cxnSp>
        <p:nvCxnSpPr>
          <p:cNvPr id="9" name="Straight Connector 101"/>
          <p:cNvCxnSpPr/>
          <p:nvPr/>
        </p:nvCxnSpPr>
        <p:spPr>
          <a:xfrm>
            <a:off x="1709759" y="6308725"/>
            <a:ext cx="8884982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118"/>
          <p:cNvSpPr/>
          <p:nvPr/>
        </p:nvSpPr>
        <p:spPr>
          <a:xfrm>
            <a:off x="7292902" y="2996516"/>
            <a:ext cx="770484" cy="7991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200"/>
          </a:p>
        </p:txBody>
      </p:sp>
      <p:sp>
        <p:nvSpPr>
          <p:cNvPr id="11" name="Oval 120"/>
          <p:cNvSpPr/>
          <p:nvPr/>
        </p:nvSpPr>
        <p:spPr>
          <a:xfrm>
            <a:off x="8474338" y="4100071"/>
            <a:ext cx="770484" cy="7991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200"/>
          </a:p>
        </p:txBody>
      </p:sp>
      <p:grpSp>
        <p:nvGrpSpPr>
          <p:cNvPr id="12" name="Group 3"/>
          <p:cNvGrpSpPr/>
          <p:nvPr/>
        </p:nvGrpSpPr>
        <p:grpSpPr>
          <a:xfrm>
            <a:off x="3096032" y="4100071"/>
            <a:ext cx="770484" cy="799148"/>
            <a:chOff x="3116200" y="4089802"/>
            <a:chExt cx="751168" cy="751168"/>
          </a:xfrm>
        </p:grpSpPr>
        <p:sp>
          <p:nvSpPr>
            <p:cNvPr id="44" name="Oval 116"/>
            <p:cNvSpPr/>
            <p:nvPr/>
          </p:nvSpPr>
          <p:spPr>
            <a:xfrm>
              <a:off x="3116200" y="4089802"/>
              <a:ext cx="751168" cy="7511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200"/>
            </a:p>
          </p:txBody>
        </p:sp>
        <p:grpSp>
          <p:nvGrpSpPr>
            <p:cNvPr id="45" name="Group 8"/>
            <p:cNvGrpSpPr/>
            <p:nvPr/>
          </p:nvGrpSpPr>
          <p:grpSpPr>
            <a:xfrm>
              <a:off x="3156702" y="4130305"/>
              <a:ext cx="670163" cy="670163"/>
              <a:chOff x="3654456" y="4189619"/>
              <a:chExt cx="558800" cy="558800"/>
            </a:xfrm>
          </p:grpSpPr>
          <p:sp>
            <p:nvSpPr>
              <p:cNvPr id="46" name="Oval 6"/>
              <p:cNvSpPr/>
              <p:nvPr/>
            </p:nvSpPr>
            <p:spPr>
              <a:xfrm>
                <a:off x="3654456" y="4189619"/>
                <a:ext cx="558800" cy="5588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200"/>
              </a:p>
            </p:txBody>
          </p:sp>
          <p:sp>
            <p:nvSpPr>
              <p:cNvPr id="47" name="Freeform 22"/>
              <p:cNvSpPr>
                <a:spLocks noEditPoints="1"/>
              </p:cNvSpPr>
              <p:nvPr/>
            </p:nvSpPr>
            <p:spPr bwMode="auto">
              <a:xfrm>
                <a:off x="3792664" y="4339529"/>
                <a:ext cx="305203" cy="305203"/>
              </a:xfrm>
              <a:custGeom>
                <a:avLst/>
                <a:gdLst>
                  <a:gd name="T0" fmla="*/ 96 w 176"/>
                  <a:gd name="T1" fmla="*/ 124 h 176"/>
                  <a:gd name="T2" fmla="*/ 92 w 176"/>
                  <a:gd name="T3" fmla="*/ 120 h 176"/>
                  <a:gd name="T4" fmla="*/ 89 w 176"/>
                  <a:gd name="T5" fmla="*/ 121 h 176"/>
                  <a:gd name="T6" fmla="*/ 65 w 176"/>
                  <a:gd name="T7" fmla="*/ 145 h 176"/>
                  <a:gd name="T8" fmla="*/ 64 w 176"/>
                  <a:gd name="T9" fmla="*/ 148 h 176"/>
                  <a:gd name="T10" fmla="*/ 68 w 176"/>
                  <a:gd name="T11" fmla="*/ 152 h 176"/>
                  <a:gd name="T12" fmla="*/ 82 w 176"/>
                  <a:gd name="T13" fmla="*/ 152 h 176"/>
                  <a:gd name="T14" fmla="*/ 65 w 176"/>
                  <a:gd name="T15" fmla="*/ 169 h 176"/>
                  <a:gd name="T16" fmla="*/ 64 w 176"/>
                  <a:gd name="T17" fmla="*/ 172 h 176"/>
                  <a:gd name="T18" fmla="*/ 68 w 176"/>
                  <a:gd name="T19" fmla="*/ 176 h 176"/>
                  <a:gd name="T20" fmla="*/ 71 w 176"/>
                  <a:gd name="T21" fmla="*/ 175 h 176"/>
                  <a:gd name="T22" fmla="*/ 95 w 176"/>
                  <a:gd name="T23" fmla="*/ 151 h 176"/>
                  <a:gd name="T24" fmla="*/ 96 w 176"/>
                  <a:gd name="T25" fmla="*/ 148 h 176"/>
                  <a:gd name="T26" fmla="*/ 92 w 176"/>
                  <a:gd name="T27" fmla="*/ 144 h 176"/>
                  <a:gd name="T28" fmla="*/ 92 w 176"/>
                  <a:gd name="T29" fmla="*/ 144 h 176"/>
                  <a:gd name="T30" fmla="*/ 78 w 176"/>
                  <a:gd name="T31" fmla="*/ 144 h 176"/>
                  <a:gd name="T32" fmla="*/ 95 w 176"/>
                  <a:gd name="T33" fmla="*/ 127 h 176"/>
                  <a:gd name="T34" fmla="*/ 96 w 176"/>
                  <a:gd name="T35" fmla="*/ 124 h 176"/>
                  <a:gd name="T36" fmla="*/ 152 w 176"/>
                  <a:gd name="T37" fmla="*/ 41 h 176"/>
                  <a:gd name="T38" fmla="*/ 152 w 176"/>
                  <a:gd name="T39" fmla="*/ 40 h 176"/>
                  <a:gd name="T40" fmla="*/ 128 w 176"/>
                  <a:gd name="T41" fmla="*/ 16 h 176"/>
                  <a:gd name="T42" fmla="*/ 112 w 176"/>
                  <a:gd name="T43" fmla="*/ 22 h 176"/>
                  <a:gd name="T44" fmla="*/ 72 w 176"/>
                  <a:gd name="T45" fmla="*/ 0 h 176"/>
                  <a:gd name="T46" fmla="*/ 25 w 176"/>
                  <a:gd name="T47" fmla="*/ 41 h 176"/>
                  <a:gd name="T48" fmla="*/ 0 w 176"/>
                  <a:gd name="T49" fmla="*/ 72 h 176"/>
                  <a:gd name="T50" fmla="*/ 32 w 176"/>
                  <a:gd name="T51" fmla="*/ 104 h 176"/>
                  <a:gd name="T52" fmla="*/ 144 w 176"/>
                  <a:gd name="T53" fmla="*/ 104 h 176"/>
                  <a:gd name="T54" fmla="*/ 176 w 176"/>
                  <a:gd name="T55" fmla="*/ 72 h 176"/>
                  <a:gd name="T56" fmla="*/ 152 w 176"/>
                  <a:gd name="T57" fmla="*/ 41 h 176"/>
                  <a:gd name="T58" fmla="*/ 144 w 176"/>
                  <a:gd name="T59" fmla="*/ 96 h 176"/>
                  <a:gd name="T60" fmla="*/ 32 w 176"/>
                  <a:gd name="T61" fmla="*/ 96 h 176"/>
                  <a:gd name="T62" fmla="*/ 8 w 176"/>
                  <a:gd name="T63" fmla="*/ 72 h 176"/>
                  <a:gd name="T64" fmla="*/ 26 w 176"/>
                  <a:gd name="T65" fmla="*/ 49 h 176"/>
                  <a:gd name="T66" fmla="*/ 32 w 176"/>
                  <a:gd name="T67" fmla="*/ 42 h 176"/>
                  <a:gd name="T68" fmla="*/ 72 w 176"/>
                  <a:gd name="T69" fmla="*/ 8 h 176"/>
                  <a:gd name="T70" fmla="*/ 102 w 176"/>
                  <a:gd name="T71" fmla="*/ 22 h 176"/>
                  <a:gd name="T72" fmla="*/ 111 w 176"/>
                  <a:gd name="T73" fmla="*/ 30 h 176"/>
                  <a:gd name="T74" fmla="*/ 112 w 176"/>
                  <a:gd name="T75" fmla="*/ 30 h 176"/>
                  <a:gd name="T76" fmla="*/ 117 w 176"/>
                  <a:gd name="T77" fmla="*/ 28 h 176"/>
                  <a:gd name="T78" fmla="*/ 128 w 176"/>
                  <a:gd name="T79" fmla="*/ 24 h 176"/>
                  <a:gd name="T80" fmla="*/ 144 w 176"/>
                  <a:gd name="T81" fmla="*/ 40 h 176"/>
                  <a:gd name="T82" fmla="*/ 144 w 176"/>
                  <a:gd name="T83" fmla="*/ 41 h 176"/>
                  <a:gd name="T84" fmla="*/ 150 w 176"/>
                  <a:gd name="T85" fmla="*/ 49 h 176"/>
                  <a:gd name="T86" fmla="*/ 168 w 176"/>
                  <a:gd name="T87" fmla="*/ 72 h 176"/>
                  <a:gd name="T88" fmla="*/ 144 w 176"/>
                  <a:gd name="T89" fmla="*/ 9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76" h="176">
                    <a:moveTo>
                      <a:pt x="96" y="124"/>
                    </a:moveTo>
                    <a:cubicBezTo>
                      <a:pt x="96" y="122"/>
                      <a:pt x="94" y="120"/>
                      <a:pt x="92" y="120"/>
                    </a:cubicBezTo>
                    <a:cubicBezTo>
                      <a:pt x="91" y="120"/>
                      <a:pt x="90" y="120"/>
                      <a:pt x="89" y="121"/>
                    </a:cubicBezTo>
                    <a:cubicBezTo>
                      <a:pt x="65" y="145"/>
                      <a:pt x="65" y="145"/>
                      <a:pt x="65" y="145"/>
                    </a:cubicBezTo>
                    <a:cubicBezTo>
                      <a:pt x="64" y="146"/>
                      <a:pt x="64" y="147"/>
                      <a:pt x="64" y="148"/>
                    </a:cubicBezTo>
                    <a:cubicBezTo>
                      <a:pt x="64" y="150"/>
                      <a:pt x="66" y="152"/>
                      <a:pt x="68" y="152"/>
                    </a:cubicBezTo>
                    <a:cubicBezTo>
                      <a:pt x="82" y="152"/>
                      <a:pt x="82" y="152"/>
                      <a:pt x="82" y="152"/>
                    </a:cubicBezTo>
                    <a:cubicBezTo>
                      <a:pt x="65" y="169"/>
                      <a:pt x="65" y="169"/>
                      <a:pt x="65" y="169"/>
                    </a:cubicBezTo>
                    <a:cubicBezTo>
                      <a:pt x="64" y="170"/>
                      <a:pt x="64" y="171"/>
                      <a:pt x="64" y="172"/>
                    </a:cubicBezTo>
                    <a:cubicBezTo>
                      <a:pt x="64" y="174"/>
                      <a:pt x="66" y="176"/>
                      <a:pt x="68" y="176"/>
                    </a:cubicBezTo>
                    <a:cubicBezTo>
                      <a:pt x="69" y="176"/>
                      <a:pt x="70" y="176"/>
                      <a:pt x="71" y="175"/>
                    </a:cubicBezTo>
                    <a:cubicBezTo>
                      <a:pt x="95" y="151"/>
                      <a:pt x="95" y="151"/>
                      <a:pt x="95" y="151"/>
                    </a:cubicBezTo>
                    <a:cubicBezTo>
                      <a:pt x="96" y="150"/>
                      <a:pt x="96" y="149"/>
                      <a:pt x="96" y="148"/>
                    </a:cubicBezTo>
                    <a:cubicBezTo>
                      <a:pt x="96" y="146"/>
                      <a:pt x="94" y="144"/>
                      <a:pt x="92" y="14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8" y="144"/>
                      <a:pt x="78" y="144"/>
                      <a:pt x="78" y="144"/>
                    </a:cubicBezTo>
                    <a:cubicBezTo>
                      <a:pt x="95" y="127"/>
                      <a:pt x="95" y="127"/>
                      <a:pt x="95" y="127"/>
                    </a:cubicBezTo>
                    <a:cubicBezTo>
                      <a:pt x="96" y="126"/>
                      <a:pt x="96" y="125"/>
                      <a:pt x="96" y="124"/>
                    </a:cubicBezTo>
                    <a:moveTo>
                      <a:pt x="152" y="41"/>
                    </a:moveTo>
                    <a:cubicBezTo>
                      <a:pt x="152" y="41"/>
                      <a:pt x="152" y="40"/>
                      <a:pt x="152" y="40"/>
                    </a:cubicBezTo>
                    <a:cubicBezTo>
                      <a:pt x="152" y="27"/>
                      <a:pt x="141" y="16"/>
                      <a:pt x="128" y="16"/>
                    </a:cubicBezTo>
                    <a:cubicBezTo>
                      <a:pt x="122" y="16"/>
                      <a:pt x="116" y="18"/>
                      <a:pt x="112" y="22"/>
                    </a:cubicBezTo>
                    <a:cubicBezTo>
                      <a:pt x="104" y="9"/>
                      <a:pt x="89" y="0"/>
                      <a:pt x="72" y="0"/>
                    </a:cubicBezTo>
                    <a:cubicBezTo>
                      <a:pt x="48" y="0"/>
                      <a:pt x="28" y="18"/>
                      <a:pt x="25" y="41"/>
                    </a:cubicBezTo>
                    <a:cubicBezTo>
                      <a:pt x="10" y="44"/>
                      <a:pt x="0" y="57"/>
                      <a:pt x="0" y="72"/>
                    </a:cubicBezTo>
                    <a:cubicBezTo>
                      <a:pt x="0" y="90"/>
                      <a:pt x="14" y="104"/>
                      <a:pt x="32" y="104"/>
                    </a:cubicBezTo>
                    <a:cubicBezTo>
                      <a:pt x="144" y="104"/>
                      <a:pt x="144" y="104"/>
                      <a:pt x="144" y="104"/>
                    </a:cubicBezTo>
                    <a:cubicBezTo>
                      <a:pt x="162" y="104"/>
                      <a:pt x="176" y="90"/>
                      <a:pt x="176" y="72"/>
                    </a:cubicBezTo>
                    <a:cubicBezTo>
                      <a:pt x="176" y="57"/>
                      <a:pt x="166" y="45"/>
                      <a:pt x="152" y="41"/>
                    </a:cubicBezTo>
                    <a:moveTo>
                      <a:pt x="144" y="96"/>
                    </a:moveTo>
                    <a:cubicBezTo>
                      <a:pt x="32" y="96"/>
                      <a:pt x="32" y="96"/>
                      <a:pt x="32" y="96"/>
                    </a:cubicBezTo>
                    <a:cubicBezTo>
                      <a:pt x="19" y="96"/>
                      <a:pt x="8" y="85"/>
                      <a:pt x="8" y="72"/>
                    </a:cubicBezTo>
                    <a:cubicBezTo>
                      <a:pt x="8" y="61"/>
                      <a:pt x="16" y="51"/>
                      <a:pt x="26" y="49"/>
                    </a:cubicBezTo>
                    <a:cubicBezTo>
                      <a:pt x="30" y="48"/>
                      <a:pt x="32" y="45"/>
                      <a:pt x="32" y="42"/>
                    </a:cubicBezTo>
                    <a:cubicBezTo>
                      <a:pt x="35" y="23"/>
                      <a:pt x="52" y="8"/>
                      <a:pt x="72" y="8"/>
                    </a:cubicBezTo>
                    <a:cubicBezTo>
                      <a:pt x="86" y="8"/>
                      <a:pt x="94" y="11"/>
                      <a:pt x="102" y="22"/>
                    </a:cubicBezTo>
                    <a:cubicBezTo>
                      <a:pt x="103" y="24"/>
                      <a:pt x="109" y="30"/>
                      <a:pt x="111" y="30"/>
                    </a:cubicBezTo>
                    <a:cubicBezTo>
                      <a:pt x="111" y="30"/>
                      <a:pt x="112" y="30"/>
                      <a:pt x="112" y="30"/>
                    </a:cubicBezTo>
                    <a:cubicBezTo>
                      <a:pt x="114" y="30"/>
                      <a:pt x="116" y="29"/>
                      <a:pt x="117" y="28"/>
                    </a:cubicBezTo>
                    <a:cubicBezTo>
                      <a:pt x="120" y="25"/>
                      <a:pt x="124" y="24"/>
                      <a:pt x="128" y="24"/>
                    </a:cubicBezTo>
                    <a:cubicBezTo>
                      <a:pt x="137" y="24"/>
                      <a:pt x="144" y="31"/>
                      <a:pt x="144" y="40"/>
                    </a:cubicBezTo>
                    <a:cubicBezTo>
                      <a:pt x="144" y="41"/>
                      <a:pt x="144" y="41"/>
                      <a:pt x="144" y="41"/>
                    </a:cubicBezTo>
                    <a:cubicBezTo>
                      <a:pt x="144" y="44"/>
                      <a:pt x="146" y="48"/>
                      <a:pt x="150" y="49"/>
                    </a:cubicBezTo>
                    <a:cubicBezTo>
                      <a:pt x="161" y="52"/>
                      <a:pt x="168" y="61"/>
                      <a:pt x="168" y="72"/>
                    </a:cubicBezTo>
                    <a:cubicBezTo>
                      <a:pt x="168" y="85"/>
                      <a:pt x="157" y="96"/>
                      <a:pt x="144" y="9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200"/>
              </a:p>
            </p:txBody>
          </p:sp>
        </p:grpSp>
      </p:grpSp>
      <p:grpSp>
        <p:nvGrpSpPr>
          <p:cNvPr id="13" name="Group 4"/>
          <p:cNvGrpSpPr/>
          <p:nvPr/>
        </p:nvGrpSpPr>
        <p:grpSpPr>
          <a:xfrm>
            <a:off x="4252339" y="2996516"/>
            <a:ext cx="770484" cy="799148"/>
            <a:chOff x="4243519" y="3052505"/>
            <a:chExt cx="751168" cy="751168"/>
          </a:xfrm>
        </p:grpSpPr>
        <p:sp>
          <p:nvSpPr>
            <p:cNvPr id="40" name="Oval 117"/>
            <p:cNvSpPr/>
            <p:nvPr/>
          </p:nvSpPr>
          <p:spPr>
            <a:xfrm>
              <a:off x="4243519" y="3052505"/>
              <a:ext cx="751168" cy="7511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200"/>
            </a:p>
          </p:txBody>
        </p:sp>
        <p:grpSp>
          <p:nvGrpSpPr>
            <p:cNvPr id="41" name="Group 9"/>
            <p:cNvGrpSpPr/>
            <p:nvPr/>
          </p:nvGrpSpPr>
          <p:grpSpPr>
            <a:xfrm>
              <a:off x="4284021" y="3093007"/>
              <a:ext cx="670163" cy="670163"/>
              <a:chOff x="4622141" y="3293102"/>
              <a:chExt cx="558800" cy="558800"/>
            </a:xfrm>
          </p:grpSpPr>
          <p:sp>
            <p:nvSpPr>
              <p:cNvPr id="42" name="Oval 107"/>
              <p:cNvSpPr/>
              <p:nvPr/>
            </p:nvSpPr>
            <p:spPr>
              <a:xfrm>
                <a:off x="4622141" y="3293102"/>
                <a:ext cx="558800" cy="55880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200"/>
              </a:p>
            </p:txBody>
          </p:sp>
          <p:sp>
            <p:nvSpPr>
              <p:cNvPr id="43" name="Freeform 28"/>
              <p:cNvSpPr>
                <a:spLocks noEditPoints="1"/>
              </p:cNvSpPr>
              <p:nvPr/>
            </p:nvSpPr>
            <p:spPr bwMode="auto">
              <a:xfrm>
                <a:off x="4762374" y="3429000"/>
                <a:ext cx="267815" cy="267815"/>
              </a:xfrm>
              <a:custGeom>
                <a:avLst/>
                <a:gdLst>
                  <a:gd name="T0" fmla="*/ 156 w 176"/>
                  <a:gd name="T1" fmla="*/ 0 h 176"/>
                  <a:gd name="T2" fmla="*/ 136 w 176"/>
                  <a:gd name="T3" fmla="*/ 20 h 176"/>
                  <a:gd name="T4" fmla="*/ 152 w 176"/>
                  <a:gd name="T5" fmla="*/ 40 h 176"/>
                  <a:gd name="T6" fmla="*/ 152 w 176"/>
                  <a:gd name="T7" fmla="*/ 84 h 176"/>
                  <a:gd name="T8" fmla="*/ 108 w 176"/>
                  <a:gd name="T9" fmla="*/ 84 h 176"/>
                  <a:gd name="T10" fmla="*/ 88 w 176"/>
                  <a:gd name="T11" fmla="*/ 68 h 176"/>
                  <a:gd name="T12" fmla="*/ 68 w 176"/>
                  <a:gd name="T13" fmla="*/ 84 h 176"/>
                  <a:gd name="T14" fmla="*/ 20 w 176"/>
                  <a:gd name="T15" fmla="*/ 84 h 176"/>
                  <a:gd name="T16" fmla="*/ 16 w 176"/>
                  <a:gd name="T17" fmla="*/ 88 h 176"/>
                  <a:gd name="T18" fmla="*/ 16 w 176"/>
                  <a:gd name="T19" fmla="*/ 136 h 176"/>
                  <a:gd name="T20" fmla="*/ 0 w 176"/>
                  <a:gd name="T21" fmla="*/ 156 h 176"/>
                  <a:gd name="T22" fmla="*/ 20 w 176"/>
                  <a:gd name="T23" fmla="*/ 176 h 176"/>
                  <a:gd name="T24" fmla="*/ 40 w 176"/>
                  <a:gd name="T25" fmla="*/ 156 h 176"/>
                  <a:gd name="T26" fmla="*/ 24 w 176"/>
                  <a:gd name="T27" fmla="*/ 136 h 176"/>
                  <a:gd name="T28" fmla="*/ 24 w 176"/>
                  <a:gd name="T29" fmla="*/ 92 h 176"/>
                  <a:gd name="T30" fmla="*/ 68 w 176"/>
                  <a:gd name="T31" fmla="*/ 92 h 176"/>
                  <a:gd name="T32" fmla="*/ 88 w 176"/>
                  <a:gd name="T33" fmla="*/ 108 h 176"/>
                  <a:gd name="T34" fmla="*/ 108 w 176"/>
                  <a:gd name="T35" fmla="*/ 92 h 176"/>
                  <a:gd name="T36" fmla="*/ 156 w 176"/>
                  <a:gd name="T37" fmla="*/ 92 h 176"/>
                  <a:gd name="T38" fmla="*/ 160 w 176"/>
                  <a:gd name="T39" fmla="*/ 88 h 176"/>
                  <a:gd name="T40" fmla="*/ 160 w 176"/>
                  <a:gd name="T41" fmla="*/ 40 h 176"/>
                  <a:gd name="T42" fmla="*/ 176 w 176"/>
                  <a:gd name="T43" fmla="*/ 20 h 176"/>
                  <a:gd name="T44" fmla="*/ 156 w 176"/>
                  <a:gd name="T45" fmla="*/ 0 h 176"/>
                  <a:gd name="T46" fmla="*/ 32 w 176"/>
                  <a:gd name="T47" fmla="*/ 156 h 176"/>
                  <a:gd name="T48" fmla="*/ 20 w 176"/>
                  <a:gd name="T49" fmla="*/ 168 h 176"/>
                  <a:gd name="T50" fmla="*/ 8 w 176"/>
                  <a:gd name="T51" fmla="*/ 156 h 176"/>
                  <a:gd name="T52" fmla="*/ 20 w 176"/>
                  <a:gd name="T53" fmla="*/ 144 h 176"/>
                  <a:gd name="T54" fmla="*/ 32 w 176"/>
                  <a:gd name="T55" fmla="*/ 156 h 176"/>
                  <a:gd name="T56" fmla="*/ 88 w 176"/>
                  <a:gd name="T57" fmla="*/ 100 h 176"/>
                  <a:gd name="T58" fmla="*/ 76 w 176"/>
                  <a:gd name="T59" fmla="*/ 88 h 176"/>
                  <a:gd name="T60" fmla="*/ 88 w 176"/>
                  <a:gd name="T61" fmla="*/ 76 h 176"/>
                  <a:gd name="T62" fmla="*/ 100 w 176"/>
                  <a:gd name="T63" fmla="*/ 88 h 176"/>
                  <a:gd name="T64" fmla="*/ 88 w 176"/>
                  <a:gd name="T65" fmla="*/ 100 h 176"/>
                  <a:gd name="T66" fmla="*/ 156 w 176"/>
                  <a:gd name="T67" fmla="*/ 32 h 176"/>
                  <a:gd name="T68" fmla="*/ 144 w 176"/>
                  <a:gd name="T69" fmla="*/ 20 h 176"/>
                  <a:gd name="T70" fmla="*/ 156 w 176"/>
                  <a:gd name="T71" fmla="*/ 8 h 176"/>
                  <a:gd name="T72" fmla="*/ 168 w 176"/>
                  <a:gd name="T73" fmla="*/ 20 h 176"/>
                  <a:gd name="T74" fmla="*/ 156 w 176"/>
                  <a:gd name="T75" fmla="*/ 3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76" h="176">
                    <a:moveTo>
                      <a:pt x="156" y="0"/>
                    </a:moveTo>
                    <a:cubicBezTo>
                      <a:pt x="145" y="0"/>
                      <a:pt x="136" y="9"/>
                      <a:pt x="136" y="20"/>
                    </a:cubicBezTo>
                    <a:cubicBezTo>
                      <a:pt x="136" y="30"/>
                      <a:pt x="143" y="38"/>
                      <a:pt x="152" y="40"/>
                    </a:cubicBezTo>
                    <a:cubicBezTo>
                      <a:pt x="152" y="84"/>
                      <a:pt x="152" y="84"/>
                      <a:pt x="152" y="84"/>
                    </a:cubicBezTo>
                    <a:cubicBezTo>
                      <a:pt x="108" y="84"/>
                      <a:pt x="108" y="84"/>
                      <a:pt x="108" y="84"/>
                    </a:cubicBezTo>
                    <a:cubicBezTo>
                      <a:pt x="106" y="75"/>
                      <a:pt x="98" y="68"/>
                      <a:pt x="88" y="68"/>
                    </a:cubicBezTo>
                    <a:cubicBezTo>
                      <a:pt x="78" y="68"/>
                      <a:pt x="70" y="75"/>
                      <a:pt x="68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8" y="84"/>
                      <a:pt x="16" y="86"/>
                      <a:pt x="16" y="88"/>
                    </a:cubicBezTo>
                    <a:cubicBezTo>
                      <a:pt x="16" y="136"/>
                      <a:pt x="16" y="136"/>
                      <a:pt x="16" y="136"/>
                    </a:cubicBezTo>
                    <a:cubicBezTo>
                      <a:pt x="7" y="138"/>
                      <a:pt x="0" y="146"/>
                      <a:pt x="0" y="156"/>
                    </a:cubicBezTo>
                    <a:cubicBezTo>
                      <a:pt x="0" y="167"/>
                      <a:pt x="9" y="176"/>
                      <a:pt x="20" y="176"/>
                    </a:cubicBezTo>
                    <a:cubicBezTo>
                      <a:pt x="31" y="176"/>
                      <a:pt x="40" y="167"/>
                      <a:pt x="40" y="156"/>
                    </a:cubicBezTo>
                    <a:cubicBezTo>
                      <a:pt x="40" y="146"/>
                      <a:pt x="33" y="138"/>
                      <a:pt x="24" y="136"/>
                    </a:cubicBezTo>
                    <a:cubicBezTo>
                      <a:pt x="24" y="92"/>
                      <a:pt x="24" y="92"/>
                      <a:pt x="24" y="92"/>
                    </a:cubicBezTo>
                    <a:cubicBezTo>
                      <a:pt x="68" y="92"/>
                      <a:pt x="68" y="92"/>
                      <a:pt x="68" y="92"/>
                    </a:cubicBezTo>
                    <a:cubicBezTo>
                      <a:pt x="70" y="101"/>
                      <a:pt x="78" y="108"/>
                      <a:pt x="88" y="108"/>
                    </a:cubicBezTo>
                    <a:cubicBezTo>
                      <a:pt x="98" y="108"/>
                      <a:pt x="106" y="101"/>
                      <a:pt x="108" y="92"/>
                    </a:cubicBezTo>
                    <a:cubicBezTo>
                      <a:pt x="156" y="92"/>
                      <a:pt x="156" y="92"/>
                      <a:pt x="156" y="92"/>
                    </a:cubicBezTo>
                    <a:cubicBezTo>
                      <a:pt x="158" y="92"/>
                      <a:pt x="160" y="90"/>
                      <a:pt x="160" y="88"/>
                    </a:cubicBezTo>
                    <a:cubicBezTo>
                      <a:pt x="160" y="40"/>
                      <a:pt x="160" y="40"/>
                      <a:pt x="160" y="40"/>
                    </a:cubicBezTo>
                    <a:cubicBezTo>
                      <a:pt x="169" y="38"/>
                      <a:pt x="176" y="30"/>
                      <a:pt x="176" y="20"/>
                    </a:cubicBezTo>
                    <a:cubicBezTo>
                      <a:pt x="176" y="9"/>
                      <a:pt x="167" y="0"/>
                      <a:pt x="156" y="0"/>
                    </a:cubicBezTo>
                    <a:moveTo>
                      <a:pt x="32" y="156"/>
                    </a:moveTo>
                    <a:cubicBezTo>
                      <a:pt x="32" y="163"/>
                      <a:pt x="27" y="168"/>
                      <a:pt x="20" y="168"/>
                    </a:cubicBezTo>
                    <a:cubicBezTo>
                      <a:pt x="13" y="168"/>
                      <a:pt x="8" y="163"/>
                      <a:pt x="8" y="156"/>
                    </a:cubicBezTo>
                    <a:cubicBezTo>
                      <a:pt x="8" y="149"/>
                      <a:pt x="13" y="144"/>
                      <a:pt x="20" y="144"/>
                    </a:cubicBezTo>
                    <a:cubicBezTo>
                      <a:pt x="27" y="144"/>
                      <a:pt x="32" y="149"/>
                      <a:pt x="32" y="156"/>
                    </a:cubicBezTo>
                    <a:moveTo>
                      <a:pt x="88" y="100"/>
                    </a:moveTo>
                    <a:cubicBezTo>
                      <a:pt x="81" y="100"/>
                      <a:pt x="76" y="95"/>
                      <a:pt x="76" y="88"/>
                    </a:cubicBezTo>
                    <a:cubicBezTo>
                      <a:pt x="76" y="81"/>
                      <a:pt x="81" y="76"/>
                      <a:pt x="88" y="76"/>
                    </a:cubicBezTo>
                    <a:cubicBezTo>
                      <a:pt x="95" y="76"/>
                      <a:pt x="100" y="81"/>
                      <a:pt x="100" y="88"/>
                    </a:cubicBezTo>
                    <a:cubicBezTo>
                      <a:pt x="100" y="95"/>
                      <a:pt x="95" y="100"/>
                      <a:pt x="88" y="100"/>
                    </a:cubicBezTo>
                    <a:moveTo>
                      <a:pt x="156" y="32"/>
                    </a:moveTo>
                    <a:cubicBezTo>
                      <a:pt x="149" y="32"/>
                      <a:pt x="144" y="27"/>
                      <a:pt x="144" y="20"/>
                    </a:cubicBezTo>
                    <a:cubicBezTo>
                      <a:pt x="144" y="13"/>
                      <a:pt x="149" y="8"/>
                      <a:pt x="156" y="8"/>
                    </a:cubicBezTo>
                    <a:cubicBezTo>
                      <a:pt x="163" y="8"/>
                      <a:pt x="168" y="13"/>
                      <a:pt x="168" y="20"/>
                    </a:cubicBezTo>
                    <a:cubicBezTo>
                      <a:pt x="168" y="27"/>
                      <a:pt x="163" y="32"/>
                      <a:pt x="156" y="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200"/>
              </a:p>
            </p:txBody>
          </p:sp>
        </p:grpSp>
      </p:grpSp>
      <p:grpSp>
        <p:nvGrpSpPr>
          <p:cNvPr id="14" name="Group 11"/>
          <p:cNvGrpSpPr/>
          <p:nvPr/>
        </p:nvGrpSpPr>
        <p:grpSpPr>
          <a:xfrm>
            <a:off x="7334447" y="3039606"/>
            <a:ext cx="687396" cy="712969"/>
            <a:chOff x="7103113" y="3293102"/>
            <a:chExt cx="558800" cy="558800"/>
          </a:xfrm>
        </p:grpSpPr>
        <p:sp>
          <p:nvSpPr>
            <p:cNvPr id="38" name="Oval 109"/>
            <p:cNvSpPr/>
            <p:nvPr/>
          </p:nvSpPr>
          <p:spPr>
            <a:xfrm>
              <a:off x="7103113" y="3293102"/>
              <a:ext cx="558800" cy="558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200"/>
            </a:p>
          </p:txBody>
        </p:sp>
        <p:sp>
          <p:nvSpPr>
            <p:cNvPr id="39" name="Freeform 19"/>
            <p:cNvSpPr>
              <a:spLocks noEditPoints="1"/>
            </p:cNvSpPr>
            <p:nvPr/>
          </p:nvSpPr>
          <p:spPr bwMode="auto">
            <a:xfrm>
              <a:off x="7248606" y="3438595"/>
              <a:ext cx="267815" cy="267815"/>
            </a:xfrm>
            <a:custGeom>
              <a:avLst/>
              <a:gdLst>
                <a:gd name="T0" fmla="*/ 88 w 176"/>
                <a:gd name="T1" fmla="*/ 110 h 176"/>
                <a:gd name="T2" fmla="*/ 51 w 176"/>
                <a:gd name="T3" fmla="*/ 73 h 176"/>
                <a:gd name="T4" fmla="*/ 48 w 176"/>
                <a:gd name="T5" fmla="*/ 72 h 176"/>
                <a:gd name="T6" fmla="*/ 44 w 176"/>
                <a:gd name="T7" fmla="*/ 76 h 176"/>
                <a:gd name="T8" fmla="*/ 45 w 176"/>
                <a:gd name="T9" fmla="*/ 79 h 176"/>
                <a:gd name="T10" fmla="*/ 85 w 176"/>
                <a:gd name="T11" fmla="*/ 119 h 176"/>
                <a:gd name="T12" fmla="*/ 88 w 176"/>
                <a:gd name="T13" fmla="*/ 120 h 176"/>
                <a:gd name="T14" fmla="*/ 91 w 176"/>
                <a:gd name="T15" fmla="*/ 119 h 176"/>
                <a:gd name="T16" fmla="*/ 91 w 176"/>
                <a:gd name="T17" fmla="*/ 119 h 176"/>
                <a:gd name="T18" fmla="*/ 158 w 176"/>
                <a:gd name="T19" fmla="*/ 49 h 176"/>
                <a:gd name="T20" fmla="*/ 158 w 176"/>
                <a:gd name="T21" fmla="*/ 49 h 176"/>
                <a:gd name="T22" fmla="*/ 163 w 176"/>
                <a:gd name="T23" fmla="*/ 43 h 176"/>
                <a:gd name="T24" fmla="*/ 163 w 176"/>
                <a:gd name="T25" fmla="*/ 43 h 176"/>
                <a:gd name="T26" fmla="*/ 175 w 176"/>
                <a:gd name="T27" fmla="*/ 31 h 176"/>
                <a:gd name="T28" fmla="*/ 175 w 176"/>
                <a:gd name="T29" fmla="*/ 31 h 176"/>
                <a:gd name="T30" fmla="*/ 176 w 176"/>
                <a:gd name="T31" fmla="*/ 28 h 176"/>
                <a:gd name="T32" fmla="*/ 172 w 176"/>
                <a:gd name="T33" fmla="*/ 24 h 176"/>
                <a:gd name="T34" fmla="*/ 169 w 176"/>
                <a:gd name="T35" fmla="*/ 25 h 176"/>
                <a:gd name="T36" fmla="*/ 169 w 176"/>
                <a:gd name="T37" fmla="*/ 25 h 176"/>
                <a:gd name="T38" fmla="*/ 159 w 176"/>
                <a:gd name="T39" fmla="*/ 36 h 176"/>
                <a:gd name="T40" fmla="*/ 159 w 176"/>
                <a:gd name="T41" fmla="*/ 36 h 176"/>
                <a:gd name="T42" fmla="*/ 153 w 176"/>
                <a:gd name="T43" fmla="*/ 42 h 176"/>
                <a:gd name="T44" fmla="*/ 153 w 176"/>
                <a:gd name="T45" fmla="*/ 42 h 176"/>
                <a:gd name="T46" fmla="*/ 88 w 176"/>
                <a:gd name="T47" fmla="*/ 110 h 176"/>
                <a:gd name="T48" fmla="*/ 169 w 176"/>
                <a:gd name="T49" fmla="*/ 54 h 176"/>
                <a:gd name="T50" fmla="*/ 163 w 176"/>
                <a:gd name="T51" fmla="*/ 54 h 176"/>
                <a:gd name="T52" fmla="*/ 162 w 176"/>
                <a:gd name="T53" fmla="*/ 58 h 176"/>
                <a:gd name="T54" fmla="*/ 162 w 176"/>
                <a:gd name="T55" fmla="*/ 58 h 176"/>
                <a:gd name="T56" fmla="*/ 168 w 176"/>
                <a:gd name="T57" fmla="*/ 88 h 176"/>
                <a:gd name="T58" fmla="*/ 88 w 176"/>
                <a:gd name="T59" fmla="*/ 168 h 176"/>
                <a:gd name="T60" fmla="*/ 8 w 176"/>
                <a:gd name="T61" fmla="*/ 88 h 176"/>
                <a:gd name="T62" fmla="*/ 88 w 176"/>
                <a:gd name="T63" fmla="*/ 8 h 176"/>
                <a:gd name="T64" fmla="*/ 146 w 176"/>
                <a:gd name="T65" fmla="*/ 33 h 176"/>
                <a:gd name="T66" fmla="*/ 146 w 176"/>
                <a:gd name="T67" fmla="*/ 32 h 176"/>
                <a:gd name="T68" fmla="*/ 151 w 176"/>
                <a:gd name="T69" fmla="*/ 32 h 176"/>
                <a:gd name="T70" fmla="*/ 151 w 176"/>
                <a:gd name="T71" fmla="*/ 27 h 176"/>
                <a:gd name="T72" fmla="*/ 151 w 176"/>
                <a:gd name="T73" fmla="*/ 26 h 176"/>
                <a:gd name="T74" fmla="*/ 88 w 176"/>
                <a:gd name="T75" fmla="*/ 0 h 176"/>
                <a:gd name="T76" fmla="*/ 0 w 176"/>
                <a:gd name="T77" fmla="*/ 88 h 176"/>
                <a:gd name="T78" fmla="*/ 88 w 176"/>
                <a:gd name="T79" fmla="*/ 176 h 176"/>
                <a:gd name="T80" fmla="*/ 176 w 176"/>
                <a:gd name="T81" fmla="*/ 88 h 176"/>
                <a:gd name="T82" fmla="*/ 170 w 176"/>
                <a:gd name="T83" fmla="*/ 56 h 176"/>
                <a:gd name="T84" fmla="*/ 169 w 176"/>
                <a:gd name="T85" fmla="*/ 5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6" h="176">
                  <a:moveTo>
                    <a:pt x="88" y="110"/>
                  </a:moveTo>
                  <a:cubicBezTo>
                    <a:pt x="51" y="73"/>
                    <a:pt x="51" y="73"/>
                    <a:pt x="51" y="73"/>
                  </a:cubicBezTo>
                  <a:cubicBezTo>
                    <a:pt x="50" y="72"/>
                    <a:pt x="49" y="72"/>
                    <a:pt x="48" y="72"/>
                  </a:cubicBezTo>
                  <a:cubicBezTo>
                    <a:pt x="46" y="72"/>
                    <a:pt x="44" y="74"/>
                    <a:pt x="44" y="76"/>
                  </a:cubicBezTo>
                  <a:cubicBezTo>
                    <a:pt x="44" y="77"/>
                    <a:pt x="44" y="78"/>
                    <a:pt x="45" y="79"/>
                  </a:cubicBezTo>
                  <a:cubicBezTo>
                    <a:pt x="85" y="119"/>
                    <a:pt x="85" y="119"/>
                    <a:pt x="85" y="119"/>
                  </a:cubicBezTo>
                  <a:cubicBezTo>
                    <a:pt x="86" y="120"/>
                    <a:pt x="87" y="120"/>
                    <a:pt x="88" y="120"/>
                  </a:cubicBezTo>
                  <a:cubicBezTo>
                    <a:pt x="89" y="120"/>
                    <a:pt x="90" y="120"/>
                    <a:pt x="91" y="119"/>
                  </a:cubicBezTo>
                  <a:cubicBezTo>
                    <a:pt x="91" y="119"/>
                    <a:pt x="91" y="119"/>
                    <a:pt x="91" y="119"/>
                  </a:cubicBezTo>
                  <a:cubicBezTo>
                    <a:pt x="158" y="49"/>
                    <a:pt x="158" y="49"/>
                    <a:pt x="158" y="49"/>
                  </a:cubicBezTo>
                  <a:cubicBezTo>
                    <a:pt x="158" y="49"/>
                    <a:pt x="158" y="49"/>
                    <a:pt x="158" y="49"/>
                  </a:cubicBezTo>
                  <a:cubicBezTo>
                    <a:pt x="163" y="43"/>
                    <a:pt x="163" y="43"/>
                    <a:pt x="163" y="43"/>
                  </a:cubicBezTo>
                  <a:cubicBezTo>
                    <a:pt x="163" y="43"/>
                    <a:pt x="163" y="43"/>
                    <a:pt x="163" y="43"/>
                  </a:cubicBezTo>
                  <a:cubicBezTo>
                    <a:pt x="175" y="31"/>
                    <a:pt x="175" y="31"/>
                    <a:pt x="175" y="31"/>
                  </a:cubicBezTo>
                  <a:cubicBezTo>
                    <a:pt x="175" y="31"/>
                    <a:pt x="175" y="31"/>
                    <a:pt x="175" y="31"/>
                  </a:cubicBezTo>
                  <a:cubicBezTo>
                    <a:pt x="176" y="30"/>
                    <a:pt x="176" y="29"/>
                    <a:pt x="176" y="28"/>
                  </a:cubicBezTo>
                  <a:cubicBezTo>
                    <a:pt x="176" y="26"/>
                    <a:pt x="174" y="24"/>
                    <a:pt x="172" y="24"/>
                  </a:cubicBezTo>
                  <a:cubicBezTo>
                    <a:pt x="171" y="24"/>
                    <a:pt x="170" y="24"/>
                    <a:pt x="169" y="25"/>
                  </a:cubicBezTo>
                  <a:cubicBezTo>
                    <a:pt x="169" y="25"/>
                    <a:pt x="169" y="25"/>
                    <a:pt x="169" y="25"/>
                  </a:cubicBezTo>
                  <a:cubicBezTo>
                    <a:pt x="159" y="36"/>
                    <a:pt x="159" y="36"/>
                    <a:pt x="159" y="36"/>
                  </a:cubicBezTo>
                  <a:cubicBezTo>
                    <a:pt x="159" y="36"/>
                    <a:pt x="159" y="36"/>
                    <a:pt x="159" y="36"/>
                  </a:cubicBezTo>
                  <a:cubicBezTo>
                    <a:pt x="153" y="42"/>
                    <a:pt x="153" y="42"/>
                    <a:pt x="153" y="42"/>
                  </a:cubicBezTo>
                  <a:cubicBezTo>
                    <a:pt x="153" y="42"/>
                    <a:pt x="153" y="42"/>
                    <a:pt x="153" y="42"/>
                  </a:cubicBezTo>
                  <a:lnTo>
                    <a:pt x="88" y="110"/>
                  </a:lnTo>
                  <a:close/>
                  <a:moveTo>
                    <a:pt x="169" y="54"/>
                  </a:moveTo>
                  <a:cubicBezTo>
                    <a:pt x="167" y="53"/>
                    <a:pt x="165" y="53"/>
                    <a:pt x="163" y="54"/>
                  </a:cubicBezTo>
                  <a:cubicBezTo>
                    <a:pt x="162" y="55"/>
                    <a:pt x="162" y="57"/>
                    <a:pt x="162" y="58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166" y="68"/>
                    <a:pt x="168" y="78"/>
                    <a:pt x="168" y="88"/>
                  </a:cubicBezTo>
                  <a:cubicBezTo>
                    <a:pt x="168" y="132"/>
                    <a:pt x="132" y="168"/>
                    <a:pt x="88" y="168"/>
                  </a:cubicBezTo>
                  <a:cubicBezTo>
                    <a:pt x="44" y="168"/>
                    <a:pt x="8" y="132"/>
                    <a:pt x="8" y="88"/>
                  </a:cubicBezTo>
                  <a:cubicBezTo>
                    <a:pt x="8" y="44"/>
                    <a:pt x="44" y="8"/>
                    <a:pt x="88" y="8"/>
                  </a:cubicBezTo>
                  <a:cubicBezTo>
                    <a:pt x="111" y="8"/>
                    <a:pt x="131" y="17"/>
                    <a:pt x="146" y="33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7" y="34"/>
                    <a:pt x="150" y="34"/>
                    <a:pt x="151" y="32"/>
                  </a:cubicBezTo>
                  <a:cubicBezTo>
                    <a:pt x="153" y="31"/>
                    <a:pt x="153" y="28"/>
                    <a:pt x="151" y="27"/>
                  </a:cubicBezTo>
                  <a:cubicBezTo>
                    <a:pt x="151" y="27"/>
                    <a:pt x="151" y="26"/>
                    <a:pt x="151" y="26"/>
                  </a:cubicBezTo>
                  <a:cubicBezTo>
                    <a:pt x="135" y="10"/>
                    <a:pt x="113" y="0"/>
                    <a:pt x="88" y="0"/>
                  </a:cubicBezTo>
                  <a:cubicBezTo>
                    <a:pt x="39" y="0"/>
                    <a:pt x="0" y="39"/>
                    <a:pt x="0" y="88"/>
                  </a:cubicBezTo>
                  <a:cubicBezTo>
                    <a:pt x="0" y="137"/>
                    <a:pt x="39" y="176"/>
                    <a:pt x="88" y="176"/>
                  </a:cubicBezTo>
                  <a:cubicBezTo>
                    <a:pt x="137" y="176"/>
                    <a:pt x="176" y="137"/>
                    <a:pt x="176" y="88"/>
                  </a:cubicBezTo>
                  <a:cubicBezTo>
                    <a:pt x="176" y="77"/>
                    <a:pt x="174" y="66"/>
                    <a:pt x="170" y="56"/>
                  </a:cubicBezTo>
                  <a:cubicBezTo>
                    <a:pt x="170" y="55"/>
                    <a:pt x="169" y="55"/>
                    <a:pt x="169" y="5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200"/>
            </a:p>
          </p:txBody>
        </p:sp>
      </p:grpSp>
      <p:grpSp>
        <p:nvGrpSpPr>
          <p:cNvPr id="15" name="Group 12"/>
          <p:cNvGrpSpPr/>
          <p:nvPr/>
        </p:nvGrpSpPr>
        <p:grpSpPr>
          <a:xfrm>
            <a:off x="8521070" y="4143160"/>
            <a:ext cx="687396" cy="712969"/>
            <a:chOff x="8052323" y="4169373"/>
            <a:chExt cx="558800" cy="558800"/>
          </a:xfrm>
        </p:grpSpPr>
        <p:sp>
          <p:nvSpPr>
            <p:cNvPr id="36" name="Oval 110"/>
            <p:cNvSpPr/>
            <p:nvPr/>
          </p:nvSpPr>
          <p:spPr>
            <a:xfrm>
              <a:off x="8052323" y="4169373"/>
              <a:ext cx="558800" cy="55880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200"/>
            </a:p>
          </p:txBody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8209059" y="4304822"/>
              <a:ext cx="245327" cy="279503"/>
            </a:xfrm>
            <a:custGeom>
              <a:avLst/>
              <a:gdLst>
                <a:gd name="T0" fmla="*/ 152 w 304"/>
                <a:gd name="T1" fmla="*/ 0 h 347"/>
                <a:gd name="T2" fmla="*/ 0 w 304"/>
                <a:gd name="T3" fmla="*/ 71 h 347"/>
                <a:gd name="T4" fmla="*/ 0 w 304"/>
                <a:gd name="T5" fmla="*/ 277 h 347"/>
                <a:gd name="T6" fmla="*/ 152 w 304"/>
                <a:gd name="T7" fmla="*/ 347 h 347"/>
                <a:gd name="T8" fmla="*/ 304 w 304"/>
                <a:gd name="T9" fmla="*/ 277 h 347"/>
                <a:gd name="T10" fmla="*/ 304 w 304"/>
                <a:gd name="T11" fmla="*/ 71 h 347"/>
                <a:gd name="T12" fmla="*/ 152 w 304"/>
                <a:gd name="T13" fmla="*/ 0 h 347"/>
                <a:gd name="T14" fmla="*/ 282 w 304"/>
                <a:gd name="T15" fmla="*/ 277 h 347"/>
                <a:gd name="T16" fmla="*/ 152 w 304"/>
                <a:gd name="T17" fmla="*/ 326 h 347"/>
                <a:gd name="T18" fmla="*/ 22 w 304"/>
                <a:gd name="T19" fmla="*/ 277 h 347"/>
                <a:gd name="T20" fmla="*/ 22 w 304"/>
                <a:gd name="T21" fmla="*/ 236 h 347"/>
                <a:gd name="T22" fmla="*/ 152 w 304"/>
                <a:gd name="T23" fmla="*/ 271 h 347"/>
                <a:gd name="T24" fmla="*/ 282 w 304"/>
                <a:gd name="T25" fmla="*/ 236 h 347"/>
                <a:gd name="T26" fmla="*/ 282 w 304"/>
                <a:gd name="T27" fmla="*/ 277 h 347"/>
                <a:gd name="T28" fmla="*/ 282 w 304"/>
                <a:gd name="T29" fmla="*/ 212 h 347"/>
                <a:gd name="T30" fmla="*/ 282 w 304"/>
                <a:gd name="T31" fmla="*/ 212 h 347"/>
                <a:gd name="T32" fmla="*/ 282 w 304"/>
                <a:gd name="T33" fmla="*/ 212 h 347"/>
                <a:gd name="T34" fmla="*/ 152 w 304"/>
                <a:gd name="T35" fmla="*/ 261 h 347"/>
                <a:gd name="T36" fmla="*/ 22 w 304"/>
                <a:gd name="T37" fmla="*/ 212 h 347"/>
                <a:gd name="T38" fmla="*/ 22 w 304"/>
                <a:gd name="T39" fmla="*/ 212 h 347"/>
                <a:gd name="T40" fmla="*/ 22 w 304"/>
                <a:gd name="T41" fmla="*/ 212 h 347"/>
                <a:gd name="T42" fmla="*/ 22 w 304"/>
                <a:gd name="T43" fmla="*/ 171 h 347"/>
                <a:gd name="T44" fmla="*/ 152 w 304"/>
                <a:gd name="T45" fmla="*/ 206 h 347"/>
                <a:gd name="T46" fmla="*/ 282 w 304"/>
                <a:gd name="T47" fmla="*/ 171 h 347"/>
                <a:gd name="T48" fmla="*/ 282 w 304"/>
                <a:gd name="T49" fmla="*/ 212 h 347"/>
                <a:gd name="T50" fmla="*/ 282 w 304"/>
                <a:gd name="T51" fmla="*/ 147 h 347"/>
                <a:gd name="T52" fmla="*/ 282 w 304"/>
                <a:gd name="T53" fmla="*/ 147 h 347"/>
                <a:gd name="T54" fmla="*/ 282 w 304"/>
                <a:gd name="T55" fmla="*/ 147 h 347"/>
                <a:gd name="T56" fmla="*/ 152 w 304"/>
                <a:gd name="T57" fmla="*/ 195 h 347"/>
                <a:gd name="T58" fmla="*/ 22 w 304"/>
                <a:gd name="T59" fmla="*/ 147 h 347"/>
                <a:gd name="T60" fmla="*/ 22 w 304"/>
                <a:gd name="T61" fmla="*/ 147 h 347"/>
                <a:gd name="T62" fmla="*/ 22 w 304"/>
                <a:gd name="T63" fmla="*/ 147 h 347"/>
                <a:gd name="T64" fmla="*/ 22 w 304"/>
                <a:gd name="T65" fmla="*/ 109 h 347"/>
                <a:gd name="T66" fmla="*/ 152 w 304"/>
                <a:gd name="T67" fmla="*/ 141 h 347"/>
                <a:gd name="T68" fmla="*/ 282 w 304"/>
                <a:gd name="T69" fmla="*/ 109 h 347"/>
                <a:gd name="T70" fmla="*/ 282 w 304"/>
                <a:gd name="T71" fmla="*/ 147 h 347"/>
                <a:gd name="T72" fmla="*/ 152 w 304"/>
                <a:gd name="T73" fmla="*/ 119 h 347"/>
                <a:gd name="T74" fmla="*/ 22 w 304"/>
                <a:gd name="T75" fmla="*/ 71 h 347"/>
                <a:gd name="T76" fmla="*/ 152 w 304"/>
                <a:gd name="T77" fmla="*/ 22 h 347"/>
                <a:gd name="T78" fmla="*/ 282 w 304"/>
                <a:gd name="T79" fmla="*/ 71 h 347"/>
                <a:gd name="T80" fmla="*/ 152 w 304"/>
                <a:gd name="T81" fmla="*/ 119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4" h="347">
                  <a:moveTo>
                    <a:pt x="152" y="0"/>
                  </a:moveTo>
                  <a:cubicBezTo>
                    <a:pt x="79" y="0"/>
                    <a:pt x="0" y="22"/>
                    <a:pt x="0" y="71"/>
                  </a:cubicBezTo>
                  <a:cubicBezTo>
                    <a:pt x="0" y="277"/>
                    <a:pt x="0" y="277"/>
                    <a:pt x="0" y="277"/>
                  </a:cubicBezTo>
                  <a:cubicBezTo>
                    <a:pt x="0" y="325"/>
                    <a:pt x="79" y="347"/>
                    <a:pt x="152" y="347"/>
                  </a:cubicBezTo>
                  <a:cubicBezTo>
                    <a:pt x="225" y="347"/>
                    <a:pt x="304" y="325"/>
                    <a:pt x="304" y="277"/>
                  </a:cubicBezTo>
                  <a:cubicBezTo>
                    <a:pt x="304" y="71"/>
                    <a:pt x="304" y="71"/>
                    <a:pt x="304" y="71"/>
                  </a:cubicBezTo>
                  <a:cubicBezTo>
                    <a:pt x="304" y="22"/>
                    <a:pt x="225" y="0"/>
                    <a:pt x="152" y="0"/>
                  </a:cubicBezTo>
                  <a:close/>
                  <a:moveTo>
                    <a:pt x="282" y="277"/>
                  </a:moveTo>
                  <a:cubicBezTo>
                    <a:pt x="282" y="304"/>
                    <a:pt x="224" y="326"/>
                    <a:pt x="152" y="326"/>
                  </a:cubicBezTo>
                  <a:cubicBezTo>
                    <a:pt x="80" y="326"/>
                    <a:pt x="22" y="304"/>
                    <a:pt x="22" y="277"/>
                  </a:cubicBezTo>
                  <a:cubicBezTo>
                    <a:pt x="22" y="236"/>
                    <a:pt x="22" y="236"/>
                    <a:pt x="22" y="236"/>
                  </a:cubicBezTo>
                  <a:cubicBezTo>
                    <a:pt x="44" y="259"/>
                    <a:pt x="98" y="271"/>
                    <a:pt x="152" y="271"/>
                  </a:cubicBezTo>
                  <a:cubicBezTo>
                    <a:pt x="206" y="271"/>
                    <a:pt x="260" y="259"/>
                    <a:pt x="282" y="236"/>
                  </a:cubicBezTo>
                  <a:lnTo>
                    <a:pt x="282" y="277"/>
                  </a:lnTo>
                  <a:close/>
                  <a:moveTo>
                    <a:pt x="282" y="212"/>
                  </a:moveTo>
                  <a:cubicBezTo>
                    <a:pt x="282" y="212"/>
                    <a:pt x="282" y="212"/>
                    <a:pt x="282" y="212"/>
                  </a:cubicBezTo>
                  <a:cubicBezTo>
                    <a:pt x="282" y="212"/>
                    <a:pt x="282" y="212"/>
                    <a:pt x="282" y="212"/>
                  </a:cubicBezTo>
                  <a:cubicBezTo>
                    <a:pt x="282" y="239"/>
                    <a:pt x="224" y="261"/>
                    <a:pt x="152" y="261"/>
                  </a:cubicBezTo>
                  <a:cubicBezTo>
                    <a:pt x="80" y="261"/>
                    <a:pt x="22" y="239"/>
                    <a:pt x="22" y="212"/>
                  </a:cubicBezTo>
                  <a:cubicBezTo>
                    <a:pt x="22" y="212"/>
                    <a:pt x="22" y="212"/>
                    <a:pt x="22" y="212"/>
                  </a:cubicBezTo>
                  <a:cubicBezTo>
                    <a:pt x="22" y="212"/>
                    <a:pt x="22" y="212"/>
                    <a:pt x="22" y="212"/>
                  </a:cubicBezTo>
                  <a:cubicBezTo>
                    <a:pt x="22" y="171"/>
                    <a:pt x="22" y="171"/>
                    <a:pt x="22" y="171"/>
                  </a:cubicBezTo>
                  <a:cubicBezTo>
                    <a:pt x="44" y="194"/>
                    <a:pt x="98" y="206"/>
                    <a:pt x="152" y="206"/>
                  </a:cubicBezTo>
                  <a:cubicBezTo>
                    <a:pt x="206" y="206"/>
                    <a:pt x="260" y="194"/>
                    <a:pt x="282" y="171"/>
                  </a:cubicBezTo>
                  <a:lnTo>
                    <a:pt x="282" y="212"/>
                  </a:lnTo>
                  <a:close/>
                  <a:moveTo>
                    <a:pt x="282" y="147"/>
                  </a:moveTo>
                  <a:cubicBezTo>
                    <a:pt x="282" y="147"/>
                    <a:pt x="282" y="147"/>
                    <a:pt x="282" y="147"/>
                  </a:cubicBezTo>
                  <a:cubicBezTo>
                    <a:pt x="282" y="147"/>
                    <a:pt x="282" y="147"/>
                    <a:pt x="282" y="147"/>
                  </a:cubicBezTo>
                  <a:cubicBezTo>
                    <a:pt x="282" y="174"/>
                    <a:pt x="224" y="195"/>
                    <a:pt x="152" y="195"/>
                  </a:cubicBezTo>
                  <a:cubicBezTo>
                    <a:pt x="80" y="195"/>
                    <a:pt x="22" y="174"/>
                    <a:pt x="22" y="147"/>
                  </a:cubicBezTo>
                  <a:cubicBezTo>
                    <a:pt x="22" y="147"/>
                    <a:pt x="22" y="147"/>
                    <a:pt x="22" y="147"/>
                  </a:cubicBezTo>
                  <a:cubicBezTo>
                    <a:pt x="22" y="147"/>
                    <a:pt x="22" y="147"/>
                    <a:pt x="22" y="147"/>
                  </a:cubicBezTo>
                  <a:cubicBezTo>
                    <a:pt x="22" y="109"/>
                    <a:pt x="22" y="109"/>
                    <a:pt x="22" y="109"/>
                  </a:cubicBezTo>
                  <a:cubicBezTo>
                    <a:pt x="50" y="131"/>
                    <a:pt x="102" y="141"/>
                    <a:pt x="152" y="141"/>
                  </a:cubicBezTo>
                  <a:cubicBezTo>
                    <a:pt x="202" y="141"/>
                    <a:pt x="254" y="131"/>
                    <a:pt x="282" y="109"/>
                  </a:cubicBezTo>
                  <a:lnTo>
                    <a:pt x="282" y="147"/>
                  </a:lnTo>
                  <a:close/>
                  <a:moveTo>
                    <a:pt x="152" y="119"/>
                  </a:moveTo>
                  <a:cubicBezTo>
                    <a:pt x="80" y="119"/>
                    <a:pt x="22" y="98"/>
                    <a:pt x="22" y="71"/>
                  </a:cubicBezTo>
                  <a:cubicBezTo>
                    <a:pt x="22" y="44"/>
                    <a:pt x="80" y="22"/>
                    <a:pt x="152" y="22"/>
                  </a:cubicBezTo>
                  <a:cubicBezTo>
                    <a:pt x="224" y="22"/>
                    <a:pt x="282" y="44"/>
                    <a:pt x="282" y="71"/>
                  </a:cubicBezTo>
                  <a:cubicBezTo>
                    <a:pt x="282" y="98"/>
                    <a:pt x="224" y="119"/>
                    <a:pt x="152" y="1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200"/>
            </a:p>
          </p:txBody>
        </p:sp>
      </p:grpSp>
      <p:sp>
        <p:nvSpPr>
          <p:cNvPr id="16" name="Oval 125"/>
          <p:cNvSpPr/>
          <p:nvPr/>
        </p:nvSpPr>
        <p:spPr>
          <a:xfrm>
            <a:off x="5727624" y="2576688"/>
            <a:ext cx="770484" cy="7991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200"/>
          </a:p>
        </p:txBody>
      </p:sp>
      <p:grpSp>
        <p:nvGrpSpPr>
          <p:cNvPr id="17" name="Group 10"/>
          <p:cNvGrpSpPr/>
          <p:nvPr/>
        </p:nvGrpSpPr>
        <p:grpSpPr>
          <a:xfrm>
            <a:off x="5769167" y="2623604"/>
            <a:ext cx="687396" cy="712969"/>
            <a:chOff x="5854236" y="2976687"/>
            <a:chExt cx="558800" cy="558800"/>
          </a:xfrm>
        </p:grpSpPr>
        <p:sp>
          <p:nvSpPr>
            <p:cNvPr id="34" name="Oval 108"/>
            <p:cNvSpPr/>
            <p:nvPr/>
          </p:nvSpPr>
          <p:spPr>
            <a:xfrm>
              <a:off x="5854236" y="2976687"/>
              <a:ext cx="558800" cy="558800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200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5981782" y="3104233"/>
              <a:ext cx="303709" cy="303709"/>
            </a:xfrm>
            <a:custGeom>
              <a:avLst/>
              <a:gdLst>
                <a:gd name="T0" fmla="*/ 44 w 176"/>
                <a:gd name="T1" fmla="*/ 132 h 176"/>
                <a:gd name="T2" fmla="*/ 78 w 176"/>
                <a:gd name="T3" fmla="*/ 126 h 176"/>
                <a:gd name="T4" fmla="*/ 170 w 176"/>
                <a:gd name="T5" fmla="*/ 34 h 176"/>
                <a:gd name="T6" fmla="*/ 176 w 176"/>
                <a:gd name="T7" fmla="*/ 20 h 176"/>
                <a:gd name="T8" fmla="*/ 156 w 176"/>
                <a:gd name="T9" fmla="*/ 0 h 176"/>
                <a:gd name="T10" fmla="*/ 142 w 176"/>
                <a:gd name="T11" fmla="*/ 6 h 176"/>
                <a:gd name="T12" fmla="*/ 50 w 176"/>
                <a:gd name="T13" fmla="*/ 98 h 176"/>
                <a:gd name="T14" fmla="*/ 44 w 176"/>
                <a:gd name="T15" fmla="*/ 132 h 176"/>
                <a:gd name="T16" fmla="*/ 148 w 176"/>
                <a:gd name="T17" fmla="*/ 12 h 176"/>
                <a:gd name="T18" fmla="*/ 156 w 176"/>
                <a:gd name="T19" fmla="*/ 8 h 176"/>
                <a:gd name="T20" fmla="*/ 168 w 176"/>
                <a:gd name="T21" fmla="*/ 20 h 176"/>
                <a:gd name="T22" fmla="*/ 164 w 176"/>
                <a:gd name="T23" fmla="*/ 28 h 176"/>
                <a:gd name="T24" fmla="*/ 159 w 176"/>
                <a:gd name="T25" fmla="*/ 34 h 176"/>
                <a:gd name="T26" fmla="*/ 142 w 176"/>
                <a:gd name="T27" fmla="*/ 17 h 176"/>
                <a:gd name="T28" fmla="*/ 148 w 176"/>
                <a:gd name="T29" fmla="*/ 12 h 176"/>
                <a:gd name="T30" fmla="*/ 137 w 176"/>
                <a:gd name="T31" fmla="*/ 22 h 176"/>
                <a:gd name="T32" fmla="*/ 154 w 176"/>
                <a:gd name="T33" fmla="*/ 39 h 176"/>
                <a:gd name="T34" fmla="*/ 80 w 176"/>
                <a:gd name="T35" fmla="*/ 113 h 176"/>
                <a:gd name="T36" fmla="*/ 80 w 176"/>
                <a:gd name="T37" fmla="*/ 96 h 176"/>
                <a:gd name="T38" fmla="*/ 63 w 176"/>
                <a:gd name="T39" fmla="*/ 96 h 176"/>
                <a:gd name="T40" fmla="*/ 137 w 176"/>
                <a:gd name="T41" fmla="*/ 22 h 176"/>
                <a:gd name="T42" fmla="*/ 57 w 176"/>
                <a:gd name="T43" fmla="*/ 104 h 176"/>
                <a:gd name="T44" fmla="*/ 72 w 176"/>
                <a:gd name="T45" fmla="*/ 104 h 176"/>
                <a:gd name="T46" fmla="*/ 72 w 176"/>
                <a:gd name="T47" fmla="*/ 119 h 176"/>
                <a:gd name="T48" fmla="*/ 54 w 176"/>
                <a:gd name="T49" fmla="*/ 122 h 176"/>
                <a:gd name="T50" fmla="*/ 57 w 176"/>
                <a:gd name="T51" fmla="*/ 104 h 176"/>
                <a:gd name="T52" fmla="*/ 172 w 176"/>
                <a:gd name="T53" fmla="*/ 60 h 176"/>
                <a:gd name="T54" fmla="*/ 168 w 176"/>
                <a:gd name="T55" fmla="*/ 64 h 176"/>
                <a:gd name="T56" fmla="*/ 168 w 176"/>
                <a:gd name="T57" fmla="*/ 152 h 176"/>
                <a:gd name="T58" fmla="*/ 152 w 176"/>
                <a:gd name="T59" fmla="*/ 168 h 176"/>
                <a:gd name="T60" fmla="*/ 24 w 176"/>
                <a:gd name="T61" fmla="*/ 168 h 176"/>
                <a:gd name="T62" fmla="*/ 8 w 176"/>
                <a:gd name="T63" fmla="*/ 152 h 176"/>
                <a:gd name="T64" fmla="*/ 8 w 176"/>
                <a:gd name="T65" fmla="*/ 24 h 176"/>
                <a:gd name="T66" fmla="*/ 24 w 176"/>
                <a:gd name="T67" fmla="*/ 8 h 176"/>
                <a:gd name="T68" fmla="*/ 112 w 176"/>
                <a:gd name="T69" fmla="*/ 8 h 176"/>
                <a:gd name="T70" fmla="*/ 116 w 176"/>
                <a:gd name="T71" fmla="*/ 4 h 176"/>
                <a:gd name="T72" fmla="*/ 112 w 176"/>
                <a:gd name="T73" fmla="*/ 0 h 176"/>
                <a:gd name="T74" fmla="*/ 24 w 176"/>
                <a:gd name="T75" fmla="*/ 0 h 176"/>
                <a:gd name="T76" fmla="*/ 0 w 176"/>
                <a:gd name="T77" fmla="*/ 24 h 176"/>
                <a:gd name="T78" fmla="*/ 0 w 176"/>
                <a:gd name="T79" fmla="*/ 152 h 176"/>
                <a:gd name="T80" fmla="*/ 24 w 176"/>
                <a:gd name="T81" fmla="*/ 176 h 176"/>
                <a:gd name="T82" fmla="*/ 152 w 176"/>
                <a:gd name="T83" fmla="*/ 176 h 176"/>
                <a:gd name="T84" fmla="*/ 176 w 176"/>
                <a:gd name="T85" fmla="*/ 152 h 176"/>
                <a:gd name="T86" fmla="*/ 176 w 176"/>
                <a:gd name="T87" fmla="*/ 64 h 176"/>
                <a:gd name="T88" fmla="*/ 172 w 176"/>
                <a:gd name="T89" fmla="*/ 6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6" h="176">
                  <a:moveTo>
                    <a:pt x="44" y="132"/>
                  </a:moveTo>
                  <a:cubicBezTo>
                    <a:pt x="78" y="126"/>
                    <a:pt x="78" y="126"/>
                    <a:pt x="78" y="126"/>
                  </a:cubicBezTo>
                  <a:cubicBezTo>
                    <a:pt x="170" y="34"/>
                    <a:pt x="170" y="34"/>
                    <a:pt x="170" y="34"/>
                  </a:cubicBezTo>
                  <a:cubicBezTo>
                    <a:pt x="174" y="31"/>
                    <a:pt x="176" y="26"/>
                    <a:pt x="176" y="20"/>
                  </a:cubicBezTo>
                  <a:cubicBezTo>
                    <a:pt x="176" y="9"/>
                    <a:pt x="167" y="0"/>
                    <a:pt x="156" y="0"/>
                  </a:cubicBezTo>
                  <a:cubicBezTo>
                    <a:pt x="150" y="0"/>
                    <a:pt x="145" y="2"/>
                    <a:pt x="142" y="6"/>
                  </a:cubicBezTo>
                  <a:cubicBezTo>
                    <a:pt x="50" y="98"/>
                    <a:pt x="50" y="98"/>
                    <a:pt x="50" y="98"/>
                  </a:cubicBezTo>
                  <a:lnTo>
                    <a:pt x="44" y="132"/>
                  </a:lnTo>
                  <a:close/>
                  <a:moveTo>
                    <a:pt x="148" y="12"/>
                  </a:moveTo>
                  <a:cubicBezTo>
                    <a:pt x="150" y="9"/>
                    <a:pt x="153" y="8"/>
                    <a:pt x="156" y="8"/>
                  </a:cubicBezTo>
                  <a:cubicBezTo>
                    <a:pt x="163" y="8"/>
                    <a:pt x="168" y="13"/>
                    <a:pt x="168" y="20"/>
                  </a:cubicBezTo>
                  <a:cubicBezTo>
                    <a:pt x="168" y="23"/>
                    <a:pt x="167" y="26"/>
                    <a:pt x="164" y="28"/>
                  </a:cubicBezTo>
                  <a:cubicBezTo>
                    <a:pt x="159" y="34"/>
                    <a:pt x="159" y="34"/>
                    <a:pt x="159" y="34"/>
                  </a:cubicBezTo>
                  <a:cubicBezTo>
                    <a:pt x="142" y="17"/>
                    <a:pt x="142" y="17"/>
                    <a:pt x="142" y="17"/>
                  </a:cubicBezTo>
                  <a:lnTo>
                    <a:pt x="148" y="12"/>
                  </a:lnTo>
                  <a:close/>
                  <a:moveTo>
                    <a:pt x="137" y="22"/>
                  </a:moveTo>
                  <a:cubicBezTo>
                    <a:pt x="154" y="39"/>
                    <a:pt x="154" y="39"/>
                    <a:pt x="154" y="39"/>
                  </a:cubicBezTo>
                  <a:cubicBezTo>
                    <a:pt x="80" y="113"/>
                    <a:pt x="80" y="113"/>
                    <a:pt x="80" y="113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63" y="96"/>
                    <a:pt x="63" y="96"/>
                    <a:pt x="63" y="96"/>
                  </a:cubicBezTo>
                  <a:lnTo>
                    <a:pt x="137" y="22"/>
                  </a:lnTo>
                  <a:close/>
                  <a:moveTo>
                    <a:pt x="57" y="104"/>
                  </a:moveTo>
                  <a:cubicBezTo>
                    <a:pt x="72" y="104"/>
                    <a:pt x="72" y="104"/>
                    <a:pt x="72" y="104"/>
                  </a:cubicBezTo>
                  <a:cubicBezTo>
                    <a:pt x="72" y="119"/>
                    <a:pt x="72" y="119"/>
                    <a:pt x="72" y="119"/>
                  </a:cubicBezTo>
                  <a:cubicBezTo>
                    <a:pt x="54" y="122"/>
                    <a:pt x="54" y="122"/>
                    <a:pt x="54" y="122"/>
                  </a:cubicBezTo>
                  <a:lnTo>
                    <a:pt x="57" y="104"/>
                  </a:lnTo>
                  <a:close/>
                  <a:moveTo>
                    <a:pt x="172" y="60"/>
                  </a:moveTo>
                  <a:cubicBezTo>
                    <a:pt x="170" y="60"/>
                    <a:pt x="168" y="62"/>
                    <a:pt x="168" y="64"/>
                  </a:cubicBezTo>
                  <a:cubicBezTo>
                    <a:pt x="168" y="152"/>
                    <a:pt x="168" y="152"/>
                    <a:pt x="168" y="152"/>
                  </a:cubicBezTo>
                  <a:cubicBezTo>
                    <a:pt x="168" y="161"/>
                    <a:pt x="161" y="168"/>
                    <a:pt x="152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15" y="168"/>
                    <a:pt x="8" y="161"/>
                    <a:pt x="8" y="152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4" y="8"/>
                    <a:pt x="116" y="6"/>
                    <a:pt x="116" y="4"/>
                  </a:cubicBezTo>
                  <a:cubicBezTo>
                    <a:pt x="116" y="2"/>
                    <a:pt x="114" y="0"/>
                    <a:pt x="112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65"/>
                    <a:pt x="11" y="176"/>
                    <a:pt x="24" y="176"/>
                  </a:cubicBezTo>
                  <a:cubicBezTo>
                    <a:pt x="152" y="176"/>
                    <a:pt x="152" y="176"/>
                    <a:pt x="152" y="176"/>
                  </a:cubicBezTo>
                  <a:cubicBezTo>
                    <a:pt x="165" y="176"/>
                    <a:pt x="176" y="165"/>
                    <a:pt x="176" y="152"/>
                  </a:cubicBezTo>
                  <a:cubicBezTo>
                    <a:pt x="176" y="64"/>
                    <a:pt x="176" y="64"/>
                    <a:pt x="176" y="64"/>
                  </a:cubicBezTo>
                  <a:cubicBezTo>
                    <a:pt x="176" y="62"/>
                    <a:pt x="174" y="60"/>
                    <a:pt x="172" y="6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200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1182955" y="2725049"/>
            <a:ext cx="2957732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>
              <a:buFont typeface="Wingdings" panose="05000000000000000000" pitchFamily="2" charset="2"/>
              <a:buNone/>
            </a:pPr>
            <a:r>
              <a:rPr lang="ru-RU" b="1" dirty="0" err="1" smtClean="0">
                <a:solidFill>
                  <a:schemeClr val="accent1"/>
                </a:solidFill>
                <a:sym typeface="+mn-ea"/>
              </a:rPr>
              <a:t>Компетентностный</a:t>
            </a:r>
            <a:r>
              <a:rPr lang="ru-RU" b="1" dirty="0" smtClean="0">
                <a:solidFill>
                  <a:schemeClr val="accent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accent1"/>
                </a:solidFill>
                <a:sym typeface="+mn-ea"/>
              </a:rPr>
              <a:t>подход (</a:t>
            </a:r>
            <a:r>
              <a:rPr lang="ru-RU" b="1" dirty="0" err="1" smtClean="0">
                <a:solidFill>
                  <a:schemeClr val="accent1"/>
                </a:solidFill>
                <a:sym typeface="+mn-ea"/>
              </a:rPr>
              <a:t>междисциплинарность</a:t>
            </a:r>
            <a:r>
              <a:rPr lang="ru-RU" b="1" dirty="0">
                <a:solidFill>
                  <a:schemeClr val="accent1"/>
                </a:solidFill>
                <a:sym typeface="+mn-ea"/>
              </a:rPr>
              <a:t>, </a:t>
            </a:r>
            <a:r>
              <a:rPr lang="ru-RU" b="1" dirty="0" smtClean="0">
                <a:solidFill>
                  <a:schemeClr val="accent1"/>
                </a:solidFill>
                <a:sym typeface="+mn-ea"/>
              </a:rPr>
              <a:t>многофункциональность)</a:t>
            </a:r>
            <a:endParaRPr lang="ru-RU" b="1" dirty="0" smtClean="0">
              <a:solidFill>
                <a:schemeClr val="accent1"/>
              </a:solidFill>
              <a:sym typeface="+mn-ea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ym typeface="+mn-ea"/>
              </a:rPr>
              <a:t>СОВРЕМЕННЫЕ ПОДХОДЫ В ОБРАЗОВАНИИ</a:t>
            </a:r>
            <a:endParaRPr lang="ru-RU" dirty="0"/>
          </a:p>
        </p:txBody>
      </p:sp>
      <p:sp>
        <p:nvSpPr>
          <p:cNvPr id="61" name="TextBox 60"/>
          <p:cNvSpPr txBox="1"/>
          <p:nvPr/>
        </p:nvSpPr>
        <p:spPr>
          <a:xfrm>
            <a:off x="9188397" y="4232151"/>
            <a:ext cx="295773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1"/>
                </a:solidFill>
                <a:sym typeface="+mn-ea"/>
              </a:rPr>
              <a:t>Системный </a:t>
            </a:r>
            <a:r>
              <a:rPr lang="ru-RU" sz="1600" b="1" dirty="0">
                <a:solidFill>
                  <a:schemeClr val="accent1"/>
                </a:solidFill>
                <a:sym typeface="+mn-ea"/>
              </a:rPr>
              <a:t>подход (целостность, структуризация)</a:t>
            </a:r>
            <a:endParaRPr lang="ru-RU" sz="1600" b="1" dirty="0">
              <a:solidFill>
                <a:schemeClr val="accent1"/>
              </a:solidFill>
              <a:sym typeface="+mn-ea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688205" y="1903095"/>
            <a:ext cx="29000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/>
                </a:solidFill>
                <a:sym typeface="+mn-ea"/>
              </a:rPr>
              <a:t>Личностно-ориентированный </a:t>
            </a:r>
            <a:r>
              <a:rPr lang="ru-RU" b="1" dirty="0">
                <a:solidFill>
                  <a:schemeClr val="accent1"/>
                </a:solidFill>
                <a:sym typeface="+mn-ea"/>
              </a:rPr>
              <a:t>подход</a:t>
            </a:r>
            <a:endParaRPr lang="ru-RU" b="1" dirty="0">
              <a:solidFill>
                <a:schemeClr val="accent1"/>
              </a:solidFill>
              <a:sym typeface="+mn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843280" y="4316095"/>
            <a:ext cx="23958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accent3"/>
                </a:solidFill>
              </a:rPr>
              <a:t>Проектный подход</a:t>
            </a:r>
            <a:endParaRPr lang="ru-RU" b="1" dirty="0">
              <a:solidFill>
                <a:schemeClr val="accent3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8021692" y="2901279"/>
            <a:ext cx="3476527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/>
                </a:solidFill>
                <a:sym typeface="+mn-ea"/>
              </a:rPr>
              <a:t>Модульность </a:t>
            </a:r>
            <a:r>
              <a:rPr lang="ru-RU" b="1" dirty="0">
                <a:solidFill>
                  <a:schemeClr val="accent1"/>
                </a:solidFill>
                <a:sym typeface="+mn-ea"/>
              </a:rPr>
              <a:t>образовательных программ</a:t>
            </a:r>
            <a:endParaRPr lang="ru-RU" b="1" dirty="0">
              <a:solidFill>
                <a:schemeClr val="accent1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Изображение выглядит как человек, компьютер, женщина, стол&#10;&#10;Автоматически созданное описание"/>
          <p:cNvPicPr>
            <a:picLocks noGrp="1" noChangeAspect="1"/>
          </p:cNvPicPr>
          <p:nvPr>
            <p:ph type="pic" sz="quarter" idx="10"/>
          </p:nvPr>
        </p:nvPicPr>
        <p:blipFill>
          <a:blip r:embed="rId1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222" b="12222"/>
          <a:stretch>
            <a:fillRect/>
          </a:stretch>
        </p:blipFill>
        <p:spPr/>
      </p:pic>
      <p:sp>
        <p:nvSpPr>
          <p:cNvPr id="33" name="Freeform: Shape 32"/>
          <p:cNvSpPr/>
          <p:nvPr/>
        </p:nvSpPr>
        <p:spPr>
          <a:xfrm>
            <a:off x="6204824" y="4818045"/>
            <a:ext cx="440465" cy="420317"/>
          </a:xfrm>
          <a:custGeom>
            <a:avLst/>
            <a:gdLst>
              <a:gd name="connsiteX0" fmla="*/ 0 w 435703"/>
              <a:gd name="connsiteY0" fmla="*/ 0 h 420317"/>
              <a:gd name="connsiteX1" fmla="*/ 435703 w 435703"/>
              <a:gd name="connsiteY1" fmla="*/ 0 h 420317"/>
              <a:gd name="connsiteX2" fmla="*/ 176733 w 435703"/>
              <a:gd name="connsiteY2" fmla="*/ 420317 h 420317"/>
              <a:gd name="connsiteX3" fmla="*/ 175459 w 435703"/>
              <a:gd name="connsiteY3" fmla="*/ 420317 h 420317"/>
              <a:gd name="connsiteX4" fmla="*/ 0 w 435703"/>
              <a:gd name="connsiteY4" fmla="*/ 0 h 420317"/>
              <a:gd name="connsiteX0-1" fmla="*/ 0 w 435703"/>
              <a:gd name="connsiteY0-2" fmla="*/ 0 h 420317"/>
              <a:gd name="connsiteX1-3" fmla="*/ 435703 w 435703"/>
              <a:gd name="connsiteY1-4" fmla="*/ 14288 h 420317"/>
              <a:gd name="connsiteX2-5" fmla="*/ 176733 w 435703"/>
              <a:gd name="connsiteY2-6" fmla="*/ 420317 h 420317"/>
              <a:gd name="connsiteX3-7" fmla="*/ 175459 w 435703"/>
              <a:gd name="connsiteY3-8" fmla="*/ 420317 h 420317"/>
              <a:gd name="connsiteX4-9" fmla="*/ 0 w 435703"/>
              <a:gd name="connsiteY4-10" fmla="*/ 0 h 420317"/>
              <a:gd name="connsiteX0-11" fmla="*/ 0 w 440465"/>
              <a:gd name="connsiteY0-12" fmla="*/ 0 h 420317"/>
              <a:gd name="connsiteX1-13" fmla="*/ 440465 w 440465"/>
              <a:gd name="connsiteY1-14" fmla="*/ 19051 h 420317"/>
              <a:gd name="connsiteX2-15" fmla="*/ 176733 w 440465"/>
              <a:gd name="connsiteY2-16" fmla="*/ 420317 h 420317"/>
              <a:gd name="connsiteX3-17" fmla="*/ 175459 w 440465"/>
              <a:gd name="connsiteY3-18" fmla="*/ 420317 h 420317"/>
              <a:gd name="connsiteX4-19" fmla="*/ 0 w 440465"/>
              <a:gd name="connsiteY4-20" fmla="*/ 0 h 42031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40465" h="420317">
                <a:moveTo>
                  <a:pt x="0" y="0"/>
                </a:moveTo>
                <a:lnTo>
                  <a:pt x="440465" y="19051"/>
                </a:lnTo>
                <a:lnTo>
                  <a:pt x="176733" y="420317"/>
                </a:lnTo>
                <a:lnTo>
                  <a:pt x="175459" y="420317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: Shape 26"/>
          <p:cNvSpPr/>
          <p:nvPr/>
        </p:nvSpPr>
        <p:spPr>
          <a:xfrm>
            <a:off x="1" y="1802675"/>
            <a:ext cx="6643219" cy="3038475"/>
          </a:xfrm>
          <a:custGeom>
            <a:avLst/>
            <a:gdLst>
              <a:gd name="connsiteX0" fmla="*/ 0 w 6643219"/>
              <a:gd name="connsiteY0" fmla="*/ 0 h 2821648"/>
              <a:gd name="connsiteX1" fmla="*/ 5465335 w 6643219"/>
              <a:gd name="connsiteY1" fmla="*/ 0 h 2821648"/>
              <a:gd name="connsiteX2" fmla="*/ 6643219 w 6643219"/>
              <a:gd name="connsiteY2" fmla="*/ 2821648 h 2821648"/>
              <a:gd name="connsiteX3" fmla="*/ 0 w 6643219"/>
              <a:gd name="connsiteY3" fmla="*/ 2821648 h 2821648"/>
              <a:gd name="connsiteX4" fmla="*/ 0 w 6643219"/>
              <a:gd name="connsiteY4" fmla="*/ 0 h 2821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43219" h="2821648">
                <a:moveTo>
                  <a:pt x="0" y="0"/>
                </a:moveTo>
                <a:lnTo>
                  <a:pt x="5465335" y="0"/>
                </a:lnTo>
                <a:lnTo>
                  <a:pt x="6643219" y="2821648"/>
                </a:lnTo>
                <a:lnTo>
                  <a:pt x="0" y="282164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Прямоугольник 77"/>
          <p:cNvSpPr/>
          <p:nvPr/>
        </p:nvSpPr>
        <p:spPr>
          <a:xfrm>
            <a:off x="-36904" y="3185578"/>
            <a:ext cx="6150643" cy="277830"/>
          </a:xfrm>
          <a:custGeom>
            <a:avLst/>
            <a:gdLst>
              <a:gd name="connsiteX0" fmla="*/ 0 w 2198246"/>
              <a:gd name="connsiteY0" fmla="*/ 0 h 252000"/>
              <a:gd name="connsiteX1" fmla="*/ 2198246 w 2198246"/>
              <a:gd name="connsiteY1" fmla="*/ 0 h 252000"/>
              <a:gd name="connsiteX2" fmla="*/ 2198246 w 2198246"/>
              <a:gd name="connsiteY2" fmla="*/ 252000 h 252000"/>
              <a:gd name="connsiteX3" fmla="*/ 0 w 2198246"/>
              <a:gd name="connsiteY3" fmla="*/ 252000 h 252000"/>
              <a:gd name="connsiteX4" fmla="*/ 0 w 2198246"/>
              <a:gd name="connsiteY4" fmla="*/ 0 h 252000"/>
              <a:gd name="connsiteX0-1" fmla="*/ 0 w 2258536"/>
              <a:gd name="connsiteY0-2" fmla="*/ 0 h 252000"/>
              <a:gd name="connsiteX1-3" fmla="*/ 2198246 w 2258536"/>
              <a:gd name="connsiteY1-4" fmla="*/ 0 h 252000"/>
              <a:gd name="connsiteX2-5" fmla="*/ 2258536 w 2258536"/>
              <a:gd name="connsiteY2-6" fmla="*/ 241952 h 252000"/>
              <a:gd name="connsiteX3-7" fmla="*/ 0 w 2258536"/>
              <a:gd name="connsiteY3-8" fmla="*/ 252000 h 252000"/>
              <a:gd name="connsiteX4-9" fmla="*/ 0 w 2258536"/>
              <a:gd name="connsiteY4-10" fmla="*/ 0 h 252000"/>
              <a:gd name="connsiteX0-11" fmla="*/ 0 w 2258536"/>
              <a:gd name="connsiteY0-12" fmla="*/ 0 h 252000"/>
              <a:gd name="connsiteX1-13" fmla="*/ 2137956 w 2258536"/>
              <a:gd name="connsiteY1-14" fmla="*/ 0 h 252000"/>
              <a:gd name="connsiteX2-15" fmla="*/ 2258536 w 2258536"/>
              <a:gd name="connsiteY2-16" fmla="*/ 241952 h 252000"/>
              <a:gd name="connsiteX3-17" fmla="*/ 0 w 2258536"/>
              <a:gd name="connsiteY3-18" fmla="*/ 252000 h 252000"/>
              <a:gd name="connsiteX4-19" fmla="*/ 0 w 2258536"/>
              <a:gd name="connsiteY4-20" fmla="*/ 0 h 252000"/>
              <a:gd name="connsiteX0-21" fmla="*/ 0 w 2243463"/>
              <a:gd name="connsiteY0-22" fmla="*/ 0 h 252000"/>
              <a:gd name="connsiteX1-23" fmla="*/ 2137956 w 2243463"/>
              <a:gd name="connsiteY1-24" fmla="*/ 0 h 252000"/>
              <a:gd name="connsiteX2-25" fmla="*/ 2243463 w 2243463"/>
              <a:gd name="connsiteY2-26" fmla="*/ 241952 h 252000"/>
              <a:gd name="connsiteX3-27" fmla="*/ 0 w 2243463"/>
              <a:gd name="connsiteY3-28" fmla="*/ 252000 h 252000"/>
              <a:gd name="connsiteX4-29" fmla="*/ 0 w 2243463"/>
              <a:gd name="connsiteY4-30" fmla="*/ 0 h 252000"/>
              <a:gd name="connsiteX0-31" fmla="*/ 0 w 2243463"/>
              <a:gd name="connsiteY0-32" fmla="*/ 0 h 252000"/>
              <a:gd name="connsiteX1-33" fmla="*/ 2148005 w 2243463"/>
              <a:gd name="connsiteY1-34" fmla="*/ 0 h 252000"/>
              <a:gd name="connsiteX2-35" fmla="*/ 2243463 w 2243463"/>
              <a:gd name="connsiteY2-36" fmla="*/ 241952 h 252000"/>
              <a:gd name="connsiteX3-37" fmla="*/ 0 w 2243463"/>
              <a:gd name="connsiteY3-38" fmla="*/ 252000 h 252000"/>
              <a:gd name="connsiteX4-39" fmla="*/ 0 w 2243463"/>
              <a:gd name="connsiteY4-40" fmla="*/ 0 h 252000"/>
              <a:gd name="connsiteX0-41" fmla="*/ 0 w 2243463"/>
              <a:gd name="connsiteY0-42" fmla="*/ 0 h 252000"/>
              <a:gd name="connsiteX1-43" fmla="*/ 2148005 w 2243463"/>
              <a:gd name="connsiteY1-44" fmla="*/ 0 h 252000"/>
              <a:gd name="connsiteX2-45" fmla="*/ 2243463 w 2243463"/>
              <a:gd name="connsiteY2-46" fmla="*/ 241952 h 252000"/>
              <a:gd name="connsiteX3-47" fmla="*/ 0 w 2243463"/>
              <a:gd name="connsiteY3-48" fmla="*/ 252000 h 252000"/>
              <a:gd name="connsiteX4-49" fmla="*/ 0 w 2243463"/>
              <a:gd name="connsiteY4-50" fmla="*/ 0 h 252000"/>
              <a:gd name="connsiteX0-51" fmla="*/ 0 w 2243463"/>
              <a:gd name="connsiteY0-52" fmla="*/ 0 h 252000"/>
              <a:gd name="connsiteX1-53" fmla="*/ 2138480 w 2243463"/>
              <a:gd name="connsiteY1-54" fmla="*/ 0 h 252000"/>
              <a:gd name="connsiteX2-55" fmla="*/ 2243463 w 2243463"/>
              <a:gd name="connsiteY2-56" fmla="*/ 241952 h 252000"/>
              <a:gd name="connsiteX3-57" fmla="*/ 0 w 2243463"/>
              <a:gd name="connsiteY3-58" fmla="*/ 252000 h 252000"/>
              <a:gd name="connsiteX4-59" fmla="*/ 0 w 2243463"/>
              <a:gd name="connsiteY4-60" fmla="*/ 0 h 252000"/>
              <a:gd name="connsiteX0-61" fmla="*/ 0 w 2243463"/>
              <a:gd name="connsiteY0-62" fmla="*/ 6350 h 258350"/>
              <a:gd name="connsiteX1-63" fmla="*/ 2148005 w 2243463"/>
              <a:gd name="connsiteY1-64" fmla="*/ 0 h 258350"/>
              <a:gd name="connsiteX2-65" fmla="*/ 2243463 w 2243463"/>
              <a:gd name="connsiteY2-66" fmla="*/ 248302 h 258350"/>
              <a:gd name="connsiteX3-67" fmla="*/ 0 w 2243463"/>
              <a:gd name="connsiteY3-68" fmla="*/ 258350 h 258350"/>
              <a:gd name="connsiteX4-69" fmla="*/ 0 w 2243463"/>
              <a:gd name="connsiteY4-70" fmla="*/ 6350 h 258350"/>
              <a:gd name="connsiteX0-71" fmla="*/ 0 w 2284524"/>
              <a:gd name="connsiteY0-72" fmla="*/ 6350 h 258350"/>
              <a:gd name="connsiteX1-73" fmla="*/ 2148005 w 2284524"/>
              <a:gd name="connsiteY1-74" fmla="*/ 0 h 258350"/>
              <a:gd name="connsiteX2-75" fmla="*/ 2284524 w 2284524"/>
              <a:gd name="connsiteY2-76" fmla="*/ 248302 h 258350"/>
              <a:gd name="connsiteX3-77" fmla="*/ 0 w 2284524"/>
              <a:gd name="connsiteY3-78" fmla="*/ 258350 h 258350"/>
              <a:gd name="connsiteX4-79" fmla="*/ 0 w 2284524"/>
              <a:gd name="connsiteY4-80" fmla="*/ 6350 h 258350"/>
              <a:gd name="connsiteX0-81" fmla="*/ 0 w 2284524"/>
              <a:gd name="connsiteY0-82" fmla="*/ 9881 h 261881"/>
              <a:gd name="connsiteX1-83" fmla="*/ 2142553 w 2284524"/>
              <a:gd name="connsiteY1-84" fmla="*/ 0 h 261881"/>
              <a:gd name="connsiteX2-85" fmla="*/ 2284524 w 2284524"/>
              <a:gd name="connsiteY2-86" fmla="*/ 251833 h 261881"/>
              <a:gd name="connsiteX3-87" fmla="*/ 0 w 2284524"/>
              <a:gd name="connsiteY3-88" fmla="*/ 261881 h 261881"/>
              <a:gd name="connsiteX4-89" fmla="*/ 0 w 2284524"/>
              <a:gd name="connsiteY4-90" fmla="*/ 9881 h 261881"/>
              <a:gd name="connsiteX0-91" fmla="*/ 0 w 2284524"/>
              <a:gd name="connsiteY0-92" fmla="*/ 9881 h 261881"/>
              <a:gd name="connsiteX1-93" fmla="*/ 2142553 w 2284524"/>
              <a:gd name="connsiteY1-94" fmla="*/ 0 h 261881"/>
              <a:gd name="connsiteX2-95" fmla="*/ 2284524 w 2284524"/>
              <a:gd name="connsiteY2-96" fmla="*/ 255363 h 261881"/>
              <a:gd name="connsiteX3-97" fmla="*/ 0 w 2284524"/>
              <a:gd name="connsiteY3-98" fmla="*/ 261881 h 261881"/>
              <a:gd name="connsiteX4-99" fmla="*/ 0 w 2284524"/>
              <a:gd name="connsiteY4-100" fmla="*/ 9881 h 261881"/>
              <a:gd name="connsiteX0-101" fmla="*/ 0 w 2284524"/>
              <a:gd name="connsiteY0-102" fmla="*/ 9881 h 261881"/>
              <a:gd name="connsiteX1-103" fmla="*/ 2119547 w 2284524"/>
              <a:gd name="connsiteY1-104" fmla="*/ 0 h 261881"/>
              <a:gd name="connsiteX2-105" fmla="*/ 2284524 w 2284524"/>
              <a:gd name="connsiteY2-106" fmla="*/ 255363 h 261881"/>
              <a:gd name="connsiteX3-107" fmla="*/ 0 w 2284524"/>
              <a:gd name="connsiteY3-108" fmla="*/ 261881 h 261881"/>
              <a:gd name="connsiteX4-109" fmla="*/ 0 w 2284524"/>
              <a:gd name="connsiteY4-110" fmla="*/ 9881 h 261881"/>
              <a:gd name="connsiteX0-111" fmla="*/ 0 w 2275322"/>
              <a:gd name="connsiteY0-112" fmla="*/ 9881 h 261881"/>
              <a:gd name="connsiteX1-113" fmla="*/ 2119547 w 2275322"/>
              <a:gd name="connsiteY1-114" fmla="*/ 0 h 261881"/>
              <a:gd name="connsiteX2-115" fmla="*/ 2275322 w 2275322"/>
              <a:gd name="connsiteY2-116" fmla="*/ 255363 h 261881"/>
              <a:gd name="connsiteX3-117" fmla="*/ 0 w 2275322"/>
              <a:gd name="connsiteY3-118" fmla="*/ 261881 h 261881"/>
              <a:gd name="connsiteX4-119" fmla="*/ 0 w 2275322"/>
              <a:gd name="connsiteY4-120" fmla="*/ 9881 h 261881"/>
              <a:gd name="connsiteX0-121" fmla="*/ 0 w 2266120"/>
              <a:gd name="connsiteY0-122" fmla="*/ 9881 h 261881"/>
              <a:gd name="connsiteX1-123" fmla="*/ 2119547 w 2266120"/>
              <a:gd name="connsiteY1-124" fmla="*/ 0 h 261881"/>
              <a:gd name="connsiteX2-125" fmla="*/ 2266120 w 2266120"/>
              <a:gd name="connsiteY2-126" fmla="*/ 255363 h 261881"/>
              <a:gd name="connsiteX3-127" fmla="*/ 0 w 2266120"/>
              <a:gd name="connsiteY3-128" fmla="*/ 261881 h 261881"/>
              <a:gd name="connsiteX4-129" fmla="*/ 0 w 2266120"/>
              <a:gd name="connsiteY4-130" fmla="*/ 9881 h 261881"/>
              <a:gd name="connsiteX0-131" fmla="*/ 0 w 2266120"/>
              <a:gd name="connsiteY0-132" fmla="*/ 9881 h 261881"/>
              <a:gd name="connsiteX1-133" fmla="*/ 2119547 w 2266120"/>
              <a:gd name="connsiteY1-134" fmla="*/ 0 h 261881"/>
              <a:gd name="connsiteX2-135" fmla="*/ 2266120 w 2266120"/>
              <a:gd name="connsiteY2-136" fmla="*/ 252384 h 261881"/>
              <a:gd name="connsiteX3-137" fmla="*/ 0 w 2266120"/>
              <a:gd name="connsiteY3-138" fmla="*/ 261881 h 261881"/>
              <a:gd name="connsiteX4-139" fmla="*/ 0 w 2266120"/>
              <a:gd name="connsiteY4-140" fmla="*/ 9881 h 261881"/>
              <a:gd name="connsiteX0-141" fmla="*/ 0 w 2266120"/>
              <a:gd name="connsiteY0-142" fmla="*/ 25830 h 277830"/>
              <a:gd name="connsiteX1-143" fmla="*/ 2225225 w 2266120"/>
              <a:gd name="connsiteY1-144" fmla="*/ 0 h 277830"/>
              <a:gd name="connsiteX2-145" fmla="*/ 2266120 w 2266120"/>
              <a:gd name="connsiteY2-146" fmla="*/ 268333 h 277830"/>
              <a:gd name="connsiteX3-147" fmla="*/ 0 w 2266120"/>
              <a:gd name="connsiteY3-148" fmla="*/ 277830 h 277830"/>
              <a:gd name="connsiteX4-149" fmla="*/ 0 w 2266120"/>
              <a:gd name="connsiteY4-150" fmla="*/ 25830 h 277830"/>
              <a:gd name="connsiteX0-151" fmla="*/ 0 w 2260249"/>
              <a:gd name="connsiteY0-152" fmla="*/ 25830 h 277830"/>
              <a:gd name="connsiteX1-153" fmla="*/ 2225225 w 2260249"/>
              <a:gd name="connsiteY1-154" fmla="*/ 0 h 277830"/>
              <a:gd name="connsiteX2-155" fmla="*/ 2260249 w 2260249"/>
              <a:gd name="connsiteY2-156" fmla="*/ 268333 h 277830"/>
              <a:gd name="connsiteX3-157" fmla="*/ 0 w 2260249"/>
              <a:gd name="connsiteY3-158" fmla="*/ 277830 h 277830"/>
              <a:gd name="connsiteX4-159" fmla="*/ 0 w 2260249"/>
              <a:gd name="connsiteY4-160" fmla="*/ 25830 h 277830"/>
              <a:gd name="connsiteX0-161" fmla="*/ 0 w 2260249"/>
              <a:gd name="connsiteY0-162" fmla="*/ 25830 h 277830"/>
              <a:gd name="connsiteX1-163" fmla="*/ 2225225 w 2260249"/>
              <a:gd name="connsiteY1-164" fmla="*/ 0 h 277830"/>
              <a:gd name="connsiteX2-165" fmla="*/ 2260249 w 2260249"/>
              <a:gd name="connsiteY2-166" fmla="*/ 268333 h 277830"/>
              <a:gd name="connsiteX3-167" fmla="*/ 0 w 2260249"/>
              <a:gd name="connsiteY3-168" fmla="*/ 277830 h 277830"/>
              <a:gd name="connsiteX4-169" fmla="*/ 0 w 2260249"/>
              <a:gd name="connsiteY4-170" fmla="*/ 25830 h 277830"/>
              <a:gd name="connsiteX0-171" fmla="*/ 0 w 2264148"/>
              <a:gd name="connsiteY0-172" fmla="*/ 25830 h 277830"/>
              <a:gd name="connsiteX1-173" fmla="*/ 2225225 w 2264148"/>
              <a:gd name="connsiteY1-174" fmla="*/ 0 h 277830"/>
              <a:gd name="connsiteX2-175" fmla="*/ 2264148 w 2264148"/>
              <a:gd name="connsiteY2-176" fmla="*/ 268333 h 277830"/>
              <a:gd name="connsiteX3-177" fmla="*/ 0 w 2264148"/>
              <a:gd name="connsiteY3-178" fmla="*/ 277830 h 277830"/>
              <a:gd name="connsiteX4-179" fmla="*/ 0 w 2264148"/>
              <a:gd name="connsiteY4-180" fmla="*/ 25830 h 277830"/>
              <a:gd name="connsiteX0-181" fmla="*/ 0 w 2264148"/>
              <a:gd name="connsiteY0-182" fmla="*/ 25830 h 277830"/>
              <a:gd name="connsiteX1-183" fmla="*/ 2226525 w 2264148"/>
              <a:gd name="connsiteY1-184" fmla="*/ 0 h 277830"/>
              <a:gd name="connsiteX2-185" fmla="*/ 2264148 w 2264148"/>
              <a:gd name="connsiteY2-186" fmla="*/ 268333 h 277830"/>
              <a:gd name="connsiteX3-187" fmla="*/ 0 w 2264148"/>
              <a:gd name="connsiteY3-188" fmla="*/ 277830 h 277830"/>
              <a:gd name="connsiteX4-189" fmla="*/ 0 w 2264148"/>
              <a:gd name="connsiteY4-190" fmla="*/ 25830 h 2778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64148" h="277830">
                <a:moveTo>
                  <a:pt x="0" y="25830"/>
                </a:moveTo>
                <a:lnTo>
                  <a:pt x="2226525" y="0"/>
                </a:lnTo>
                <a:lnTo>
                  <a:pt x="2264148" y="268333"/>
                </a:lnTo>
                <a:lnTo>
                  <a:pt x="0" y="277830"/>
                </a:lnTo>
                <a:lnTo>
                  <a:pt x="0" y="258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08916" y="2432454"/>
            <a:ext cx="4763589" cy="1384995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800" b="1" kern="0" dirty="0" smtClean="0">
                <a:solidFill>
                  <a:schemeClr val="bg1"/>
                </a:solidFill>
                <a:latin typeface="+mj-lt"/>
                <a:ea typeface="+mj-ea"/>
                <a:cs typeface="Segoe UI Light" panose="020B0502040204020203" charset="0"/>
              </a:rPr>
              <a:t>СТРУКТУРА</a:t>
            </a:r>
            <a:endParaRPr lang="ru-RU" sz="2800" b="1" kern="0" dirty="0" smtClean="0">
              <a:solidFill>
                <a:schemeClr val="bg1"/>
              </a:solidFill>
              <a:latin typeface="+mj-lt"/>
              <a:ea typeface="+mj-ea"/>
              <a:cs typeface="Segoe UI Light" panose="020B0502040204020203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8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Segoe UI Light" panose="020B0502040204020203" charset="0"/>
              </a:rPr>
              <a:t>ШКОЛЫ </a:t>
            </a:r>
            <a:r>
              <a:rPr lang="ru-RU" sz="2800" b="1" kern="0" baseline="0" dirty="0" smtClean="0">
                <a:solidFill>
                  <a:schemeClr val="bg1"/>
                </a:solidFill>
                <a:latin typeface="+mj-lt"/>
                <a:ea typeface="+mj-ea"/>
                <a:cs typeface="Segoe UI Light" panose="020B0502040204020203" charset="0"/>
              </a:rPr>
              <a:t>КРЕАТИВНЫХ</a:t>
            </a:r>
            <a:r>
              <a:rPr lang="ru-RU" sz="2800" b="1" kern="0" dirty="0" smtClean="0">
                <a:solidFill>
                  <a:schemeClr val="bg1"/>
                </a:solidFill>
                <a:latin typeface="+mj-lt"/>
                <a:ea typeface="+mj-ea"/>
                <a:cs typeface="Segoe UI Light" panose="020B0502040204020203" charset="0"/>
              </a:rPr>
              <a:t> ИНДУСТРИЙ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3963" y="5985163"/>
            <a:ext cx="4904509" cy="845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Grp="1" noChangeAspect="1"/>
          </p:cNvPicPr>
          <p:nvPr>
            <p:ph type="pic" sz="quarter" idx="18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72" b="5772"/>
          <a:stretch>
            <a:fillRect/>
          </a:stretch>
        </p:blipFill>
        <p:spPr/>
      </p:pic>
      <p:pic>
        <p:nvPicPr>
          <p:cNvPr id="9" name="Рисунок 8"/>
          <p:cNvPicPr>
            <a:picLocks noGrp="1" noChangeAspect="1"/>
          </p:cNvPicPr>
          <p:nvPr>
            <p:ph type="pic" sz="quarter" idx="2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8" r="4578"/>
          <a:stretch>
            <a:fillRect/>
          </a:stretch>
        </p:blipFill>
        <p:spPr/>
      </p:pic>
      <p:pic>
        <p:nvPicPr>
          <p:cNvPr id="11" name="Рисунок 10"/>
          <p:cNvPicPr>
            <a:picLocks noGrp="1" noChangeAspect="1"/>
          </p:cNvPicPr>
          <p:nvPr>
            <p:ph type="pic" sz="quarter" idx="2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7" r="9687"/>
          <a:stretch>
            <a:fillRect/>
          </a:stretch>
        </p:blipFill>
        <p:spPr/>
      </p:pic>
      <p:pic>
        <p:nvPicPr>
          <p:cNvPr id="14" name="Рисунок 13"/>
          <p:cNvPicPr>
            <a:picLocks noGrp="1" noChangeAspect="1"/>
          </p:cNvPicPr>
          <p:nvPr>
            <p:ph type="pic" sz="quarter" idx="19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7" r="2307"/>
          <a:stretch>
            <a:fillRect/>
          </a:stretch>
        </p:blipFill>
        <p:spPr/>
      </p:pic>
      <p:pic>
        <p:nvPicPr>
          <p:cNvPr id="5" name="Рисунок 4"/>
          <p:cNvPicPr>
            <a:picLocks noGrp="1" noChangeAspect="1"/>
          </p:cNvPicPr>
          <p:nvPr>
            <p:ph type="pic" sz="quarter" idx="1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94" b="5794"/>
          <a:stretch>
            <a:fillRect/>
          </a:stretch>
        </p:blipFill>
        <p:spPr/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СТУДИИ ШКОЛЫ КРЕАТИВНЫХ ИНДУСТРИЙ</a:t>
            </a:r>
            <a:endParaRPr lang="ru-RU" dirty="0"/>
          </a:p>
        </p:txBody>
      </p:sp>
      <p:grpSp>
        <p:nvGrpSpPr>
          <p:cNvPr id="90" name="Группа 89"/>
          <p:cNvGrpSpPr/>
          <p:nvPr/>
        </p:nvGrpSpPr>
        <p:grpSpPr>
          <a:xfrm>
            <a:off x="5500855" y="2994839"/>
            <a:ext cx="2296053" cy="720000"/>
            <a:chOff x="495550" y="1205047"/>
            <a:chExt cx="2296053" cy="833357"/>
          </a:xfrm>
          <a:solidFill>
            <a:schemeClr val="accent1"/>
          </a:solidFill>
          <a:effectLst/>
        </p:grpSpPr>
        <p:sp>
          <p:nvSpPr>
            <p:cNvPr id="91" name="Прямоугольник 90"/>
            <p:cNvSpPr/>
            <p:nvPr/>
          </p:nvSpPr>
          <p:spPr>
            <a:xfrm>
              <a:off x="495550" y="1205047"/>
              <a:ext cx="2296053" cy="83335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2" name="TextBox 91"/>
            <p:cNvSpPr txBox="1"/>
            <p:nvPr/>
          </p:nvSpPr>
          <p:spPr>
            <a:xfrm>
              <a:off x="495550" y="1205047"/>
              <a:ext cx="2296053" cy="833357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5000"/>
                </a:spcAft>
              </a:pPr>
              <a:r>
                <a:rPr lang="ru-RU" sz="1600" b="1" dirty="0" smtClean="0"/>
                <a:t>Студия звукорежиссуры и звукового дизайна</a:t>
              </a:r>
              <a:endParaRPr lang="ru-RU" sz="1600" b="1" dirty="0"/>
            </a:p>
          </p:txBody>
        </p:sp>
      </p:grpSp>
      <p:grpSp>
        <p:nvGrpSpPr>
          <p:cNvPr id="93" name="Группа 92"/>
          <p:cNvGrpSpPr/>
          <p:nvPr/>
        </p:nvGrpSpPr>
        <p:grpSpPr>
          <a:xfrm>
            <a:off x="9383734" y="2994839"/>
            <a:ext cx="2296053" cy="720000"/>
            <a:chOff x="495550" y="1205047"/>
            <a:chExt cx="2296053" cy="833357"/>
          </a:xfrm>
          <a:solidFill>
            <a:schemeClr val="accent1"/>
          </a:solidFill>
          <a:effectLst/>
        </p:grpSpPr>
        <p:sp>
          <p:nvSpPr>
            <p:cNvPr id="94" name="Прямоугольник 93"/>
            <p:cNvSpPr/>
            <p:nvPr/>
          </p:nvSpPr>
          <p:spPr>
            <a:xfrm>
              <a:off x="495550" y="1205047"/>
              <a:ext cx="2296053" cy="83335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5" name="TextBox 94"/>
            <p:cNvSpPr txBox="1"/>
            <p:nvPr/>
          </p:nvSpPr>
          <p:spPr>
            <a:xfrm>
              <a:off x="495550" y="1205047"/>
              <a:ext cx="2296053" cy="833357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5000"/>
                </a:spcAft>
              </a:pPr>
              <a:r>
                <a:rPr lang="ru-RU" sz="1600" b="1" dirty="0" smtClean="0"/>
                <a:t>Студия фото- и видеопроизводства</a:t>
              </a:r>
              <a:endParaRPr lang="ru-RU" sz="1600" b="1" dirty="0"/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1615724" y="5420176"/>
            <a:ext cx="2296053" cy="720000"/>
            <a:chOff x="495550" y="1205047"/>
            <a:chExt cx="2296053" cy="833357"/>
          </a:xfrm>
          <a:solidFill>
            <a:schemeClr val="accent1"/>
          </a:solidFill>
          <a:effectLst/>
        </p:grpSpPr>
        <p:sp>
          <p:nvSpPr>
            <p:cNvPr id="35" name="Прямоугольник 34"/>
            <p:cNvSpPr/>
            <p:nvPr/>
          </p:nvSpPr>
          <p:spPr>
            <a:xfrm>
              <a:off x="495550" y="1205047"/>
              <a:ext cx="2296053" cy="83335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6" name="TextBox 35"/>
            <p:cNvSpPr txBox="1"/>
            <p:nvPr/>
          </p:nvSpPr>
          <p:spPr>
            <a:xfrm>
              <a:off x="495550" y="1205047"/>
              <a:ext cx="2296053" cy="833357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5000"/>
                </a:spcAft>
              </a:pPr>
              <a:r>
                <a:rPr lang="ru-RU" sz="1600" b="1" dirty="0" smtClean="0"/>
                <a:t>Студия интерактивных технологий </a:t>
              </a:r>
              <a:r>
                <a:rPr lang="en-US" sz="1600" b="1" dirty="0" smtClean="0"/>
                <a:t>VR/AR/MR</a:t>
              </a:r>
              <a:endParaRPr lang="ru-RU" sz="1600" b="1" dirty="0"/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5505207" y="5420176"/>
            <a:ext cx="2296053" cy="720000"/>
            <a:chOff x="495550" y="1205047"/>
            <a:chExt cx="2296053" cy="833357"/>
          </a:xfrm>
          <a:solidFill>
            <a:schemeClr val="accent1"/>
          </a:solidFill>
          <a:effectLst/>
        </p:grpSpPr>
        <p:sp>
          <p:nvSpPr>
            <p:cNvPr id="38" name="Прямоугольник 37"/>
            <p:cNvSpPr/>
            <p:nvPr/>
          </p:nvSpPr>
          <p:spPr>
            <a:xfrm>
              <a:off x="495550" y="1205047"/>
              <a:ext cx="2296053" cy="83335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9" name="TextBox 38"/>
            <p:cNvSpPr txBox="1"/>
            <p:nvPr/>
          </p:nvSpPr>
          <p:spPr>
            <a:xfrm>
              <a:off x="495550" y="1205047"/>
              <a:ext cx="2296053" cy="833357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5000"/>
                </a:spcAft>
              </a:pPr>
              <a:r>
                <a:rPr lang="ru-RU" sz="1600" b="1" dirty="0" smtClean="0"/>
                <a:t>Студия дизайна</a:t>
              </a:r>
              <a:endParaRPr lang="ru-RU" sz="1600" b="1" dirty="0"/>
            </a:p>
          </p:txBody>
        </p:sp>
      </p:grpSp>
      <p:pic>
        <p:nvPicPr>
          <p:cNvPr id="10" name="Замещающая рамка рисунка 9" descr="w456_85_1572412109_dj_oborudovanie_2(2)"/>
          <p:cNvPicPr>
            <a:picLocks noChangeAspect="1"/>
          </p:cNvPicPr>
          <p:nvPr>
            <p:ph type="pic" sz="quarter" idx="15"/>
          </p:nvPr>
        </p:nvPicPr>
        <p:blipFill>
          <a:blip r:embed="rId6"/>
          <a:stretch>
            <a:fillRect/>
          </a:stretch>
        </p:blipFill>
        <p:spPr>
          <a:xfrm>
            <a:off x="518160" y="1493520"/>
            <a:ext cx="3176270" cy="1873250"/>
          </a:xfrm>
          <a:prstGeom prst="rect">
            <a:avLst/>
          </a:prstGeom>
        </p:spPr>
      </p:pic>
      <p:grpSp>
        <p:nvGrpSpPr>
          <p:cNvPr id="40" name="Группа 39"/>
          <p:cNvGrpSpPr/>
          <p:nvPr/>
        </p:nvGrpSpPr>
        <p:grpSpPr>
          <a:xfrm>
            <a:off x="9388086" y="5420176"/>
            <a:ext cx="2296053" cy="720000"/>
            <a:chOff x="495550" y="1205047"/>
            <a:chExt cx="2296053" cy="833357"/>
          </a:xfrm>
          <a:solidFill>
            <a:schemeClr val="accent1"/>
          </a:solidFill>
          <a:effectLst/>
        </p:grpSpPr>
        <p:sp>
          <p:nvSpPr>
            <p:cNvPr id="41" name="Прямоугольник 40"/>
            <p:cNvSpPr/>
            <p:nvPr/>
          </p:nvSpPr>
          <p:spPr>
            <a:xfrm>
              <a:off x="495550" y="1205047"/>
              <a:ext cx="2296053" cy="83335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2" name="TextBox 41"/>
            <p:cNvSpPr txBox="1"/>
            <p:nvPr/>
          </p:nvSpPr>
          <p:spPr>
            <a:xfrm>
              <a:off x="495550" y="1205047"/>
              <a:ext cx="2296053" cy="833357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5000"/>
                </a:spcAft>
              </a:pPr>
              <a:r>
                <a:rPr lang="ru-RU" sz="1600" b="1" dirty="0" smtClean="0"/>
                <a:t>Студия анимации </a:t>
              </a:r>
              <a:endParaRPr lang="ru-RU" sz="1600" b="1" dirty="0" smtClean="0"/>
            </a:p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5000"/>
                </a:spcAft>
              </a:pPr>
              <a:r>
                <a:rPr lang="ru-RU" sz="1600" b="1" dirty="0" smtClean="0"/>
                <a:t>и 3</a:t>
              </a:r>
              <a:r>
                <a:rPr lang="en-US" sz="1600" b="1" dirty="0" smtClean="0"/>
                <a:t>D</a:t>
              </a:r>
              <a:r>
                <a:rPr lang="ru-RU" sz="1600" b="1" dirty="0" smtClean="0"/>
                <a:t> графики</a:t>
              </a:r>
              <a:endParaRPr lang="ru-RU" sz="1600" b="1" dirty="0"/>
            </a:p>
          </p:txBody>
        </p:sp>
      </p:grpSp>
      <p:grpSp>
        <p:nvGrpSpPr>
          <p:cNvPr id="87" name="Группа 86"/>
          <p:cNvGrpSpPr/>
          <p:nvPr/>
        </p:nvGrpSpPr>
        <p:grpSpPr>
          <a:xfrm>
            <a:off x="1611372" y="2994839"/>
            <a:ext cx="2296053" cy="720000"/>
            <a:chOff x="495550" y="1205047"/>
            <a:chExt cx="2296053" cy="833357"/>
          </a:xfrm>
          <a:effectLst/>
        </p:grpSpPr>
        <p:sp>
          <p:nvSpPr>
            <p:cNvPr id="88" name="Прямоугольник 87"/>
            <p:cNvSpPr/>
            <p:nvPr/>
          </p:nvSpPr>
          <p:spPr>
            <a:xfrm>
              <a:off x="495550" y="1205047"/>
              <a:ext cx="2296053" cy="83335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9" name="TextBox 88"/>
            <p:cNvSpPr txBox="1"/>
            <p:nvPr/>
          </p:nvSpPr>
          <p:spPr>
            <a:xfrm>
              <a:off x="495550" y="1205047"/>
              <a:ext cx="2296053" cy="8333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5000"/>
                </a:spcAft>
              </a:pPr>
              <a:r>
                <a:rPr lang="ru-RU" sz="1600" b="1" dirty="0" smtClean="0"/>
                <a:t>Студия электронной музыки</a:t>
              </a:r>
              <a:endParaRPr lang="ru-RU" sz="1600" b="1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Rounded Rectangle 2"/>
          <p:cNvSpPr/>
          <p:nvPr/>
        </p:nvSpPr>
        <p:spPr>
          <a:xfrm rot="16200000">
            <a:off x="2934006" y="-341998"/>
            <a:ext cx="1182333" cy="4996518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2" name="Rounded Rectangle 8"/>
          <p:cNvSpPr/>
          <p:nvPr/>
        </p:nvSpPr>
        <p:spPr>
          <a:xfrm rot="16200000">
            <a:off x="807758" y="1679957"/>
            <a:ext cx="1182333" cy="952608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j-lt"/>
            </a:endParaRPr>
          </a:p>
        </p:txBody>
      </p:sp>
      <p:sp>
        <p:nvSpPr>
          <p:cNvPr id="87" name="Rounded Rectangle 11"/>
          <p:cNvSpPr/>
          <p:nvPr/>
        </p:nvSpPr>
        <p:spPr>
          <a:xfrm rot="5400000" flipH="1">
            <a:off x="8048581" y="-343944"/>
            <a:ext cx="1182333" cy="5000410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8" name="Rounded Rectangle 8"/>
          <p:cNvSpPr/>
          <p:nvPr/>
        </p:nvSpPr>
        <p:spPr>
          <a:xfrm rot="5400000" flipH="1">
            <a:off x="10176774" y="1679957"/>
            <a:ext cx="1182333" cy="952608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j-lt"/>
            </a:endParaRPr>
          </a:p>
        </p:txBody>
      </p:sp>
      <p:sp>
        <p:nvSpPr>
          <p:cNvPr id="42" name="Text Placeholder 12"/>
          <p:cNvSpPr txBox="1"/>
          <p:nvPr/>
        </p:nvSpPr>
        <p:spPr>
          <a:xfrm>
            <a:off x="1162797" y="1884180"/>
            <a:ext cx="472255" cy="5441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6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1</a:t>
            </a:r>
            <a:endParaRPr lang="en-US" sz="6600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45" name="Text Placeholder 12"/>
          <p:cNvSpPr txBox="1"/>
          <p:nvPr/>
        </p:nvSpPr>
        <p:spPr>
          <a:xfrm>
            <a:off x="10531812" y="1884180"/>
            <a:ext cx="472255" cy="5441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6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4</a:t>
            </a:r>
            <a:endParaRPr lang="en-US" sz="6600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85" name="Rounded Rectangle 8"/>
          <p:cNvSpPr/>
          <p:nvPr/>
        </p:nvSpPr>
        <p:spPr>
          <a:xfrm rot="16200000">
            <a:off x="2955775" y="2955520"/>
            <a:ext cx="1182334" cy="5040058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6" name="Rounded Rectangle 8"/>
          <p:cNvSpPr/>
          <p:nvPr/>
        </p:nvSpPr>
        <p:spPr>
          <a:xfrm rot="16200000">
            <a:off x="807757" y="4999244"/>
            <a:ext cx="1182334" cy="952608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j-lt"/>
            </a:endParaRPr>
          </a:p>
        </p:txBody>
      </p:sp>
      <p:sp>
        <p:nvSpPr>
          <p:cNvPr id="91" name="Rounded Rectangle 17"/>
          <p:cNvSpPr/>
          <p:nvPr/>
        </p:nvSpPr>
        <p:spPr>
          <a:xfrm rot="5400000" flipH="1">
            <a:off x="8053078" y="3027548"/>
            <a:ext cx="1182334" cy="4896000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2" name="Rounded Rectangle 8"/>
          <p:cNvSpPr/>
          <p:nvPr/>
        </p:nvSpPr>
        <p:spPr>
          <a:xfrm rot="5400000" flipH="1">
            <a:off x="10176772" y="4999244"/>
            <a:ext cx="1182334" cy="952608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j-lt"/>
            </a:endParaRPr>
          </a:p>
        </p:txBody>
      </p:sp>
      <p:sp>
        <p:nvSpPr>
          <p:cNvPr id="44" name="Text Placeholder 12"/>
          <p:cNvSpPr txBox="1"/>
          <p:nvPr/>
        </p:nvSpPr>
        <p:spPr>
          <a:xfrm>
            <a:off x="1162797" y="5203467"/>
            <a:ext cx="472255" cy="5441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6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3</a:t>
            </a:r>
            <a:endParaRPr lang="en-US" sz="6600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47" name="Text Placeholder 12"/>
          <p:cNvSpPr txBox="1"/>
          <p:nvPr/>
        </p:nvSpPr>
        <p:spPr>
          <a:xfrm>
            <a:off x="10531812" y="5203467"/>
            <a:ext cx="472255" cy="5441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6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6</a:t>
            </a:r>
            <a:endParaRPr lang="en-US" sz="6600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83" name="Rounded Rectangle 5"/>
          <p:cNvSpPr/>
          <p:nvPr/>
        </p:nvSpPr>
        <p:spPr>
          <a:xfrm rot="16200000">
            <a:off x="2934005" y="1317644"/>
            <a:ext cx="1182333" cy="4996519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4" name="Rounded Rectangle 8"/>
          <p:cNvSpPr/>
          <p:nvPr/>
        </p:nvSpPr>
        <p:spPr>
          <a:xfrm rot="16200000">
            <a:off x="807757" y="3339601"/>
            <a:ext cx="1182333" cy="952608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j-lt"/>
            </a:endParaRPr>
          </a:p>
        </p:txBody>
      </p:sp>
      <p:sp>
        <p:nvSpPr>
          <p:cNvPr id="89" name="Rounded Rectangle 14"/>
          <p:cNvSpPr/>
          <p:nvPr/>
        </p:nvSpPr>
        <p:spPr>
          <a:xfrm rot="5400000" flipH="1">
            <a:off x="8048581" y="1315700"/>
            <a:ext cx="1182333" cy="5000410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0" name="Rounded Rectangle 8"/>
          <p:cNvSpPr/>
          <p:nvPr/>
        </p:nvSpPr>
        <p:spPr>
          <a:xfrm rot="5400000" flipH="1">
            <a:off x="10176773" y="3339601"/>
            <a:ext cx="1182333" cy="952608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j-lt"/>
            </a:endParaRPr>
          </a:p>
        </p:txBody>
      </p:sp>
      <p:sp>
        <p:nvSpPr>
          <p:cNvPr id="43" name="Text Placeholder 12"/>
          <p:cNvSpPr txBox="1"/>
          <p:nvPr/>
        </p:nvSpPr>
        <p:spPr>
          <a:xfrm>
            <a:off x="1162797" y="3543824"/>
            <a:ext cx="472255" cy="5441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6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2</a:t>
            </a:r>
            <a:endParaRPr lang="en-US" sz="6600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46" name="Text Placeholder 12"/>
          <p:cNvSpPr txBox="1"/>
          <p:nvPr/>
        </p:nvSpPr>
        <p:spPr>
          <a:xfrm>
            <a:off x="10531812" y="3543824"/>
            <a:ext cx="472255" cy="5441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6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5</a:t>
            </a:r>
            <a:endParaRPr lang="en-US" sz="6600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47100" y="399631"/>
            <a:ext cx="10865180" cy="695924"/>
          </a:xfrm>
        </p:spPr>
        <p:txBody>
          <a:bodyPr/>
          <a:lstStyle/>
          <a:p>
            <a:br>
              <a:rPr lang="ru-RU" sz="100" dirty="0" smtClean="0"/>
            </a:br>
            <a:br>
              <a:rPr lang="ru-RU" sz="100" dirty="0"/>
            </a:br>
            <a:br>
              <a:rPr lang="ru-RU" sz="100" dirty="0" smtClean="0"/>
            </a:br>
            <a:br>
              <a:rPr lang="ru-RU" sz="100" dirty="0"/>
            </a:br>
            <a:br>
              <a:rPr lang="ru-RU" sz="100" dirty="0" smtClean="0"/>
            </a:br>
            <a:br>
              <a:rPr lang="ru-RU" sz="100" dirty="0"/>
            </a:br>
            <a:br>
              <a:rPr lang="ru-RU" sz="100" dirty="0" smtClean="0"/>
            </a:br>
            <a:br>
              <a:rPr lang="ru-RU" sz="100" dirty="0"/>
            </a:br>
            <a:br>
              <a:rPr lang="ru-RU" sz="100" dirty="0" smtClean="0"/>
            </a:br>
            <a:br>
              <a:rPr lang="ru-RU" sz="100" dirty="0"/>
            </a:br>
            <a:br>
              <a:rPr lang="ru-RU" sz="100" dirty="0" smtClean="0"/>
            </a:br>
            <a:br>
              <a:rPr lang="ru-RU" sz="100" dirty="0"/>
            </a:br>
            <a:br>
              <a:rPr lang="ru-RU" sz="100" dirty="0" smtClean="0"/>
            </a:br>
            <a:br>
              <a:rPr lang="ru-RU" sz="100" dirty="0"/>
            </a:br>
            <a:br>
              <a:rPr lang="ru-RU" sz="100" dirty="0" smtClean="0"/>
            </a:br>
            <a:br>
              <a:rPr lang="ru-RU" sz="100" dirty="0"/>
            </a:br>
            <a:br>
              <a:rPr lang="ru-RU" sz="100" dirty="0" smtClean="0"/>
            </a:br>
            <a:br>
              <a:rPr lang="ru-RU" sz="100" dirty="0"/>
            </a:br>
            <a:br>
              <a:rPr lang="ru-RU" sz="100" dirty="0" smtClean="0"/>
            </a:br>
            <a:br>
              <a:rPr lang="ru-RU" sz="100" dirty="0"/>
            </a:br>
            <a:br>
              <a:rPr lang="ru-RU" sz="100" dirty="0" smtClean="0"/>
            </a:br>
            <a:br>
              <a:rPr lang="ru-RU" sz="100" dirty="0"/>
            </a:br>
            <a:br>
              <a:rPr lang="ru-RU" sz="100" dirty="0" smtClean="0"/>
            </a:br>
            <a:br>
              <a:rPr lang="ru-RU" sz="100" dirty="0"/>
            </a:br>
            <a:br>
              <a:rPr lang="ru-RU" sz="100" dirty="0" smtClean="0"/>
            </a:br>
            <a:br>
              <a:rPr lang="ru-RU" sz="100" dirty="0" smtClean="0"/>
            </a:br>
            <a:br>
              <a:rPr lang="ru-RU" sz="100" dirty="0" smtClean="0"/>
            </a:br>
            <a:br>
              <a:rPr lang="ru-RU" sz="100" dirty="0" smtClean="0"/>
            </a:br>
            <a:br>
              <a:rPr lang="ru-RU" sz="100" dirty="0" smtClean="0"/>
            </a:br>
            <a:br>
              <a:rPr lang="ru-RU" sz="100" dirty="0" smtClean="0"/>
            </a:br>
            <a:br>
              <a:rPr lang="ru-RU" sz="100" dirty="0" smtClean="0"/>
            </a:br>
            <a:br>
              <a:rPr lang="ru-RU" sz="100" dirty="0" smtClean="0"/>
            </a:br>
            <a:r>
              <a:rPr lang="ru-RU" dirty="0" smtClean="0"/>
              <a:t>МЕРОПРИЯТИЯ В РАМКАХ ПРОЕКТА</a:t>
            </a:r>
            <a:br>
              <a:rPr lang="ru-RU" dirty="0"/>
            </a:b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875230" y="1565094"/>
            <a:ext cx="40476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solidFill>
                  <a:schemeClr val="accent6"/>
                </a:solidFill>
              </a:rPr>
              <a:t>Проведение творческих профильных смен для активной </a:t>
            </a:r>
            <a:r>
              <a:rPr lang="ru-RU" sz="1600" b="1" dirty="0" smtClean="0">
                <a:solidFill>
                  <a:schemeClr val="accent6"/>
                </a:solidFill>
              </a:rPr>
              <a:t>молодежи;</a:t>
            </a:r>
            <a:endParaRPr lang="ru-RU" sz="1600" b="1" dirty="0">
              <a:solidFill>
                <a:schemeClr val="accent6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956090" y="3282607"/>
            <a:ext cx="40476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solidFill>
                  <a:schemeClr val="accent6"/>
                </a:solidFill>
              </a:rPr>
              <a:t>Обучающие треки по различным сферам креативных индустрий;</a:t>
            </a:r>
            <a:endParaRPr lang="ru-RU" sz="1600" b="1" dirty="0">
              <a:solidFill>
                <a:schemeClr val="accent6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1875230" y="4884381"/>
            <a:ext cx="40476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600" b="1" dirty="0">
                <a:solidFill>
                  <a:schemeClr val="accent6"/>
                </a:solidFill>
              </a:rPr>
              <a:t>Приглашение региональных и федеральных экспертов в сфере развития креативных индустрий (по направлениям);</a:t>
            </a:r>
            <a:endParaRPr lang="ru-RU" sz="1600" b="1" dirty="0">
              <a:solidFill>
                <a:schemeClr val="accent6"/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6154056" y="1565094"/>
            <a:ext cx="4066019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550" b="1" dirty="0">
                <a:solidFill>
                  <a:schemeClr val="accent6"/>
                </a:solidFill>
              </a:rPr>
              <a:t>Проведение презентаций креативных продуктов с участием СМИ, представителей организаций коммерческого и некоммерческого сектора;</a:t>
            </a:r>
            <a:endParaRPr lang="ru-RU" sz="1550" b="1" dirty="0">
              <a:solidFill>
                <a:schemeClr val="accent6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6171004" y="3208654"/>
            <a:ext cx="40476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550" b="1" dirty="0">
                <a:solidFill>
                  <a:schemeClr val="accent6"/>
                </a:solidFill>
              </a:rPr>
              <a:t>Создание региональной креативной команды и Региональной площадки для дальнейшей поддержки деятельности креативных индустрий на территории региона;</a:t>
            </a:r>
            <a:endParaRPr lang="ru-RU" sz="1550" b="1" dirty="0">
              <a:solidFill>
                <a:schemeClr val="accent6"/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6172392" y="4880035"/>
            <a:ext cx="40476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600" b="1" dirty="0">
                <a:solidFill>
                  <a:schemeClr val="accent6"/>
                </a:solidFill>
              </a:rPr>
              <a:t>Практики наставничества в креативной среде в период проведения основных мероприятий проекта и в течение 1 года после завершения проекта.</a:t>
            </a:r>
            <a:endParaRPr lang="ru-RU" sz="1600" b="1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4"/>
          </p:nvPr>
        </p:nvSpPr>
        <p:spPr>
          <a:xfrm>
            <a:off x="3669970" y="1597211"/>
            <a:ext cx="7931664" cy="1390538"/>
          </a:xfrm>
        </p:spPr>
        <p:txBody>
          <a:bodyPr/>
          <a:lstStyle/>
          <a:p>
            <a:r>
              <a:rPr lang="ru-RU" b="1" dirty="0" smtClean="0"/>
              <a:t>ОБПОУ «Музыкальный колледж им. Г.В. Свиридова»</a:t>
            </a:r>
            <a:endParaRPr lang="ru-RU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5"/>
          </p:nvPr>
        </p:nvSpPr>
        <p:spPr>
          <a:xfrm>
            <a:off x="3755031" y="3080705"/>
            <a:ext cx="7931664" cy="809262"/>
          </a:xfrm>
        </p:spPr>
        <p:txBody>
          <a:bodyPr/>
          <a:lstStyle/>
          <a:p>
            <a:r>
              <a:rPr lang="ru-RU" sz="2000" dirty="0" smtClean="0">
                <a:latin typeface="+mj-lt"/>
              </a:rPr>
              <a:t>Разработчики:</a:t>
            </a:r>
            <a:endParaRPr lang="ru-RU" sz="2000" dirty="0" smtClean="0">
              <a:latin typeface="+mj-lt"/>
            </a:endParaRPr>
          </a:p>
          <a:p>
            <a:r>
              <a:rPr lang="ru-RU" sz="2000" dirty="0" smtClean="0">
                <a:latin typeface="+mj-lt"/>
              </a:rPr>
              <a:t>Яковлев Валерий Сергеевич</a:t>
            </a:r>
            <a:endParaRPr lang="ru-RU" sz="2000" dirty="0" smtClean="0">
              <a:latin typeface="+mj-lt"/>
            </a:endParaRPr>
          </a:p>
          <a:p>
            <a:r>
              <a:rPr lang="ru-RU" sz="2000" dirty="0" err="1" smtClean="0">
                <a:latin typeface="+mj-lt"/>
              </a:rPr>
              <a:t>Баздырева</a:t>
            </a:r>
            <a:r>
              <a:rPr lang="ru-RU" sz="2000" dirty="0" smtClean="0">
                <a:latin typeface="+mj-lt"/>
              </a:rPr>
              <a:t> Тамара Михайловна</a:t>
            </a:r>
            <a:endParaRPr lang="ru-RU" sz="2000" dirty="0">
              <a:latin typeface="+mj-lt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7"/>
          </p:nvPr>
        </p:nvSpPr>
        <p:spPr>
          <a:xfrm>
            <a:off x="3680603" y="1172959"/>
            <a:ext cx="7931664" cy="376237"/>
          </a:xfrm>
        </p:spPr>
        <p:txBody>
          <a:bodyPr/>
          <a:lstStyle/>
          <a:p>
            <a:r>
              <a:rPr lang="ru-RU" sz="3600" b="1" dirty="0" smtClean="0">
                <a:latin typeface="+mj-lt"/>
              </a:rPr>
              <a:t>Курская область</a:t>
            </a:r>
            <a:endParaRPr lang="ru-RU" sz="3600" b="1" dirty="0"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4555749" y="1912893"/>
            <a:ext cx="1540251" cy="1516107"/>
            <a:chOff x="4555750" y="1912893"/>
            <a:chExt cx="1540250" cy="1516107"/>
          </a:xfrm>
        </p:grpSpPr>
        <p:sp>
          <p:nvSpPr>
            <p:cNvPr id="62" name="Freeform 61"/>
            <p:cNvSpPr>
              <a:spLocks noChangeArrowheads="1"/>
            </p:cNvSpPr>
            <p:nvPr/>
          </p:nvSpPr>
          <p:spPr bwMode="auto">
            <a:xfrm>
              <a:off x="4555750" y="1912893"/>
              <a:ext cx="1540250" cy="1516107"/>
            </a:xfrm>
            <a:custGeom>
              <a:avLst/>
              <a:gdLst>
                <a:gd name="connsiteX0" fmla="*/ 1540250 w 1540250"/>
                <a:gd name="connsiteY0" fmla="*/ 0 h 1516107"/>
                <a:gd name="connsiteX1" fmla="*/ 1540250 w 1540250"/>
                <a:gd name="connsiteY1" fmla="*/ 1516107 h 1516107"/>
                <a:gd name="connsiteX2" fmla="*/ 0 w 1540250"/>
                <a:gd name="connsiteY2" fmla="*/ 1516107 h 1516107"/>
                <a:gd name="connsiteX3" fmla="*/ 5452 w 1540250"/>
                <a:gd name="connsiteY3" fmla="*/ 1401014 h 1516107"/>
                <a:gd name="connsiteX4" fmla="*/ 1390815 w 1540250"/>
                <a:gd name="connsiteY4" fmla="*/ 7541 h 1516107"/>
                <a:gd name="connsiteX5" fmla="*/ 1540250 w 1540250"/>
                <a:gd name="connsiteY5" fmla="*/ 0 h 1516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0250" h="1516107">
                  <a:moveTo>
                    <a:pt x="1540250" y="0"/>
                  </a:moveTo>
                  <a:lnTo>
                    <a:pt x="1540250" y="1516107"/>
                  </a:lnTo>
                  <a:lnTo>
                    <a:pt x="0" y="1516107"/>
                  </a:lnTo>
                  <a:lnTo>
                    <a:pt x="5452" y="1401014"/>
                  </a:lnTo>
                  <a:cubicBezTo>
                    <a:pt x="75368" y="666840"/>
                    <a:pt x="657602" y="81965"/>
                    <a:pt x="1390815" y="7541"/>
                  </a:cubicBezTo>
                  <a:lnTo>
                    <a:pt x="1540250" y="0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/>
            </a:p>
          </p:txBody>
        </p:sp>
        <p:sp>
          <p:nvSpPr>
            <p:cNvPr id="64" name="Freeform 63"/>
            <p:cNvSpPr>
              <a:spLocks noChangeArrowheads="1"/>
            </p:cNvSpPr>
            <p:nvPr/>
          </p:nvSpPr>
          <p:spPr bwMode="auto">
            <a:xfrm>
              <a:off x="4776085" y="2129774"/>
              <a:ext cx="1319915" cy="1299226"/>
            </a:xfrm>
            <a:custGeom>
              <a:avLst/>
              <a:gdLst>
                <a:gd name="connsiteX0" fmla="*/ 1540250 w 1540250"/>
                <a:gd name="connsiteY0" fmla="*/ 0 h 1516107"/>
                <a:gd name="connsiteX1" fmla="*/ 1540250 w 1540250"/>
                <a:gd name="connsiteY1" fmla="*/ 1516107 h 1516107"/>
                <a:gd name="connsiteX2" fmla="*/ 0 w 1540250"/>
                <a:gd name="connsiteY2" fmla="*/ 1516107 h 1516107"/>
                <a:gd name="connsiteX3" fmla="*/ 5452 w 1540250"/>
                <a:gd name="connsiteY3" fmla="*/ 1401014 h 1516107"/>
                <a:gd name="connsiteX4" fmla="*/ 1390815 w 1540250"/>
                <a:gd name="connsiteY4" fmla="*/ 7541 h 1516107"/>
                <a:gd name="connsiteX5" fmla="*/ 1540250 w 1540250"/>
                <a:gd name="connsiteY5" fmla="*/ 0 h 1516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0250" h="1516107">
                  <a:moveTo>
                    <a:pt x="1540250" y="0"/>
                  </a:moveTo>
                  <a:lnTo>
                    <a:pt x="1540250" y="1516107"/>
                  </a:lnTo>
                  <a:lnTo>
                    <a:pt x="0" y="1516107"/>
                  </a:lnTo>
                  <a:lnTo>
                    <a:pt x="5452" y="1401014"/>
                  </a:lnTo>
                  <a:cubicBezTo>
                    <a:pt x="75368" y="666840"/>
                    <a:pt x="657602" y="81965"/>
                    <a:pt x="1390815" y="7541"/>
                  </a:cubicBezTo>
                  <a:lnTo>
                    <a:pt x="1540250" y="0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/>
            </a:p>
          </p:txBody>
        </p:sp>
        <p:sp>
          <p:nvSpPr>
            <p:cNvPr id="65" name="Freeform 64"/>
            <p:cNvSpPr>
              <a:spLocks noChangeArrowheads="1"/>
            </p:cNvSpPr>
            <p:nvPr/>
          </p:nvSpPr>
          <p:spPr bwMode="auto">
            <a:xfrm>
              <a:off x="4979977" y="2330471"/>
              <a:ext cx="1116023" cy="1098529"/>
            </a:xfrm>
            <a:custGeom>
              <a:avLst/>
              <a:gdLst>
                <a:gd name="connsiteX0" fmla="*/ 1540250 w 1540250"/>
                <a:gd name="connsiteY0" fmla="*/ 0 h 1516107"/>
                <a:gd name="connsiteX1" fmla="*/ 1540250 w 1540250"/>
                <a:gd name="connsiteY1" fmla="*/ 1516107 h 1516107"/>
                <a:gd name="connsiteX2" fmla="*/ 0 w 1540250"/>
                <a:gd name="connsiteY2" fmla="*/ 1516107 h 1516107"/>
                <a:gd name="connsiteX3" fmla="*/ 5452 w 1540250"/>
                <a:gd name="connsiteY3" fmla="*/ 1401014 h 1516107"/>
                <a:gd name="connsiteX4" fmla="*/ 1390815 w 1540250"/>
                <a:gd name="connsiteY4" fmla="*/ 7541 h 1516107"/>
                <a:gd name="connsiteX5" fmla="*/ 1540250 w 1540250"/>
                <a:gd name="connsiteY5" fmla="*/ 0 h 1516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0250" h="1516107">
                  <a:moveTo>
                    <a:pt x="1540250" y="0"/>
                  </a:moveTo>
                  <a:lnTo>
                    <a:pt x="1540250" y="1516107"/>
                  </a:lnTo>
                  <a:lnTo>
                    <a:pt x="0" y="1516107"/>
                  </a:lnTo>
                  <a:lnTo>
                    <a:pt x="5452" y="1401014"/>
                  </a:lnTo>
                  <a:cubicBezTo>
                    <a:pt x="75368" y="666840"/>
                    <a:pt x="657602" y="81965"/>
                    <a:pt x="1390815" y="7541"/>
                  </a:cubicBezTo>
                  <a:lnTo>
                    <a:pt x="1540250" y="0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/>
            </a:p>
          </p:txBody>
        </p:sp>
        <p:sp>
          <p:nvSpPr>
            <p:cNvPr id="66" name="Freeform 65"/>
            <p:cNvSpPr>
              <a:spLocks noChangeArrowheads="1"/>
            </p:cNvSpPr>
            <p:nvPr/>
          </p:nvSpPr>
          <p:spPr bwMode="auto">
            <a:xfrm>
              <a:off x="5193464" y="2564091"/>
              <a:ext cx="878683" cy="864909"/>
            </a:xfrm>
            <a:custGeom>
              <a:avLst/>
              <a:gdLst>
                <a:gd name="connsiteX0" fmla="*/ 1540250 w 1540250"/>
                <a:gd name="connsiteY0" fmla="*/ 0 h 1516107"/>
                <a:gd name="connsiteX1" fmla="*/ 1540250 w 1540250"/>
                <a:gd name="connsiteY1" fmla="*/ 1516107 h 1516107"/>
                <a:gd name="connsiteX2" fmla="*/ 0 w 1540250"/>
                <a:gd name="connsiteY2" fmla="*/ 1516107 h 1516107"/>
                <a:gd name="connsiteX3" fmla="*/ 5452 w 1540250"/>
                <a:gd name="connsiteY3" fmla="*/ 1401014 h 1516107"/>
                <a:gd name="connsiteX4" fmla="*/ 1390815 w 1540250"/>
                <a:gd name="connsiteY4" fmla="*/ 7541 h 1516107"/>
                <a:gd name="connsiteX5" fmla="*/ 1540250 w 1540250"/>
                <a:gd name="connsiteY5" fmla="*/ 0 h 1516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0250" h="1516107">
                  <a:moveTo>
                    <a:pt x="1540250" y="0"/>
                  </a:moveTo>
                  <a:lnTo>
                    <a:pt x="1540250" y="1516107"/>
                  </a:lnTo>
                  <a:lnTo>
                    <a:pt x="0" y="1516107"/>
                  </a:lnTo>
                  <a:lnTo>
                    <a:pt x="5452" y="1401014"/>
                  </a:lnTo>
                  <a:cubicBezTo>
                    <a:pt x="75368" y="666840"/>
                    <a:pt x="657602" y="81965"/>
                    <a:pt x="1390815" y="7541"/>
                  </a:cubicBezTo>
                  <a:lnTo>
                    <a:pt x="154025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 flipV="1">
            <a:off x="4555749" y="3429001"/>
            <a:ext cx="1540251" cy="1516107"/>
            <a:chOff x="4555750" y="1912893"/>
            <a:chExt cx="1540250" cy="1516107"/>
          </a:xfrm>
        </p:grpSpPr>
        <p:sp>
          <p:nvSpPr>
            <p:cNvPr id="22" name="Freeform 21"/>
            <p:cNvSpPr>
              <a:spLocks noChangeArrowheads="1"/>
            </p:cNvSpPr>
            <p:nvPr/>
          </p:nvSpPr>
          <p:spPr bwMode="auto">
            <a:xfrm>
              <a:off x="4555750" y="1912893"/>
              <a:ext cx="1540250" cy="1516107"/>
            </a:xfrm>
            <a:custGeom>
              <a:avLst/>
              <a:gdLst>
                <a:gd name="connsiteX0" fmla="*/ 1540250 w 1540250"/>
                <a:gd name="connsiteY0" fmla="*/ 0 h 1516107"/>
                <a:gd name="connsiteX1" fmla="*/ 1540250 w 1540250"/>
                <a:gd name="connsiteY1" fmla="*/ 1516107 h 1516107"/>
                <a:gd name="connsiteX2" fmla="*/ 0 w 1540250"/>
                <a:gd name="connsiteY2" fmla="*/ 1516107 h 1516107"/>
                <a:gd name="connsiteX3" fmla="*/ 5452 w 1540250"/>
                <a:gd name="connsiteY3" fmla="*/ 1401014 h 1516107"/>
                <a:gd name="connsiteX4" fmla="*/ 1390815 w 1540250"/>
                <a:gd name="connsiteY4" fmla="*/ 7541 h 1516107"/>
                <a:gd name="connsiteX5" fmla="*/ 1540250 w 1540250"/>
                <a:gd name="connsiteY5" fmla="*/ 0 h 1516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0250" h="1516107">
                  <a:moveTo>
                    <a:pt x="1540250" y="0"/>
                  </a:moveTo>
                  <a:lnTo>
                    <a:pt x="1540250" y="1516107"/>
                  </a:lnTo>
                  <a:lnTo>
                    <a:pt x="0" y="1516107"/>
                  </a:lnTo>
                  <a:lnTo>
                    <a:pt x="5452" y="1401014"/>
                  </a:lnTo>
                  <a:cubicBezTo>
                    <a:pt x="75368" y="666840"/>
                    <a:pt x="657602" y="81965"/>
                    <a:pt x="1390815" y="7541"/>
                  </a:cubicBezTo>
                  <a:lnTo>
                    <a:pt x="1540250" y="0"/>
                  </a:lnTo>
                  <a:close/>
                </a:path>
              </a:pathLst>
            </a:custGeom>
            <a:solidFill>
              <a:schemeClr val="accent4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/>
            </a:p>
          </p:txBody>
        </p:sp>
        <p:sp>
          <p:nvSpPr>
            <p:cNvPr id="23" name="Freeform 22"/>
            <p:cNvSpPr>
              <a:spLocks noChangeArrowheads="1"/>
            </p:cNvSpPr>
            <p:nvPr/>
          </p:nvSpPr>
          <p:spPr bwMode="auto">
            <a:xfrm>
              <a:off x="4776085" y="2129774"/>
              <a:ext cx="1319915" cy="1299226"/>
            </a:xfrm>
            <a:custGeom>
              <a:avLst/>
              <a:gdLst>
                <a:gd name="connsiteX0" fmla="*/ 1540250 w 1540250"/>
                <a:gd name="connsiteY0" fmla="*/ 0 h 1516107"/>
                <a:gd name="connsiteX1" fmla="*/ 1540250 w 1540250"/>
                <a:gd name="connsiteY1" fmla="*/ 1516107 h 1516107"/>
                <a:gd name="connsiteX2" fmla="*/ 0 w 1540250"/>
                <a:gd name="connsiteY2" fmla="*/ 1516107 h 1516107"/>
                <a:gd name="connsiteX3" fmla="*/ 5452 w 1540250"/>
                <a:gd name="connsiteY3" fmla="*/ 1401014 h 1516107"/>
                <a:gd name="connsiteX4" fmla="*/ 1390815 w 1540250"/>
                <a:gd name="connsiteY4" fmla="*/ 7541 h 1516107"/>
                <a:gd name="connsiteX5" fmla="*/ 1540250 w 1540250"/>
                <a:gd name="connsiteY5" fmla="*/ 0 h 1516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0250" h="1516107">
                  <a:moveTo>
                    <a:pt x="1540250" y="0"/>
                  </a:moveTo>
                  <a:lnTo>
                    <a:pt x="1540250" y="1516107"/>
                  </a:lnTo>
                  <a:lnTo>
                    <a:pt x="0" y="1516107"/>
                  </a:lnTo>
                  <a:lnTo>
                    <a:pt x="5452" y="1401014"/>
                  </a:lnTo>
                  <a:cubicBezTo>
                    <a:pt x="75368" y="666840"/>
                    <a:pt x="657602" y="81965"/>
                    <a:pt x="1390815" y="7541"/>
                  </a:cubicBezTo>
                  <a:lnTo>
                    <a:pt x="1540250" y="0"/>
                  </a:ln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/>
            </a:p>
          </p:txBody>
        </p:sp>
        <p:sp>
          <p:nvSpPr>
            <p:cNvPr id="24" name="Freeform 23"/>
            <p:cNvSpPr>
              <a:spLocks noChangeArrowheads="1"/>
            </p:cNvSpPr>
            <p:nvPr/>
          </p:nvSpPr>
          <p:spPr bwMode="auto">
            <a:xfrm>
              <a:off x="4979977" y="2330471"/>
              <a:ext cx="1116023" cy="1098529"/>
            </a:xfrm>
            <a:custGeom>
              <a:avLst/>
              <a:gdLst>
                <a:gd name="connsiteX0" fmla="*/ 1540250 w 1540250"/>
                <a:gd name="connsiteY0" fmla="*/ 0 h 1516107"/>
                <a:gd name="connsiteX1" fmla="*/ 1540250 w 1540250"/>
                <a:gd name="connsiteY1" fmla="*/ 1516107 h 1516107"/>
                <a:gd name="connsiteX2" fmla="*/ 0 w 1540250"/>
                <a:gd name="connsiteY2" fmla="*/ 1516107 h 1516107"/>
                <a:gd name="connsiteX3" fmla="*/ 5452 w 1540250"/>
                <a:gd name="connsiteY3" fmla="*/ 1401014 h 1516107"/>
                <a:gd name="connsiteX4" fmla="*/ 1390815 w 1540250"/>
                <a:gd name="connsiteY4" fmla="*/ 7541 h 1516107"/>
                <a:gd name="connsiteX5" fmla="*/ 1540250 w 1540250"/>
                <a:gd name="connsiteY5" fmla="*/ 0 h 1516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0250" h="1516107">
                  <a:moveTo>
                    <a:pt x="1540250" y="0"/>
                  </a:moveTo>
                  <a:lnTo>
                    <a:pt x="1540250" y="1516107"/>
                  </a:lnTo>
                  <a:lnTo>
                    <a:pt x="0" y="1516107"/>
                  </a:lnTo>
                  <a:lnTo>
                    <a:pt x="5452" y="1401014"/>
                  </a:lnTo>
                  <a:cubicBezTo>
                    <a:pt x="75368" y="666840"/>
                    <a:pt x="657602" y="81965"/>
                    <a:pt x="1390815" y="7541"/>
                  </a:cubicBezTo>
                  <a:lnTo>
                    <a:pt x="1540250" y="0"/>
                  </a:lnTo>
                  <a:close/>
                </a:path>
              </a:pathLst>
            </a:custGeom>
            <a:solidFill>
              <a:schemeClr val="accent4">
                <a:alpha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/>
            </a:p>
          </p:txBody>
        </p:sp>
        <p:sp>
          <p:nvSpPr>
            <p:cNvPr id="25" name="Freeform 24"/>
            <p:cNvSpPr>
              <a:spLocks noChangeArrowheads="1"/>
            </p:cNvSpPr>
            <p:nvPr/>
          </p:nvSpPr>
          <p:spPr bwMode="auto">
            <a:xfrm>
              <a:off x="5193464" y="2564091"/>
              <a:ext cx="878683" cy="864909"/>
            </a:xfrm>
            <a:custGeom>
              <a:avLst/>
              <a:gdLst>
                <a:gd name="connsiteX0" fmla="*/ 1540250 w 1540250"/>
                <a:gd name="connsiteY0" fmla="*/ 0 h 1516107"/>
                <a:gd name="connsiteX1" fmla="*/ 1540250 w 1540250"/>
                <a:gd name="connsiteY1" fmla="*/ 1516107 h 1516107"/>
                <a:gd name="connsiteX2" fmla="*/ 0 w 1540250"/>
                <a:gd name="connsiteY2" fmla="*/ 1516107 h 1516107"/>
                <a:gd name="connsiteX3" fmla="*/ 5452 w 1540250"/>
                <a:gd name="connsiteY3" fmla="*/ 1401014 h 1516107"/>
                <a:gd name="connsiteX4" fmla="*/ 1390815 w 1540250"/>
                <a:gd name="connsiteY4" fmla="*/ 7541 h 1516107"/>
                <a:gd name="connsiteX5" fmla="*/ 1540250 w 1540250"/>
                <a:gd name="connsiteY5" fmla="*/ 0 h 1516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0250" h="1516107">
                  <a:moveTo>
                    <a:pt x="1540250" y="0"/>
                  </a:moveTo>
                  <a:lnTo>
                    <a:pt x="1540250" y="1516107"/>
                  </a:lnTo>
                  <a:lnTo>
                    <a:pt x="0" y="1516107"/>
                  </a:lnTo>
                  <a:lnTo>
                    <a:pt x="5452" y="1401014"/>
                  </a:lnTo>
                  <a:cubicBezTo>
                    <a:pt x="75368" y="666840"/>
                    <a:pt x="657602" y="81965"/>
                    <a:pt x="1390815" y="7541"/>
                  </a:cubicBezTo>
                  <a:lnTo>
                    <a:pt x="154025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/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-2506" y="3054232"/>
            <a:ext cx="5240636" cy="369332"/>
          </a:xfrm>
          <a:prstGeom prst="rect">
            <a:avLst/>
          </a:prstGeom>
          <a:solidFill>
            <a:schemeClr val="accent3">
              <a:alpha val="54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228" y="3421153"/>
            <a:ext cx="5244509" cy="369332"/>
          </a:xfrm>
          <a:prstGeom prst="rect">
            <a:avLst/>
          </a:prstGeom>
          <a:solidFill>
            <a:schemeClr val="accent4">
              <a:alpha val="54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1155700" y="1780540"/>
            <a:ext cx="37992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b="1" dirty="0" smtClean="0">
                <a:sym typeface="+mn-ea"/>
              </a:rPr>
              <a:t>выявление качества реализации дополнительной общеразвивающей программы</a:t>
            </a:r>
            <a:endParaRPr lang="ru-RU" b="1" dirty="0" smtClean="0">
              <a:ea typeface="Open Sans Light" panose="020B0306030504020204" pitchFamily="34" charset="0"/>
              <a:cs typeface="Open Sans Light" panose="020B0306030504020204" pitchFamily="34" charset="0"/>
              <a:sym typeface="+mn-ea"/>
            </a:endParaRPr>
          </a:p>
        </p:txBody>
      </p:sp>
      <p:grpSp>
        <p:nvGrpSpPr>
          <p:cNvPr id="58" name="Group 2"/>
          <p:cNvGrpSpPr/>
          <p:nvPr/>
        </p:nvGrpSpPr>
        <p:grpSpPr>
          <a:xfrm flipH="1">
            <a:off x="6097057" y="1913438"/>
            <a:ext cx="1540251" cy="1516107"/>
            <a:chOff x="4555750" y="1912893"/>
            <a:chExt cx="1540250" cy="1516107"/>
          </a:xfrm>
        </p:grpSpPr>
        <p:sp>
          <p:nvSpPr>
            <p:cNvPr id="72" name="Freeform 61"/>
            <p:cNvSpPr>
              <a:spLocks noChangeArrowheads="1"/>
            </p:cNvSpPr>
            <p:nvPr/>
          </p:nvSpPr>
          <p:spPr bwMode="auto">
            <a:xfrm>
              <a:off x="4555750" y="1912893"/>
              <a:ext cx="1540250" cy="1516107"/>
            </a:xfrm>
            <a:custGeom>
              <a:avLst/>
              <a:gdLst>
                <a:gd name="connsiteX0" fmla="*/ 1540250 w 1540250"/>
                <a:gd name="connsiteY0" fmla="*/ 0 h 1516107"/>
                <a:gd name="connsiteX1" fmla="*/ 1540250 w 1540250"/>
                <a:gd name="connsiteY1" fmla="*/ 1516107 h 1516107"/>
                <a:gd name="connsiteX2" fmla="*/ 0 w 1540250"/>
                <a:gd name="connsiteY2" fmla="*/ 1516107 h 1516107"/>
                <a:gd name="connsiteX3" fmla="*/ 5452 w 1540250"/>
                <a:gd name="connsiteY3" fmla="*/ 1401014 h 1516107"/>
                <a:gd name="connsiteX4" fmla="*/ 1390815 w 1540250"/>
                <a:gd name="connsiteY4" fmla="*/ 7541 h 1516107"/>
                <a:gd name="connsiteX5" fmla="*/ 1540250 w 1540250"/>
                <a:gd name="connsiteY5" fmla="*/ 0 h 1516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0250" h="1516107">
                  <a:moveTo>
                    <a:pt x="1540250" y="0"/>
                  </a:moveTo>
                  <a:lnTo>
                    <a:pt x="1540250" y="1516107"/>
                  </a:lnTo>
                  <a:lnTo>
                    <a:pt x="0" y="1516107"/>
                  </a:lnTo>
                  <a:lnTo>
                    <a:pt x="5452" y="1401014"/>
                  </a:lnTo>
                  <a:cubicBezTo>
                    <a:pt x="75368" y="666840"/>
                    <a:pt x="657602" y="81965"/>
                    <a:pt x="1390815" y="7541"/>
                  </a:cubicBezTo>
                  <a:lnTo>
                    <a:pt x="1540250" y="0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/>
            </a:p>
          </p:txBody>
        </p:sp>
        <p:sp>
          <p:nvSpPr>
            <p:cNvPr id="89" name="Freeform 63"/>
            <p:cNvSpPr>
              <a:spLocks noChangeArrowheads="1"/>
            </p:cNvSpPr>
            <p:nvPr/>
          </p:nvSpPr>
          <p:spPr bwMode="auto">
            <a:xfrm>
              <a:off x="4776085" y="2129774"/>
              <a:ext cx="1319915" cy="1299226"/>
            </a:xfrm>
            <a:custGeom>
              <a:avLst/>
              <a:gdLst>
                <a:gd name="connsiteX0" fmla="*/ 1540250 w 1540250"/>
                <a:gd name="connsiteY0" fmla="*/ 0 h 1516107"/>
                <a:gd name="connsiteX1" fmla="*/ 1540250 w 1540250"/>
                <a:gd name="connsiteY1" fmla="*/ 1516107 h 1516107"/>
                <a:gd name="connsiteX2" fmla="*/ 0 w 1540250"/>
                <a:gd name="connsiteY2" fmla="*/ 1516107 h 1516107"/>
                <a:gd name="connsiteX3" fmla="*/ 5452 w 1540250"/>
                <a:gd name="connsiteY3" fmla="*/ 1401014 h 1516107"/>
                <a:gd name="connsiteX4" fmla="*/ 1390815 w 1540250"/>
                <a:gd name="connsiteY4" fmla="*/ 7541 h 1516107"/>
                <a:gd name="connsiteX5" fmla="*/ 1540250 w 1540250"/>
                <a:gd name="connsiteY5" fmla="*/ 0 h 1516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0250" h="1516107">
                  <a:moveTo>
                    <a:pt x="1540250" y="0"/>
                  </a:moveTo>
                  <a:lnTo>
                    <a:pt x="1540250" y="1516107"/>
                  </a:lnTo>
                  <a:lnTo>
                    <a:pt x="0" y="1516107"/>
                  </a:lnTo>
                  <a:lnTo>
                    <a:pt x="5452" y="1401014"/>
                  </a:lnTo>
                  <a:cubicBezTo>
                    <a:pt x="75368" y="666840"/>
                    <a:pt x="657602" y="81965"/>
                    <a:pt x="1390815" y="7541"/>
                  </a:cubicBezTo>
                  <a:lnTo>
                    <a:pt x="1540250" y="0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/>
            </a:p>
          </p:txBody>
        </p:sp>
        <p:sp>
          <p:nvSpPr>
            <p:cNvPr id="90" name="Freeform 64"/>
            <p:cNvSpPr>
              <a:spLocks noChangeArrowheads="1"/>
            </p:cNvSpPr>
            <p:nvPr/>
          </p:nvSpPr>
          <p:spPr bwMode="auto">
            <a:xfrm>
              <a:off x="4979977" y="2330471"/>
              <a:ext cx="1116023" cy="1098529"/>
            </a:xfrm>
            <a:custGeom>
              <a:avLst/>
              <a:gdLst>
                <a:gd name="connsiteX0" fmla="*/ 1540250 w 1540250"/>
                <a:gd name="connsiteY0" fmla="*/ 0 h 1516107"/>
                <a:gd name="connsiteX1" fmla="*/ 1540250 w 1540250"/>
                <a:gd name="connsiteY1" fmla="*/ 1516107 h 1516107"/>
                <a:gd name="connsiteX2" fmla="*/ 0 w 1540250"/>
                <a:gd name="connsiteY2" fmla="*/ 1516107 h 1516107"/>
                <a:gd name="connsiteX3" fmla="*/ 5452 w 1540250"/>
                <a:gd name="connsiteY3" fmla="*/ 1401014 h 1516107"/>
                <a:gd name="connsiteX4" fmla="*/ 1390815 w 1540250"/>
                <a:gd name="connsiteY4" fmla="*/ 7541 h 1516107"/>
                <a:gd name="connsiteX5" fmla="*/ 1540250 w 1540250"/>
                <a:gd name="connsiteY5" fmla="*/ 0 h 1516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0250" h="1516107">
                  <a:moveTo>
                    <a:pt x="1540250" y="0"/>
                  </a:moveTo>
                  <a:lnTo>
                    <a:pt x="1540250" y="1516107"/>
                  </a:lnTo>
                  <a:lnTo>
                    <a:pt x="0" y="1516107"/>
                  </a:lnTo>
                  <a:lnTo>
                    <a:pt x="5452" y="1401014"/>
                  </a:lnTo>
                  <a:cubicBezTo>
                    <a:pt x="75368" y="666840"/>
                    <a:pt x="657602" y="81965"/>
                    <a:pt x="1390815" y="7541"/>
                  </a:cubicBezTo>
                  <a:lnTo>
                    <a:pt x="1540250" y="0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/>
            </a:p>
          </p:txBody>
        </p:sp>
        <p:sp>
          <p:nvSpPr>
            <p:cNvPr id="91" name="Freeform 65"/>
            <p:cNvSpPr>
              <a:spLocks noChangeArrowheads="1"/>
            </p:cNvSpPr>
            <p:nvPr/>
          </p:nvSpPr>
          <p:spPr bwMode="auto">
            <a:xfrm>
              <a:off x="5193464" y="2564091"/>
              <a:ext cx="878683" cy="864909"/>
            </a:xfrm>
            <a:custGeom>
              <a:avLst/>
              <a:gdLst>
                <a:gd name="connsiteX0" fmla="*/ 1540250 w 1540250"/>
                <a:gd name="connsiteY0" fmla="*/ 0 h 1516107"/>
                <a:gd name="connsiteX1" fmla="*/ 1540250 w 1540250"/>
                <a:gd name="connsiteY1" fmla="*/ 1516107 h 1516107"/>
                <a:gd name="connsiteX2" fmla="*/ 0 w 1540250"/>
                <a:gd name="connsiteY2" fmla="*/ 1516107 h 1516107"/>
                <a:gd name="connsiteX3" fmla="*/ 5452 w 1540250"/>
                <a:gd name="connsiteY3" fmla="*/ 1401014 h 1516107"/>
                <a:gd name="connsiteX4" fmla="*/ 1390815 w 1540250"/>
                <a:gd name="connsiteY4" fmla="*/ 7541 h 1516107"/>
                <a:gd name="connsiteX5" fmla="*/ 1540250 w 1540250"/>
                <a:gd name="connsiteY5" fmla="*/ 0 h 1516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0250" h="1516107">
                  <a:moveTo>
                    <a:pt x="1540250" y="0"/>
                  </a:moveTo>
                  <a:lnTo>
                    <a:pt x="1540250" y="1516107"/>
                  </a:lnTo>
                  <a:lnTo>
                    <a:pt x="0" y="1516107"/>
                  </a:lnTo>
                  <a:lnTo>
                    <a:pt x="5452" y="1401014"/>
                  </a:lnTo>
                  <a:cubicBezTo>
                    <a:pt x="75368" y="666840"/>
                    <a:pt x="657602" y="81965"/>
                    <a:pt x="1390815" y="7541"/>
                  </a:cubicBezTo>
                  <a:lnTo>
                    <a:pt x="154025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/>
            </a:p>
          </p:txBody>
        </p:sp>
      </p:grpSp>
      <p:grpSp>
        <p:nvGrpSpPr>
          <p:cNvPr id="59" name="Group 20"/>
          <p:cNvGrpSpPr/>
          <p:nvPr/>
        </p:nvGrpSpPr>
        <p:grpSpPr>
          <a:xfrm flipH="1" flipV="1">
            <a:off x="6097057" y="3429546"/>
            <a:ext cx="1540251" cy="1516107"/>
            <a:chOff x="4555750" y="1912893"/>
            <a:chExt cx="1540250" cy="1516107"/>
          </a:xfrm>
        </p:grpSpPr>
        <p:sp>
          <p:nvSpPr>
            <p:cNvPr id="68" name="Freeform 21"/>
            <p:cNvSpPr>
              <a:spLocks noChangeArrowheads="1"/>
            </p:cNvSpPr>
            <p:nvPr/>
          </p:nvSpPr>
          <p:spPr bwMode="auto">
            <a:xfrm>
              <a:off x="4555750" y="1912893"/>
              <a:ext cx="1540250" cy="1516107"/>
            </a:xfrm>
            <a:custGeom>
              <a:avLst/>
              <a:gdLst>
                <a:gd name="connsiteX0" fmla="*/ 1540250 w 1540250"/>
                <a:gd name="connsiteY0" fmla="*/ 0 h 1516107"/>
                <a:gd name="connsiteX1" fmla="*/ 1540250 w 1540250"/>
                <a:gd name="connsiteY1" fmla="*/ 1516107 h 1516107"/>
                <a:gd name="connsiteX2" fmla="*/ 0 w 1540250"/>
                <a:gd name="connsiteY2" fmla="*/ 1516107 h 1516107"/>
                <a:gd name="connsiteX3" fmla="*/ 5452 w 1540250"/>
                <a:gd name="connsiteY3" fmla="*/ 1401014 h 1516107"/>
                <a:gd name="connsiteX4" fmla="*/ 1390815 w 1540250"/>
                <a:gd name="connsiteY4" fmla="*/ 7541 h 1516107"/>
                <a:gd name="connsiteX5" fmla="*/ 1540250 w 1540250"/>
                <a:gd name="connsiteY5" fmla="*/ 0 h 1516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0250" h="1516107">
                  <a:moveTo>
                    <a:pt x="1540250" y="0"/>
                  </a:moveTo>
                  <a:lnTo>
                    <a:pt x="1540250" y="1516107"/>
                  </a:lnTo>
                  <a:lnTo>
                    <a:pt x="0" y="1516107"/>
                  </a:lnTo>
                  <a:lnTo>
                    <a:pt x="5452" y="1401014"/>
                  </a:lnTo>
                  <a:cubicBezTo>
                    <a:pt x="75368" y="666840"/>
                    <a:pt x="657602" y="81965"/>
                    <a:pt x="1390815" y="7541"/>
                  </a:cubicBezTo>
                  <a:lnTo>
                    <a:pt x="1540250" y="0"/>
                  </a:lnTo>
                  <a:close/>
                </a:path>
              </a:pathLst>
            </a:custGeom>
            <a:solidFill>
              <a:schemeClr val="accent4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/>
            </a:p>
          </p:txBody>
        </p:sp>
        <p:sp>
          <p:nvSpPr>
            <p:cNvPr id="69" name="Freeform 22"/>
            <p:cNvSpPr>
              <a:spLocks noChangeArrowheads="1"/>
            </p:cNvSpPr>
            <p:nvPr/>
          </p:nvSpPr>
          <p:spPr bwMode="auto">
            <a:xfrm>
              <a:off x="4776085" y="2129774"/>
              <a:ext cx="1319915" cy="1299226"/>
            </a:xfrm>
            <a:custGeom>
              <a:avLst/>
              <a:gdLst>
                <a:gd name="connsiteX0" fmla="*/ 1540250 w 1540250"/>
                <a:gd name="connsiteY0" fmla="*/ 0 h 1516107"/>
                <a:gd name="connsiteX1" fmla="*/ 1540250 w 1540250"/>
                <a:gd name="connsiteY1" fmla="*/ 1516107 h 1516107"/>
                <a:gd name="connsiteX2" fmla="*/ 0 w 1540250"/>
                <a:gd name="connsiteY2" fmla="*/ 1516107 h 1516107"/>
                <a:gd name="connsiteX3" fmla="*/ 5452 w 1540250"/>
                <a:gd name="connsiteY3" fmla="*/ 1401014 h 1516107"/>
                <a:gd name="connsiteX4" fmla="*/ 1390815 w 1540250"/>
                <a:gd name="connsiteY4" fmla="*/ 7541 h 1516107"/>
                <a:gd name="connsiteX5" fmla="*/ 1540250 w 1540250"/>
                <a:gd name="connsiteY5" fmla="*/ 0 h 1516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0250" h="1516107">
                  <a:moveTo>
                    <a:pt x="1540250" y="0"/>
                  </a:moveTo>
                  <a:lnTo>
                    <a:pt x="1540250" y="1516107"/>
                  </a:lnTo>
                  <a:lnTo>
                    <a:pt x="0" y="1516107"/>
                  </a:lnTo>
                  <a:lnTo>
                    <a:pt x="5452" y="1401014"/>
                  </a:lnTo>
                  <a:cubicBezTo>
                    <a:pt x="75368" y="666840"/>
                    <a:pt x="657602" y="81965"/>
                    <a:pt x="1390815" y="7541"/>
                  </a:cubicBezTo>
                  <a:lnTo>
                    <a:pt x="1540250" y="0"/>
                  </a:ln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/>
            </a:p>
          </p:txBody>
        </p:sp>
        <p:sp>
          <p:nvSpPr>
            <p:cNvPr id="70" name="Freeform 23"/>
            <p:cNvSpPr>
              <a:spLocks noChangeArrowheads="1"/>
            </p:cNvSpPr>
            <p:nvPr/>
          </p:nvSpPr>
          <p:spPr bwMode="auto">
            <a:xfrm>
              <a:off x="4979977" y="2330471"/>
              <a:ext cx="1116023" cy="1098529"/>
            </a:xfrm>
            <a:custGeom>
              <a:avLst/>
              <a:gdLst>
                <a:gd name="connsiteX0" fmla="*/ 1540250 w 1540250"/>
                <a:gd name="connsiteY0" fmla="*/ 0 h 1516107"/>
                <a:gd name="connsiteX1" fmla="*/ 1540250 w 1540250"/>
                <a:gd name="connsiteY1" fmla="*/ 1516107 h 1516107"/>
                <a:gd name="connsiteX2" fmla="*/ 0 w 1540250"/>
                <a:gd name="connsiteY2" fmla="*/ 1516107 h 1516107"/>
                <a:gd name="connsiteX3" fmla="*/ 5452 w 1540250"/>
                <a:gd name="connsiteY3" fmla="*/ 1401014 h 1516107"/>
                <a:gd name="connsiteX4" fmla="*/ 1390815 w 1540250"/>
                <a:gd name="connsiteY4" fmla="*/ 7541 h 1516107"/>
                <a:gd name="connsiteX5" fmla="*/ 1540250 w 1540250"/>
                <a:gd name="connsiteY5" fmla="*/ 0 h 1516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0250" h="1516107">
                  <a:moveTo>
                    <a:pt x="1540250" y="0"/>
                  </a:moveTo>
                  <a:lnTo>
                    <a:pt x="1540250" y="1516107"/>
                  </a:lnTo>
                  <a:lnTo>
                    <a:pt x="0" y="1516107"/>
                  </a:lnTo>
                  <a:lnTo>
                    <a:pt x="5452" y="1401014"/>
                  </a:lnTo>
                  <a:cubicBezTo>
                    <a:pt x="75368" y="666840"/>
                    <a:pt x="657602" y="81965"/>
                    <a:pt x="1390815" y="7541"/>
                  </a:cubicBezTo>
                  <a:lnTo>
                    <a:pt x="1540250" y="0"/>
                  </a:lnTo>
                  <a:close/>
                </a:path>
              </a:pathLst>
            </a:custGeom>
            <a:solidFill>
              <a:schemeClr val="accent4">
                <a:alpha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/>
            </a:p>
          </p:txBody>
        </p:sp>
        <p:sp>
          <p:nvSpPr>
            <p:cNvPr id="71" name="Freeform 24"/>
            <p:cNvSpPr>
              <a:spLocks noChangeArrowheads="1"/>
            </p:cNvSpPr>
            <p:nvPr/>
          </p:nvSpPr>
          <p:spPr bwMode="auto">
            <a:xfrm>
              <a:off x="5193464" y="2564091"/>
              <a:ext cx="878683" cy="864909"/>
            </a:xfrm>
            <a:custGeom>
              <a:avLst/>
              <a:gdLst>
                <a:gd name="connsiteX0" fmla="*/ 1540250 w 1540250"/>
                <a:gd name="connsiteY0" fmla="*/ 0 h 1516107"/>
                <a:gd name="connsiteX1" fmla="*/ 1540250 w 1540250"/>
                <a:gd name="connsiteY1" fmla="*/ 1516107 h 1516107"/>
                <a:gd name="connsiteX2" fmla="*/ 0 w 1540250"/>
                <a:gd name="connsiteY2" fmla="*/ 1516107 h 1516107"/>
                <a:gd name="connsiteX3" fmla="*/ 5452 w 1540250"/>
                <a:gd name="connsiteY3" fmla="*/ 1401014 h 1516107"/>
                <a:gd name="connsiteX4" fmla="*/ 1390815 w 1540250"/>
                <a:gd name="connsiteY4" fmla="*/ 7541 h 1516107"/>
                <a:gd name="connsiteX5" fmla="*/ 1540250 w 1540250"/>
                <a:gd name="connsiteY5" fmla="*/ 0 h 1516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0250" h="1516107">
                  <a:moveTo>
                    <a:pt x="1540250" y="0"/>
                  </a:moveTo>
                  <a:lnTo>
                    <a:pt x="1540250" y="1516107"/>
                  </a:lnTo>
                  <a:lnTo>
                    <a:pt x="0" y="1516107"/>
                  </a:lnTo>
                  <a:lnTo>
                    <a:pt x="5452" y="1401014"/>
                  </a:lnTo>
                  <a:cubicBezTo>
                    <a:pt x="75368" y="666840"/>
                    <a:pt x="657602" y="81965"/>
                    <a:pt x="1390815" y="7541"/>
                  </a:cubicBezTo>
                  <a:lnTo>
                    <a:pt x="154025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/>
            </a:p>
          </p:txBody>
        </p:sp>
      </p:grpSp>
      <p:sp>
        <p:nvSpPr>
          <p:cNvPr id="60" name="TextBox 59"/>
          <p:cNvSpPr txBox="1"/>
          <p:nvPr/>
        </p:nvSpPr>
        <p:spPr>
          <a:xfrm flipH="1">
            <a:off x="6954927" y="3054777"/>
            <a:ext cx="5240636" cy="369332"/>
          </a:xfrm>
          <a:prstGeom prst="rect">
            <a:avLst/>
          </a:prstGeom>
          <a:solidFill>
            <a:schemeClr val="accent1">
              <a:alpha val="54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1" name="TextBox 60"/>
          <p:cNvSpPr txBox="1"/>
          <p:nvPr/>
        </p:nvSpPr>
        <p:spPr>
          <a:xfrm flipH="1">
            <a:off x="6947320" y="3421698"/>
            <a:ext cx="5244509" cy="369332"/>
          </a:xfrm>
          <a:prstGeom prst="rect">
            <a:avLst/>
          </a:prstGeom>
          <a:solidFill>
            <a:schemeClr val="accent4">
              <a:alpha val="54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3" name="TextBox 62"/>
          <p:cNvSpPr txBox="1"/>
          <p:nvPr/>
        </p:nvSpPr>
        <p:spPr>
          <a:xfrm flipH="1">
            <a:off x="7314074" y="1499165"/>
            <a:ext cx="3362543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ctr">
              <a:buFont typeface="Arial" panose="020B0604020202020204" pitchFamily="34" charset="0"/>
              <a:buChar char="•"/>
            </a:pPr>
            <a:r>
              <a:rPr lang="ru-RU" b="1" dirty="0" smtClean="0">
                <a:sym typeface="+mn-ea"/>
              </a:rPr>
              <a:t>выявление качества теоретической и практической подготовки обучающихся</a:t>
            </a:r>
            <a:endParaRPr lang="ru-RU" b="1" dirty="0"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36" name="Oval 35"/>
          <p:cNvSpPr/>
          <p:nvPr/>
        </p:nvSpPr>
        <p:spPr>
          <a:xfrm>
            <a:off x="5241965" y="2574965"/>
            <a:ext cx="1708073" cy="170807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1589405" y="4171315"/>
            <a:ext cx="324802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ctr">
              <a:buFont typeface="Arial" panose="020B0604020202020204" pitchFamily="34" charset="0"/>
              <a:buChar char="•"/>
            </a:pPr>
            <a:r>
              <a:rPr lang="ru-RU" b="1" dirty="0" smtClean="0">
                <a:sym typeface="+mn-ea"/>
              </a:rPr>
              <a:t>определение уровня знаний, умений и навыков, сформированный у обучающихся на определенном этапе освоения программы. </a:t>
            </a:r>
            <a:endParaRPr lang="ru-RU" b="1" dirty="0">
              <a:solidFill>
                <a:srgbClr val="262626"/>
              </a:solidFill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6827520" y="4193540"/>
            <a:ext cx="369570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b="1" dirty="0" smtClean="0">
                <a:sym typeface="+mn-ea"/>
              </a:rPr>
              <a:t>Форма проведения промежуточной аттестации определяется образовательной организацией самостоятельно. </a:t>
            </a:r>
            <a:endParaRPr lang="ru-RU" b="1" dirty="0" smtClean="0"/>
          </a:p>
          <a:p>
            <a:pPr lvl="0" algn="ctr"/>
            <a:endParaRPr lang="ru-RU" b="1" dirty="0">
              <a:solidFill>
                <a:srgbClr val="262626"/>
              </a:solidFill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pic>
        <p:nvPicPr>
          <p:cNvPr id="6" name="Рисунок 5" descr="Диаграмма с подъемом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385852" y="1167558"/>
            <a:ext cx="1188000" cy="1188000"/>
          </a:xfrm>
          <a:prstGeom prst="rect">
            <a:avLst/>
          </a:prstGeom>
        </p:spPr>
      </p:pic>
      <p:pic>
        <p:nvPicPr>
          <p:cNvPr id="8" name="Рисунок 7" descr="Одна шестеренка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9803" y="4353356"/>
            <a:ext cx="1516106" cy="1516106"/>
          </a:xfrm>
          <a:prstGeom prst="rect">
            <a:avLst/>
          </a:prstGeom>
        </p:spPr>
      </p:pic>
      <p:pic>
        <p:nvPicPr>
          <p:cNvPr id="28" name="Рисунок 27" descr="Человек с идеей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33433" y="968737"/>
            <a:ext cx="1449166" cy="1449166"/>
          </a:xfrm>
          <a:prstGeom prst="rect">
            <a:avLst/>
          </a:prstGeom>
        </p:spPr>
      </p:pic>
      <p:pic>
        <p:nvPicPr>
          <p:cNvPr id="30" name="Рисунок 29" descr="Целевая аудитория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274022" y="4517370"/>
            <a:ext cx="1296000" cy="1296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27830" y="358991"/>
            <a:ext cx="10865180" cy="695924"/>
          </a:xfrm>
        </p:spPr>
        <p:txBody>
          <a:bodyPr/>
          <a:lstStyle/>
          <a:p>
            <a:r>
              <a:rPr lang="ru-RU" dirty="0"/>
              <a:t>ЦЕЛИ ПРОМЕЖУТОЧНОЙ АТТЕСТАЦИИ</a:t>
            </a:r>
            <a:endParaRPr lang="ru-RU" dirty="0"/>
          </a:p>
        </p:txBody>
      </p:sp>
      <p:sp>
        <p:nvSpPr>
          <p:cNvPr id="2767" name="Freeform 1028"/>
          <p:cNvSpPr>
            <a:spLocks noEditPoints="1"/>
          </p:cNvSpPr>
          <p:nvPr/>
        </p:nvSpPr>
        <p:spPr bwMode="auto">
          <a:xfrm>
            <a:off x="5765165" y="3149600"/>
            <a:ext cx="654685" cy="558800"/>
          </a:xfrm>
          <a:custGeom>
            <a:avLst/>
            <a:gdLst>
              <a:gd name="T0" fmla="*/ 2315 w 3604"/>
              <a:gd name="T1" fmla="*/ 1678 h 3007"/>
              <a:gd name="T2" fmla="*/ 2613 w 3604"/>
              <a:gd name="T3" fmla="*/ 1921 h 3007"/>
              <a:gd name="T4" fmla="*/ 2729 w 3604"/>
              <a:gd name="T5" fmla="*/ 2297 h 3007"/>
              <a:gd name="T6" fmla="*/ 2655 w 3604"/>
              <a:gd name="T7" fmla="*/ 2873 h 3007"/>
              <a:gd name="T8" fmla="*/ 2444 w 3604"/>
              <a:gd name="T9" fmla="*/ 2942 h 3007"/>
              <a:gd name="T10" fmla="*/ 2054 w 3604"/>
              <a:gd name="T11" fmla="*/ 3002 h 3007"/>
              <a:gd name="T12" fmla="*/ 1556 w 3604"/>
              <a:gd name="T13" fmla="*/ 2987 h 3007"/>
              <a:gd name="T14" fmla="*/ 967 w 3604"/>
              <a:gd name="T15" fmla="*/ 2860 h 3007"/>
              <a:gd name="T16" fmla="*/ 958 w 3604"/>
              <a:gd name="T17" fmla="*/ 2097 h 3007"/>
              <a:gd name="T18" fmla="*/ 1174 w 3604"/>
              <a:gd name="T19" fmla="*/ 1778 h 3007"/>
              <a:gd name="T20" fmla="*/ 1535 w 3604"/>
              <a:gd name="T21" fmla="*/ 1629 h 3007"/>
              <a:gd name="T22" fmla="*/ 3128 w 3604"/>
              <a:gd name="T23" fmla="*/ 1114 h 3007"/>
              <a:gd name="T24" fmla="*/ 3449 w 3604"/>
              <a:gd name="T25" fmla="*/ 1328 h 3007"/>
              <a:gd name="T26" fmla="*/ 3600 w 3604"/>
              <a:gd name="T27" fmla="*/ 1686 h 3007"/>
              <a:gd name="T28" fmla="*/ 3548 w 3604"/>
              <a:gd name="T29" fmla="*/ 2325 h 3007"/>
              <a:gd name="T30" fmla="*/ 3368 w 3604"/>
              <a:gd name="T31" fmla="*/ 2388 h 3007"/>
              <a:gd name="T32" fmla="*/ 3012 w 3604"/>
              <a:gd name="T33" fmla="*/ 2454 h 3007"/>
              <a:gd name="T34" fmla="*/ 2828 w 3604"/>
              <a:gd name="T35" fmla="*/ 2089 h 3007"/>
              <a:gd name="T36" fmla="*/ 2626 w 3604"/>
              <a:gd name="T37" fmla="*/ 1741 h 3007"/>
              <a:gd name="T38" fmla="*/ 2281 w 3604"/>
              <a:gd name="T39" fmla="*/ 1534 h 3007"/>
              <a:gd name="T40" fmla="*/ 2466 w 3604"/>
              <a:gd name="T41" fmla="*/ 1213 h 3007"/>
              <a:gd name="T42" fmla="*/ 1180 w 3604"/>
              <a:gd name="T43" fmla="*/ 1151 h 3007"/>
              <a:gd name="T44" fmla="*/ 1333 w 3604"/>
              <a:gd name="T45" fmla="*/ 1489 h 3007"/>
              <a:gd name="T46" fmla="*/ 1080 w 3604"/>
              <a:gd name="T47" fmla="*/ 1695 h 3007"/>
              <a:gd name="T48" fmla="*/ 850 w 3604"/>
              <a:gd name="T49" fmla="*/ 2023 h 3007"/>
              <a:gd name="T50" fmla="*/ 716 w 3604"/>
              <a:gd name="T51" fmla="*/ 2455 h 3007"/>
              <a:gd name="T52" fmla="*/ 145 w 3604"/>
              <a:gd name="T53" fmla="*/ 2350 h 3007"/>
              <a:gd name="T54" fmla="*/ 13 w 3604"/>
              <a:gd name="T55" fmla="*/ 1620 h 3007"/>
              <a:gd name="T56" fmla="*/ 198 w 3604"/>
              <a:gd name="T57" fmla="*/ 1281 h 3007"/>
              <a:gd name="T58" fmla="*/ 540 w 3604"/>
              <a:gd name="T59" fmla="*/ 1097 h 3007"/>
              <a:gd name="T60" fmla="*/ 1995 w 3604"/>
              <a:gd name="T61" fmla="*/ 568 h 3007"/>
              <a:gd name="T62" fmla="*/ 2254 w 3604"/>
              <a:gd name="T63" fmla="*/ 756 h 3007"/>
              <a:gd name="T64" fmla="*/ 2357 w 3604"/>
              <a:gd name="T65" fmla="*/ 1065 h 3007"/>
              <a:gd name="T66" fmla="*/ 2254 w 3604"/>
              <a:gd name="T67" fmla="*/ 1374 h 3007"/>
              <a:gd name="T68" fmla="*/ 1995 w 3604"/>
              <a:gd name="T69" fmla="*/ 1563 h 3007"/>
              <a:gd name="T70" fmla="*/ 1661 w 3604"/>
              <a:gd name="T71" fmla="*/ 1563 h 3007"/>
              <a:gd name="T72" fmla="*/ 1402 w 3604"/>
              <a:gd name="T73" fmla="*/ 1375 h 3007"/>
              <a:gd name="T74" fmla="*/ 1300 w 3604"/>
              <a:gd name="T75" fmla="*/ 1065 h 3007"/>
              <a:gd name="T76" fmla="*/ 1402 w 3604"/>
              <a:gd name="T77" fmla="*/ 756 h 3007"/>
              <a:gd name="T78" fmla="*/ 1661 w 3604"/>
              <a:gd name="T79" fmla="*/ 568 h 3007"/>
              <a:gd name="T80" fmla="*/ 2816 w 3604"/>
              <a:gd name="T81" fmla="*/ 12 h 3007"/>
              <a:gd name="T82" fmla="*/ 3095 w 3604"/>
              <a:gd name="T83" fmla="*/ 173 h 3007"/>
              <a:gd name="T84" fmla="*/ 3228 w 3604"/>
              <a:gd name="T85" fmla="*/ 467 h 3007"/>
              <a:gd name="T86" fmla="*/ 3159 w 3604"/>
              <a:gd name="T87" fmla="*/ 789 h 3007"/>
              <a:gd name="T88" fmla="*/ 2921 w 3604"/>
              <a:gd name="T89" fmla="*/ 1002 h 3007"/>
              <a:gd name="T90" fmla="*/ 2587 w 3604"/>
              <a:gd name="T91" fmla="*/ 1035 h 3007"/>
              <a:gd name="T92" fmla="*/ 2411 w 3604"/>
              <a:gd name="T93" fmla="*/ 770 h 3007"/>
              <a:gd name="T94" fmla="*/ 2175 w 3604"/>
              <a:gd name="T95" fmla="*/ 516 h 3007"/>
              <a:gd name="T96" fmla="*/ 2293 w 3604"/>
              <a:gd name="T97" fmla="*/ 192 h 3007"/>
              <a:gd name="T98" fmla="*/ 2582 w 3604"/>
              <a:gd name="T99" fmla="*/ 13 h 3007"/>
              <a:gd name="T100" fmla="*/ 1069 w 3604"/>
              <a:gd name="T101" fmla="*/ 27 h 3007"/>
              <a:gd name="T102" fmla="*/ 1328 w 3604"/>
              <a:gd name="T103" fmla="*/ 214 h 3007"/>
              <a:gd name="T104" fmla="*/ 1429 w 3604"/>
              <a:gd name="T105" fmla="*/ 524 h 3007"/>
              <a:gd name="T106" fmla="*/ 1267 w 3604"/>
              <a:gd name="T107" fmla="*/ 735 h 3007"/>
              <a:gd name="T108" fmla="*/ 1096 w 3604"/>
              <a:gd name="T109" fmla="*/ 1011 h 3007"/>
              <a:gd name="T110" fmla="*/ 787 w 3604"/>
              <a:gd name="T111" fmla="*/ 1036 h 3007"/>
              <a:gd name="T112" fmla="*/ 508 w 3604"/>
              <a:gd name="T113" fmla="*/ 876 h 3007"/>
              <a:gd name="T114" fmla="*/ 375 w 3604"/>
              <a:gd name="T115" fmla="*/ 581 h 3007"/>
              <a:gd name="T116" fmla="*/ 445 w 3604"/>
              <a:gd name="T117" fmla="*/ 259 h 3007"/>
              <a:gd name="T118" fmla="*/ 683 w 3604"/>
              <a:gd name="T119" fmla="*/ 46 h 30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604" h="3007">
                <a:moveTo>
                  <a:pt x="1604" y="1624"/>
                </a:moveTo>
                <a:lnTo>
                  <a:pt x="2053" y="1624"/>
                </a:lnTo>
                <a:lnTo>
                  <a:pt x="2122" y="1629"/>
                </a:lnTo>
                <a:lnTo>
                  <a:pt x="2189" y="1639"/>
                </a:lnTo>
                <a:lnTo>
                  <a:pt x="2253" y="1655"/>
                </a:lnTo>
                <a:lnTo>
                  <a:pt x="2315" y="1678"/>
                </a:lnTo>
                <a:lnTo>
                  <a:pt x="2375" y="1706"/>
                </a:lnTo>
                <a:lnTo>
                  <a:pt x="2430" y="1740"/>
                </a:lnTo>
                <a:lnTo>
                  <a:pt x="2483" y="1778"/>
                </a:lnTo>
                <a:lnTo>
                  <a:pt x="2531" y="1822"/>
                </a:lnTo>
                <a:lnTo>
                  <a:pt x="2574" y="1869"/>
                </a:lnTo>
                <a:lnTo>
                  <a:pt x="2613" y="1921"/>
                </a:lnTo>
                <a:lnTo>
                  <a:pt x="2647" y="1977"/>
                </a:lnTo>
                <a:lnTo>
                  <a:pt x="2676" y="2035"/>
                </a:lnTo>
                <a:lnTo>
                  <a:pt x="2698" y="2097"/>
                </a:lnTo>
                <a:lnTo>
                  <a:pt x="2715" y="2161"/>
                </a:lnTo>
                <a:lnTo>
                  <a:pt x="2726" y="2227"/>
                </a:lnTo>
                <a:lnTo>
                  <a:pt x="2729" y="2297"/>
                </a:lnTo>
                <a:lnTo>
                  <a:pt x="2729" y="2840"/>
                </a:lnTo>
                <a:lnTo>
                  <a:pt x="2725" y="2840"/>
                </a:lnTo>
                <a:lnTo>
                  <a:pt x="2691" y="2858"/>
                </a:lnTo>
                <a:lnTo>
                  <a:pt x="2684" y="2861"/>
                </a:lnTo>
                <a:lnTo>
                  <a:pt x="2673" y="2866"/>
                </a:lnTo>
                <a:lnTo>
                  <a:pt x="2655" y="2873"/>
                </a:lnTo>
                <a:lnTo>
                  <a:pt x="2633" y="2883"/>
                </a:lnTo>
                <a:lnTo>
                  <a:pt x="2605" y="2893"/>
                </a:lnTo>
                <a:lnTo>
                  <a:pt x="2573" y="2905"/>
                </a:lnTo>
                <a:lnTo>
                  <a:pt x="2535" y="2917"/>
                </a:lnTo>
                <a:lnTo>
                  <a:pt x="2491" y="2929"/>
                </a:lnTo>
                <a:lnTo>
                  <a:pt x="2444" y="2942"/>
                </a:lnTo>
                <a:lnTo>
                  <a:pt x="2391" y="2955"/>
                </a:lnTo>
                <a:lnTo>
                  <a:pt x="2332" y="2966"/>
                </a:lnTo>
                <a:lnTo>
                  <a:pt x="2270" y="2977"/>
                </a:lnTo>
                <a:lnTo>
                  <a:pt x="2202" y="2987"/>
                </a:lnTo>
                <a:lnTo>
                  <a:pt x="2130" y="2996"/>
                </a:lnTo>
                <a:lnTo>
                  <a:pt x="2054" y="3002"/>
                </a:lnTo>
                <a:lnTo>
                  <a:pt x="1972" y="3006"/>
                </a:lnTo>
                <a:lnTo>
                  <a:pt x="1887" y="3007"/>
                </a:lnTo>
                <a:lnTo>
                  <a:pt x="1808" y="3006"/>
                </a:lnTo>
                <a:lnTo>
                  <a:pt x="1727" y="3003"/>
                </a:lnTo>
                <a:lnTo>
                  <a:pt x="1643" y="2996"/>
                </a:lnTo>
                <a:lnTo>
                  <a:pt x="1556" y="2987"/>
                </a:lnTo>
                <a:lnTo>
                  <a:pt x="1465" y="2975"/>
                </a:lnTo>
                <a:lnTo>
                  <a:pt x="1371" y="2960"/>
                </a:lnTo>
                <a:lnTo>
                  <a:pt x="1274" y="2941"/>
                </a:lnTo>
                <a:lnTo>
                  <a:pt x="1175" y="2918"/>
                </a:lnTo>
                <a:lnTo>
                  <a:pt x="1072" y="2892"/>
                </a:lnTo>
                <a:lnTo>
                  <a:pt x="967" y="2860"/>
                </a:lnTo>
                <a:lnTo>
                  <a:pt x="929" y="2849"/>
                </a:lnTo>
                <a:lnTo>
                  <a:pt x="927" y="2840"/>
                </a:lnTo>
                <a:lnTo>
                  <a:pt x="927" y="2297"/>
                </a:lnTo>
                <a:lnTo>
                  <a:pt x="931" y="2227"/>
                </a:lnTo>
                <a:lnTo>
                  <a:pt x="941" y="2161"/>
                </a:lnTo>
                <a:lnTo>
                  <a:pt x="958" y="2097"/>
                </a:lnTo>
                <a:lnTo>
                  <a:pt x="981" y="2035"/>
                </a:lnTo>
                <a:lnTo>
                  <a:pt x="1009" y="1977"/>
                </a:lnTo>
                <a:lnTo>
                  <a:pt x="1043" y="1921"/>
                </a:lnTo>
                <a:lnTo>
                  <a:pt x="1082" y="1869"/>
                </a:lnTo>
                <a:lnTo>
                  <a:pt x="1126" y="1822"/>
                </a:lnTo>
                <a:lnTo>
                  <a:pt x="1174" y="1778"/>
                </a:lnTo>
                <a:lnTo>
                  <a:pt x="1226" y="1740"/>
                </a:lnTo>
                <a:lnTo>
                  <a:pt x="1282" y="1706"/>
                </a:lnTo>
                <a:lnTo>
                  <a:pt x="1341" y="1678"/>
                </a:lnTo>
                <a:lnTo>
                  <a:pt x="1403" y="1655"/>
                </a:lnTo>
                <a:lnTo>
                  <a:pt x="1468" y="1639"/>
                </a:lnTo>
                <a:lnTo>
                  <a:pt x="1535" y="1629"/>
                </a:lnTo>
                <a:lnTo>
                  <a:pt x="1604" y="1624"/>
                </a:lnTo>
                <a:close/>
                <a:moveTo>
                  <a:pt x="2483" y="1084"/>
                </a:moveTo>
                <a:lnTo>
                  <a:pt x="2927" y="1084"/>
                </a:lnTo>
                <a:lnTo>
                  <a:pt x="2996" y="1087"/>
                </a:lnTo>
                <a:lnTo>
                  <a:pt x="3063" y="1097"/>
                </a:lnTo>
                <a:lnTo>
                  <a:pt x="3128" y="1114"/>
                </a:lnTo>
                <a:lnTo>
                  <a:pt x="3190" y="1137"/>
                </a:lnTo>
                <a:lnTo>
                  <a:pt x="3249" y="1165"/>
                </a:lnTo>
                <a:lnTo>
                  <a:pt x="3305" y="1198"/>
                </a:lnTo>
                <a:lnTo>
                  <a:pt x="3357" y="1237"/>
                </a:lnTo>
                <a:lnTo>
                  <a:pt x="3405" y="1281"/>
                </a:lnTo>
                <a:lnTo>
                  <a:pt x="3449" y="1328"/>
                </a:lnTo>
                <a:lnTo>
                  <a:pt x="3488" y="1380"/>
                </a:lnTo>
                <a:lnTo>
                  <a:pt x="3522" y="1436"/>
                </a:lnTo>
                <a:lnTo>
                  <a:pt x="3550" y="1494"/>
                </a:lnTo>
                <a:lnTo>
                  <a:pt x="3573" y="1555"/>
                </a:lnTo>
                <a:lnTo>
                  <a:pt x="3590" y="1620"/>
                </a:lnTo>
                <a:lnTo>
                  <a:pt x="3600" y="1686"/>
                </a:lnTo>
                <a:lnTo>
                  <a:pt x="3604" y="1755"/>
                </a:lnTo>
                <a:lnTo>
                  <a:pt x="3604" y="2299"/>
                </a:lnTo>
                <a:lnTo>
                  <a:pt x="3600" y="2299"/>
                </a:lnTo>
                <a:lnTo>
                  <a:pt x="3564" y="2316"/>
                </a:lnTo>
                <a:lnTo>
                  <a:pt x="3559" y="2320"/>
                </a:lnTo>
                <a:lnTo>
                  <a:pt x="3548" y="2325"/>
                </a:lnTo>
                <a:lnTo>
                  <a:pt x="3531" y="2332"/>
                </a:lnTo>
                <a:lnTo>
                  <a:pt x="3509" y="2342"/>
                </a:lnTo>
                <a:lnTo>
                  <a:pt x="3481" y="2351"/>
                </a:lnTo>
                <a:lnTo>
                  <a:pt x="3449" y="2363"/>
                </a:lnTo>
                <a:lnTo>
                  <a:pt x="3412" y="2376"/>
                </a:lnTo>
                <a:lnTo>
                  <a:pt x="3368" y="2388"/>
                </a:lnTo>
                <a:lnTo>
                  <a:pt x="3321" y="2401"/>
                </a:lnTo>
                <a:lnTo>
                  <a:pt x="3269" y="2413"/>
                </a:lnTo>
                <a:lnTo>
                  <a:pt x="3211" y="2425"/>
                </a:lnTo>
                <a:lnTo>
                  <a:pt x="3149" y="2436"/>
                </a:lnTo>
                <a:lnTo>
                  <a:pt x="3083" y="2446"/>
                </a:lnTo>
                <a:lnTo>
                  <a:pt x="3012" y="2454"/>
                </a:lnTo>
                <a:lnTo>
                  <a:pt x="2935" y="2460"/>
                </a:lnTo>
                <a:lnTo>
                  <a:pt x="2856" y="2465"/>
                </a:lnTo>
                <a:lnTo>
                  <a:pt x="2856" y="2297"/>
                </a:lnTo>
                <a:lnTo>
                  <a:pt x="2852" y="2226"/>
                </a:lnTo>
                <a:lnTo>
                  <a:pt x="2842" y="2156"/>
                </a:lnTo>
                <a:lnTo>
                  <a:pt x="2828" y="2089"/>
                </a:lnTo>
                <a:lnTo>
                  <a:pt x="2807" y="2023"/>
                </a:lnTo>
                <a:lnTo>
                  <a:pt x="2780" y="1960"/>
                </a:lnTo>
                <a:lnTo>
                  <a:pt x="2748" y="1901"/>
                </a:lnTo>
                <a:lnTo>
                  <a:pt x="2713" y="1844"/>
                </a:lnTo>
                <a:lnTo>
                  <a:pt x="2672" y="1790"/>
                </a:lnTo>
                <a:lnTo>
                  <a:pt x="2626" y="1741"/>
                </a:lnTo>
                <a:lnTo>
                  <a:pt x="2578" y="1695"/>
                </a:lnTo>
                <a:lnTo>
                  <a:pt x="2525" y="1653"/>
                </a:lnTo>
                <a:lnTo>
                  <a:pt x="2468" y="1616"/>
                </a:lnTo>
                <a:lnTo>
                  <a:pt x="2408" y="1584"/>
                </a:lnTo>
                <a:lnTo>
                  <a:pt x="2346" y="1556"/>
                </a:lnTo>
                <a:lnTo>
                  <a:pt x="2281" y="1534"/>
                </a:lnTo>
                <a:lnTo>
                  <a:pt x="2324" y="1489"/>
                </a:lnTo>
                <a:lnTo>
                  <a:pt x="2363" y="1440"/>
                </a:lnTo>
                <a:lnTo>
                  <a:pt x="2396" y="1387"/>
                </a:lnTo>
                <a:lnTo>
                  <a:pt x="2425" y="1332"/>
                </a:lnTo>
                <a:lnTo>
                  <a:pt x="2448" y="1274"/>
                </a:lnTo>
                <a:lnTo>
                  <a:pt x="2466" y="1213"/>
                </a:lnTo>
                <a:lnTo>
                  <a:pt x="2477" y="1149"/>
                </a:lnTo>
                <a:lnTo>
                  <a:pt x="2483" y="1084"/>
                </a:lnTo>
                <a:close/>
                <a:moveTo>
                  <a:pt x="677" y="1084"/>
                </a:moveTo>
                <a:lnTo>
                  <a:pt x="1125" y="1084"/>
                </a:lnTo>
                <a:lnTo>
                  <a:pt x="1175" y="1086"/>
                </a:lnTo>
                <a:lnTo>
                  <a:pt x="1180" y="1151"/>
                </a:lnTo>
                <a:lnTo>
                  <a:pt x="1191" y="1214"/>
                </a:lnTo>
                <a:lnTo>
                  <a:pt x="1209" y="1275"/>
                </a:lnTo>
                <a:lnTo>
                  <a:pt x="1232" y="1333"/>
                </a:lnTo>
                <a:lnTo>
                  <a:pt x="1261" y="1388"/>
                </a:lnTo>
                <a:lnTo>
                  <a:pt x="1294" y="1441"/>
                </a:lnTo>
                <a:lnTo>
                  <a:pt x="1333" y="1489"/>
                </a:lnTo>
                <a:lnTo>
                  <a:pt x="1375" y="1534"/>
                </a:lnTo>
                <a:lnTo>
                  <a:pt x="1311" y="1556"/>
                </a:lnTo>
                <a:lnTo>
                  <a:pt x="1248" y="1584"/>
                </a:lnTo>
                <a:lnTo>
                  <a:pt x="1188" y="1616"/>
                </a:lnTo>
                <a:lnTo>
                  <a:pt x="1133" y="1653"/>
                </a:lnTo>
                <a:lnTo>
                  <a:pt x="1080" y="1695"/>
                </a:lnTo>
                <a:lnTo>
                  <a:pt x="1030" y="1741"/>
                </a:lnTo>
                <a:lnTo>
                  <a:pt x="985" y="1790"/>
                </a:lnTo>
                <a:lnTo>
                  <a:pt x="945" y="1844"/>
                </a:lnTo>
                <a:lnTo>
                  <a:pt x="908" y="1901"/>
                </a:lnTo>
                <a:lnTo>
                  <a:pt x="877" y="1960"/>
                </a:lnTo>
                <a:lnTo>
                  <a:pt x="850" y="2023"/>
                </a:lnTo>
                <a:lnTo>
                  <a:pt x="829" y="2089"/>
                </a:lnTo>
                <a:lnTo>
                  <a:pt x="814" y="2156"/>
                </a:lnTo>
                <a:lnTo>
                  <a:pt x="805" y="2226"/>
                </a:lnTo>
                <a:lnTo>
                  <a:pt x="802" y="2297"/>
                </a:lnTo>
                <a:lnTo>
                  <a:pt x="802" y="2461"/>
                </a:lnTo>
                <a:lnTo>
                  <a:pt x="716" y="2455"/>
                </a:lnTo>
                <a:lnTo>
                  <a:pt x="629" y="2446"/>
                </a:lnTo>
                <a:lnTo>
                  <a:pt x="538" y="2434"/>
                </a:lnTo>
                <a:lnTo>
                  <a:pt x="444" y="2418"/>
                </a:lnTo>
                <a:lnTo>
                  <a:pt x="348" y="2400"/>
                </a:lnTo>
                <a:lnTo>
                  <a:pt x="248" y="2377"/>
                </a:lnTo>
                <a:lnTo>
                  <a:pt x="145" y="2350"/>
                </a:lnTo>
                <a:lnTo>
                  <a:pt x="39" y="2320"/>
                </a:lnTo>
                <a:lnTo>
                  <a:pt x="1" y="2307"/>
                </a:lnTo>
                <a:lnTo>
                  <a:pt x="0" y="2299"/>
                </a:lnTo>
                <a:lnTo>
                  <a:pt x="0" y="1755"/>
                </a:lnTo>
                <a:lnTo>
                  <a:pt x="3" y="1686"/>
                </a:lnTo>
                <a:lnTo>
                  <a:pt x="13" y="1620"/>
                </a:lnTo>
                <a:lnTo>
                  <a:pt x="31" y="1555"/>
                </a:lnTo>
                <a:lnTo>
                  <a:pt x="53" y="1494"/>
                </a:lnTo>
                <a:lnTo>
                  <a:pt x="82" y="1436"/>
                </a:lnTo>
                <a:lnTo>
                  <a:pt x="115" y="1380"/>
                </a:lnTo>
                <a:lnTo>
                  <a:pt x="155" y="1328"/>
                </a:lnTo>
                <a:lnTo>
                  <a:pt x="198" y="1281"/>
                </a:lnTo>
                <a:lnTo>
                  <a:pt x="247" y="1237"/>
                </a:lnTo>
                <a:lnTo>
                  <a:pt x="299" y="1198"/>
                </a:lnTo>
                <a:lnTo>
                  <a:pt x="354" y="1165"/>
                </a:lnTo>
                <a:lnTo>
                  <a:pt x="413" y="1137"/>
                </a:lnTo>
                <a:lnTo>
                  <a:pt x="476" y="1114"/>
                </a:lnTo>
                <a:lnTo>
                  <a:pt x="540" y="1097"/>
                </a:lnTo>
                <a:lnTo>
                  <a:pt x="608" y="1087"/>
                </a:lnTo>
                <a:lnTo>
                  <a:pt x="677" y="1084"/>
                </a:lnTo>
                <a:close/>
                <a:moveTo>
                  <a:pt x="1828" y="541"/>
                </a:moveTo>
                <a:lnTo>
                  <a:pt x="1886" y="544"/>
                </a:lnTo>
                <a:lnTo>
                  <a:pt x="1942" y="553"/>
                </a:lnTo>
                <a:lnTo>
                  <a:pt x="1995" y="568"/>
                </a:lnTo>
                <a:lnTo>
                  <a:pt x="2046" y="588"/>
                </a:lnTo>
                <a:lnTo>
                  <a:pt x="2095" y="613"/>
                </a:lnTo>
                <a:lnTo>
                  <a:pt x="2140" y="642"/>
                </a:lnTo>
                <a:lnTo>
                  <a:pt x="2182" y="676"/>
                </a:lnTo>
                <a:lnTo>
                  <a:pt x="2221" y="714"/>
                </a:lnTo>
                <a:lnTo>
                  <a:pt x="2254" y="756"/>
                </a:lnTo>
                <a:lnTo>
                  <a:pt x="2284" y="801"/>
                </a:lnTo>
                <a:lnTo>
                  <a:pt x="2310" y="848"/>
                </a:lnTo>
                <a:lnTo>
                  <a:pt x="2330" y="900"/>
                </a:lnTo>
                <a:lnTo>
                  <a:pt x="2345" y="952"/>
                </a:lnTo>
                <a:lnTo>
                  <a:pt x="2354" y="1008"/>
                </a:lnTo>
                <a:lnTo>
                  <a:pt x="2357" y="1065"/>
                </a:lnTo>
                <a:lnTo>
                  <a:pt x="2354" y="1123"/>
                </a:lnTo>
                <a:lnTo>
                  <a:pt x="2345" y="1177"/>
                </a:lnTo>
                <a:lnTo>
                  <a:pt x="2330" y="1230"/>
                </a:lnTo>
                <a:lnTo>
                  <a:pt x="2310" y="1282"/>
                </a:lnTo>
                <a:lnTo>
                  <a:pt x="2284" y="1330"/>
                </a:lnTo>
                <a:lnTo>
                  <a:pt x="2254" y="1374"/>
                </a:lnTo>
                <a:lnTo>
                  <a:pt x="2221" y="1416"/>
                </a:lnTo>
                <a:lnTo>
                  <a:pt x="2182" y="1454"/>
                </a:lnTo>
                <a:lnTo>
                  <a:pt x="2140" y="1488"/>
                </a:lnTo>
                <a:lnTo>
                  <a:pt x="2095" y="1518"/>
                </a:lnTo>
                <a:lnTo>
                  <a:pt x="2046" y="1542"/>
                </a:lnTo>
                <a:lnTo>
                  <a:pt x="1995" y="1563"/>
                </a:lnTo>
                <a:lnTo>
                  <a:pt x="1942" y="1577"/>
                </a:lnTo>
                <a:lnTo>
                  <a:pt x="1886" y="1586"/>
                </a:lnTo>
                <a:lnTo>
                  <a:pt x="1828" y="1589"/>
                </a:lnTo>
                <a:lnTo>
                  <a:pt x="1771" y="1586"/>
                </a:lnTo>
                <a:lnTo>
                  <a:pt x="1715" y="1577"/>
                </a:lnTo>
                <a:lnTo>
                  <a:pt x="1661" y="1563"/>
                </a:lnTo>
                <a:lnTo>
                  <a:pt x="1610" y="1542"/>
                </a:lnTo>
                <a:lnTo>
                  <a:pt x="1561" y="1518"/>
                </a:lnTo>
                <a:lnTo>
                  <a:pt x="1516" y="1488"/>
                </a:lnTo>
                <a:lnTo>
                  <a:pt x="1474" y="1454"/>
                </a:lnTo>
                <a:lnTo>
                  <a:pt x="1436" y="1416"/>
                </a:lnTo>
                <a:lnTo>
                  <a:pt x="1402" y="1375"/>
                </a:lnTo>
                <a:lnTo>
                  <a:pt x="1372" y="1330"/>
                </a:lnTo>
                <a:lnTo>
                  <a:pt x="1346" y="1282"/>
                </a:lnTo>
                <a:lnTo>
                  <a:pt x="1327" y="1231"/>
                </a:lnTo>
                <a:lnTo>
                  <a:pt x="1312" y="1177"/>
                </a:lnTo>
                <a:lnTo>
                  <a:pt x="1303" y="1123"/>
                </a:lnTo>
                <a:lnTo>
                  <a:pt x="1300" y="1065"/>
                </a:lnTo>
                <a:lnTo>
                  <a:pt x="1303" y="1008"/>
                </a:lnTo>
                <a:lnTo>
                  <a:pt x="1312" y="952"/>
                </a:lnTo>
                <a:lnTo>
                  <a:pt x="1327" y="900"/>
                </a:lnTo>
                <a:lnTo>
                  <a:pt x="1346" y="849"/>
                </a:lnTo>
                <a:lnTo>
                  <a:pt x="1372" y="801"/>
                </a:lnTo>
                <a:lnTo>
                  <a:pt x="1402" y="756"/>
                </a:lnTo>
                <a:lnTo>
                  <a:pt x="1436" y="714"/>
                </a:lnTo>
                <a:lnTo>
                  <a:pt x="1474" y="676"/>
                </a:lnTo>
                <a:lnTo>
                  <a:pt x="1516" y="642"/>
                </a:lnTo>
                <a:lnTo>
                  <a:pt x="1561" y="613"/>
                </a:lnTo>
                <a:lnTo>
                  <a:pt x="1610" y="588"/>
                </a:lnTo>
                <a:lnTo>
                  <a:pt x="1661" y="568"/>
                </a:lnTo>
                <a:lnTo>
                  <a:pt x="1715" y="553"/>
                </a:lnTo>
                <a:lnTo>
                  <a:pt x="1771" y="544"/>
                </a:lnTo>
                <a:lnTo>
                  <a:pt x="1828" y="541"/>
                </a:lnTo>
                <a:close/>
                <a:moveTo>
                  <a:pt x="2703" y="0"/>
                </a:moveTo>
                <a:lnTo>
                  <a:pt x="2760" y="2"/>
                </a:lnTo>
                <a:lnTo>
                  <a:pt x="2816" y="12"/>
                </a:lnTo>
                <a:lnTo>
                  <a:pt x="2870" y="27"/>
                </a:lnTo>
                <a:lnTo>
                  <a:pt x="2921" y="46"/>
                </a:lnTo>
                <a:lnTo>
                  <a:pt x="2970" y="72"/>
                </a:lnTo>
                <a:lnTo>
                  <a:pt x="3015" y="101"/>
                </a:lnTo>
                <a:lnTo>
                  <a:pt x="3057" y="135"/>
                </a:lnTo>
                <a:lnTo>
                  <a:pt x="3095" y="173"/>
                </a:lnTo>
                <a:lnTo>
                  <a:pt x="3129" y="214"/>
                </a:lnTo>
                <a:lnTo>
                  <a:pt x="3159" y="259"/>
                </a:lnTo>
                <a:lnTo>
                  <a:pt x="3185" y="308"/>
                </a:lnTo>
                <a:lnTo>
                  <a:pt x="3204" y="358"/>
                </a:lnTo>
                <a:lnTo>
                  <a:pt x="3219" y="411"/>
                </a:lnTo>
                <a:lnTo>
                  <a:pt x="3228" y="467"/>
                </a:lnTo>
                <a:lnTo>
                  <a:pt x="3231" y="524"/>
                </a:lnTo>
                <a:lnTo>
                  <a:pt x="3228" y="581"/>
                </a:lnTo>
                <a:lnTo>
                  <a:pt x="3219" y="636"/>
                </a:lnTo>
                <a:lnTo>
                  <a:pt x="3204" y="690"/>
                </a:lnTo>
                <a:lnTo>
                  <a:pt x="3185" y="740"/>
                </a:lnTo>
                <a:lnTo>
                  <a:pt x="3159" y="789"/>
                </a:lnTo>
                <a:lnTo>
                  <a:pt x="3129" y="834"/>
                </a:lnTo>
                <a:lnTo>
                  <a:pt x="3095" y="876"/>
                </a:lnTo>
                <a:lnTo>
                  <a:pt x="3057" y="913"/>
                </a:lnTo>
                <a:lnTo>
                  <a:pt x="3015" y="947"/>
                </a:lnTo>
                <a:lnTo>
                  <a:pt x="2970" y="977"/>
                </a:lnTo>
                <a:lnTo>
                  <a:pt x="2921" y="1002"/>
                </a:lnTo>
                <a:lnTo>
                  <a:pt x="2870" y="1022"/>
                </a:lnTo>
                <a:lnTo>
                  <a:pt x="2816" y="1036"/>
                </a:lnTo>
                <a:lnTo>
                  <a:pt x="2760" y="1045"/>
                </a:lnTo>
                <a:lnTo>
                  <a:pt x="2703" y="1048"/>
                </a:lnTo>
                <a:lnTo>
                  <a:pt x="2644" y="1045"/>
                </a:lnTo>
                <a:lnTo>
                  <a:pt x="2587" y="1035"/>
                </a:lnTo>
                <a:lnTo>
                  <a:pt x="2531" y="1019"/>
                </a:lnTo>
                <a:lnTo>
                  <a:pt x="2479" y="999"/>
                </a:lnTo>
                <a:lnTo>
                  <a:pt x="2470" y="938"/>
                </a:lnTo>
                <a:lnTo>
                  <a:pt x="2456" y="880"/>
                </a:lnTo>
                <a:lnTo>
                  <a:pt x="2436" y="824"/>
                </a:lnTo>
                <a:lnTo>
                  <a:pt x="2411" y="770"/>
                </a:lnTo>
                <a:lnTo>
                  <a:pt x="2382" y="720"/>
                </a:lnTo>
                <a:lnTo>
                  <a:pt x="2347" y="672"/>
                </a:lnTo>
                <a:lnTo>
                  <a:pt x="2310" y="627"/>
                </a:lnTo>
                <a:lnTo>
                  <a:pt x="2269" y="587"/>
                </a:lnTo>
                <a:lnTo>
                  <a:pt x="2223" y="549"/>
                </a:lnTo>
                <a:lnTo>
                  <a:pt x="2175" y="516"/>
                </a:lnTo>
                <a:lnTo>
                  <a:pt x="2179" y="456"/>
                </a:lnTo>
                <a:lnTo>
                  <a:pt x="2190" y="398"/>
                </a:lnTo>
                <a:lnTo>
                  <a:pt x="2208" y="342"/>
                </a:lnTo>
                <a:lnTo>
                  <a:pt x="2231" y="289"/>
                </a:lnTo>
                <a:lnTo>
                  <a:pt x="2260" y="239"/>
                </a:lnTo>
                <a:lnTo>
                  <a:pt x="2293" y="192"/>
                </a:lnTo>
                <a:lnTo>
                  <a:pt x="2332" y="151"/>
                </a:lnTo>
                <a:lnTo>
                  <a:pt x="2375" y="113"/>
                </a:lnTo>
                <a:lnTo>
                  <a:pt x="2422" y="80"/>
                </a:lnTo>
                <a:lnTo>
                  <a:pt x="2473" y="52"/>
                </a:lnTo>
                <a:lnTo>
                  <a:pt x="2526" y="30"/>
                </a:lnTo>
                <a:lnTo>
                  <a:pt x="2582" y="13"/>
                </a:lnTo>
                <a:lnTo>
                  <a:pt x="2642" y="4"/>
                </a:lnTo>
                <a:lnTo>
                  <a:pt x="2703" y="0"/>
                </a:lnTo>
                <a:close/>
                <a:moveTo>
                  <a:pt x="901" y="0"/>
                </a:moveTo>
                <a:lnTo>
                  <a:pt x="959" y="2"/>
                </a:lnTo>
                <a:lnTo>
                  <a:pt x="1014" y="12"/>
                </a:lnTo>
                <a:lnTo>
                  <a:pt x="1069" y="27"/>
                </a:lnTo>
                <a:lnTo>
                  <a:pt x="1119" y="46"/>
                </a:lnTo>
                <a:lnTo>
                  <a:pt x="1168" y="72"/>
                </a:lnTo>
                <a:lnTo>
                  <a:pt x="1214" y="101"/>
                </a:lnTo>
                <a:lnTo>
                  <a:pt x="1256" y="135"/>
                </a:lnTo>
                <a:lnTo>
                  <a:pt x="1293" y="173"/>
                </a:lnTo>
                <a:lnTo>
                  <a:pt x="1328" y="214"/>
                </a:lnTo>
                <a:lnTo>
                  <a:pt x="1358" y="259"/>
                </a:lnTo>
                <a:lnTo>
                  <a:pt x="1383" y="308"/>
                </a:lnTo>
                <a:lnTo>
                  <a:pt x="1403" y="358"/>
                </a:lnTo>
                <a:lnTo>
                  <a:pt x="1417" y="412"/>
                </a:lnTo>
                <a:lnTo>
                  <a:pt x="1426" y="467"/>
                </a:lnTo>
                <a:lnTo>
                  <a:pt x="1429" y="524"/>
                </a:lnTo>
                <a:lnTo>
                  <a:pt x="1429" y="538"/>
                </a:lnTo>
                <a:lnTo>
                  <a:pt x="1428" y="554"/>
                </a:lnTo>
                <a:lnTo>
                  <a:pt x="1382" y="593"/>
                </a:lnTo>
                <a:lnTo>
                  <a:pt x="1339" y="636"/>
                </a:lnTo>
                <a:lnTo>
                  <a:pt x="1300" y="684"/>
                </a:lnTo>
                <a:lnTo>
                  <a:pt x="1267" y="735"/>
                </a:lnTo>
                <a:lnTo>
                  <a:pt x="1237" y="789"/>
                </a:lnTo>
                <a:lnTo>
                  <a:pt x="1214" y="846"/>
                </a:lnTo>
                <a:lnTo>
                  <a:pt x="1195" y="905"/>
                </a:lnTo>
                <a:lnTo>
                  <a:pt x="1183" y="967"/>
                </a:lnTo>
                <a:lnTo>
                  <a:pt x="1140" y="991"/>
                </a:lnTo>
                <a:lnTo>
                  <a:pt x="1096" y="1011"/>
                </a:lnTo>
                <a:lnTo>
                  <a:pt x="1050" y="1027"/>
                </a:lnTo>
                <a:lnTo>
                  <a:pt x="1002" y="1038"/>
                </a:lnTo>
                <a:lnTo>
                  <a:pt x="952" y="1046"/>
                </a:lnTo>
                <a:lnTo>
                  <a:pt x="901" y="1048"/>
                </a:lnTo>
                <a:lnTo>
                  <a:pt x="844" y="1045"/>
                </a:lnTo>
                <a:lnTo>
                  <a:pt x="787" y="1036"/>
                </a:lnTo>
                <a:lnTo>
                  <a:pt x="734" y="1022"/>
                </a:lnTo>
                <a:lnTo>
                  <a:pt x="683" y="1002"/>
                </a:lnTo>
                <a:lnTo>
                  <a:pt x="634" y="977"/>
                </a:lnTo>
                <a:lnTo>
                  <a:pt x="589" y="947"/>
                </a:lnTo>
                <a:lnTo>
                  <a:pt x="547" y="913"/>
                </a:lnTo>
                <a:lnTo>
                  <a:pt x="508" y="876"/>
                </a:lnTo>
                <a:lnTo>
                  <a:pt x="474" y="834"/>
                </a:lnTo>
                <a:lnTo>
                  <a:pt x="445" y="789"/>
                </a:lnTo>
                <a:lnTo>
                  <a:pt x="420" y="740"/>
                </a:lnTo>
                <a:lnTo>
                  <a:pt x="400" y="690"/>
                </a:lnTo>
                <a:lnTo>
                  <a:pt x="384" y="636"/>
                </a:lnTo>
                <a:lnTo>
                  <a:pt x="375" y="581"/>
                </a:lnTo>
                <a:lnTo>
                  <a:pt x="372" y="524"/>
                </a:lnTo>
                <a:lnTo>
                  <a:pt x="375" y="467"/>
                </a:lnTo>
                <a:lnTo>
                  <a:pt x="384" y="412"/>
                </a:lnTo>
                <a:lnTo>
                  <a:pt x="400" y="358"/>
                </a:lnTo>
                <a:lnTo>
                  <a:pt x="420" y="308"/>
                </a:lnTo>
                <a:lnTo>
                  <a:pt x="445" y="259"/>
                </a:lnTo>
                <a:lnTo>
                  <a:pt x="474" y="214"/>
                </a:lnTo>
                <a:lnTo>
                  <a:pt x="508" y="173"/>
                </a:lnTo>
                <a:lnTo>
                  <a:pt x="547" y="135"/>
                </a:lnTo>
                <a:lnTo>
                  <a:pt x="589" y="101"/>
                </a:lnTo>
                <a:lnTo>
                  <a:pt x="634" y="72"/>
                </a:lnTo>
                <a:lnTo>
                  <a:pt x="683" y="46"/>
                </a:lnTo>
                <a:lnTo>
                  <a:pt x="734" y="27"/>
                </a:lnTo>
                <a:lnTo>
                  <a:pt x="787" y="12"/>
                </a:lnTo>
                <a:lnTo>
                  <a:pt x="844" y="2"/>
                </a:lnTo>
                <a:lnTo>
                  <a:pt x="90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107" grpId="0"/>
      <p:bldP spid="1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007110" y="1390650"/>
            <a:ext cx="3284855" cy="21875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/>
            <a:endParaRPr lang="ru-RU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88715" y="3136265"/>
            <a:ext cx="3498850" cy="22034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67995" y="3398520"/>
            <a:ext cx="3284220" cy="22542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78342" y="1587527"/>
            <a:ext cx="341376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sym typeface="+mn-ea"/>
              </a:rPr>
              <a:t>Итоговая аттестация представляет собой форму оценки степени и уровня освоения обучающимися образовательной программы.</a:t>
            </a:r>
            <a:endParaRPr lang="ru-RU" b="1" dirty="0">
              <a:solidFill>
                <a:schemeClr val="bg1"/>
              </a:solidFill>
            </a:endParaRPr>
          </a:p>
          <a:p>
            <a:pPr algn="ctr"/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034155" y="3532505"/>
            <a:ext cx="2726055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sym typeface="+mn-ea"/>
              </a:rPr>
              <a:t>Форма итоговой </a:t>
            </a:r>
            <a:endParaRPr lang="ru-RU" b="1" dirty="0" smtClean="0">
              <a:solidFill>
                <a:schemeClr val="bg1"/>
              </a:solidFill>
              <a:sym typeface="+mn-ea"/>
            </a:endParaRPr>
          </a:p>
          <a:p>
            <a:pPr algn="ctr"/>
            <a:r>
              <a:rPr lang="ru-RU" b="1" dirty="0" smtClean="0">
                <a:solidFill>
                  <a:schemeClr val="bg1"/>
                </a:solidFill>
                <a:sym typeface="+mn-ea"/>
              </a:rPr>
              <a:t>аттестации </a:t>
            </a:r>
            <a:endParaRPr lang="ru-RU" b="1" dirty="0" smtClean="0">
              <a:solidFill>
                <a:schemeClr val="bg1"/>
              </a:solidFill>
              <a:sym typeface="+mn-ea"/>
            </a:endParaRPr>
          </a:p>
          <a:p>
            <a:pPr algn="ctr"/>
            <a:r>
              <a:rPr lang="ru-RU" b="1" dirty="0" smtClean="0">
                <a:solidFill>
                  <a:schemeClr val="bg1"/>
                </a:solidFill>
                <a:sym typeface="+mn-ea"/>
              </a:rPr>
              <a:t>в ШКИ: </a:t>
            </a:r>
            <a:endParaRPr lang="ru-RU" b="1" dirty="0" smtClean="0">
              <a:solidFill>
                <a:schemeClr val="bg1"/>
              </a:solidFill>
              <a:sym typeface="+mn-ea"/>
            </a:endParaRPr>
          </a:p>
          <a:p>
            <a:pPr algn="ctr"/>
            <a:r>
              <a:rPr lang="ru-RU" b="1" dirty="0" smtClean="0">
                <a:solidFill>
                  <a:schemeClr val="bg1"/>
                </a:solidFill>
                <a:sym typeface="+mn-ea"/>
              </a:rPr>
              <a:t>защита проекта</a:t>
            </a:r>
            <a:endParaRPr lang="ru-RU" b="1" dirty="0">
              <a:solidFill>
                <a:schemeClr val="bg1"/>
              </a:solidFill>
            </a:endParaRPr>
          </a:p>
          <a:p>
            <a:pPr algn="ctr"/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00" name="Замещающая диаграмма 99"/>
          <p:cNvPicPr/>
          <p:nvPr>
            <p:ph type="chart" sz="quarter" idx="16"/>
          </p:nvPr>
        </p:nvPicPr>
        <p:blipFill>
          <a:blip r:embed="rId1"/>
          <a:stretch>
            <a:fillRect/>
          </a:stretch>
        </p:blipFill>
        <p:spPr>
          <a:xfrm>
            <a:off x="7099935" y="1311910"/>
            <a:ext cx="4916805" cy="45313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Прямоугольник 12"/>
          <p:cNvSpPr/>
          <p:nvPr/>
        </p:nvSpPr>
        <p:spPr>
          <a:xfrm>
            <a:off x="467814" y="3689985"/>
            <a:ext cx="341376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sym typeface="+mn-ea"/>
              </a:rPr>
              <a:t>Итоговая аттестация проводится на основе принципов объективности и независимости оценки </a:t>
            </a:r>
            <a:endParaRPr lang="ru-RU" b="1" dirty="0">
              <a:solidFill>
                <a:schemeClr val="bg1"/>
              </a:solidFill>
              <a:sym typeface="+mn-ea"/>
            </a:endParaRPr>
          </a:p>
          <a:p>
            <a:pPr algn="ctr"/>
            <a:r>
              <a:rPr lang="ru-RU" b="1" dirty="0">
                <a:solidFill>
                  <a:schemeClr val="bg1"/>
                </a:solidFill>
                <a:sym typeface="+mn-ea"/>
              </a:rPr>
              <a:t>качества подготовки обучающихся.</a:t>
            </a:r>
            <a:endParaRPr lang="ru-RU" b="1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/>
              <a:t>ИТОГОВАЯ АТТЕСТАЦИЯ</a:t>
            </a: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Изображение выглядит как человек, компьютер, женщина, стол&#10;&#10;Автоматически созданное описание"/>
          <p:cNvPicPr>
            <a:picLocks noGrp="1" noChangeAspect="1"/>
          </p:cNvPicPr>
          <p:nvPr>
            <p:ph type="pic" sz="quarter" idx="10"/>
          </p:nvPr>
        </p:nvPicPr>
        <p:blipFill>
          <a:blip r:embed="rId1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222" b="12222"/>
          <a:stretch>
            <a:fillRect/>
          </a:stretch>
        </p:blipFill>
        <p:spPr/>
      </p:pic>
      <p:sp>
        <p:nvSpPr>
          <p:cNvPr id="33" name="Freeform: Shape 32"/>
          <p:cNvSpPr/>
          <p:nvPr/>
        </p:nvSpPr>
        <p:spPr>
          <a:xfrm>
            <a:off x="6204824" y="4818045"/>
            <a:ext cx="440465" cy="420317"/>
          </a:xfrm>
          <a:custGeom>
            <a:avLst/>
            <a:gdLst>
              <a:gd name="connsiteX0" fmla="*/ 0 w 435703"/>
              <a:gd name="connsiteY0" fmla="*/ 0 h 420317"/>
              <a:gd name="connsiteX1" fmla="*/ 435703 w 435703"/>
              <a:gd name="connsiteY1" fmla="*/ 0 h 420317"/>
              <a:gd name="connsiteX2" fmla="*/ 176733 w 435703"/>
              <a:gd name="connsiteY2" fmla="*/ 420317 h 420317"/>
              <a:gd name="connsiteX3" fmla="*/ 175459 w 435703"/>
              <a:gd name="connsiteY3" fmla="*/ 420317 h 420317"/>
              <a:gd name="connsiteX4" fmla="*/ 0 w 435703"/>
              <a:gd name="connsiteY4" fmla="*/ 0 h 420317"/>
              <a:gd name="connsiteX0-1" fmla="*/ 0 w 435703"/>
              <a:gd name="connsiteY0-2" fmla="*/ 0 h 420317"/>
              <a:gd name="connsiteX1-3" fmla="*/ 435703 w 435703"/>
              <a:gd name="connsiteY1-4" fmla="*/ 14288 h 420317"/>
              <a:gd name="connsiteX2-5" fmla="*/ 176733 w 435703"/>
              <a:gd name="connsiteY2-6" fmla="*/ 420317 h 420317"/>
              <a:gd name="connsiteX3-7" fmla="*/ 175459 w 435703"/>
              <a:gd name="connsiteY3-8" fmla="*/ 420317 h 420317"/>
              <a:gd name="connsiteX4-9" fmla="*/ 0 w 435703"/>
              <a:gd name="connsiteY4-10" fmla="*/ 0 h 420317"/>
              <a:gd name="connsiteX0-11" fmla="*/ 0 w 440465"/>
              <a:gd name="connsiteY0-12" fmla="*/ 0 h 420317"/>
              <a:gd name="connsiteX1-13" fmla="*/ 440465 w 440465"/>
              <a:gd name="connsiteY1-14" fmla="*/ 19051 h 420317"/>
              <a:gd name="connsiteX2-15" fmla="*/ 176733 w 440465"/>
              <a:gd name="connsiteY2-16" fmla="*/ 420317 h 420317"/>
              <a:gd name="connsiteX3-17" fmla="*/ 175459 w 440465"/>
              <a:gd name="connsiteY3-18" fmla="*/ 420317 h 420317"/>
              <a:gd name="connsiteX4-19" fmla="*/ 0 w 440465"/>
              <a:gd name="connsiteY4-20" fmla="*/ 0 h 42031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40465" h="420317">
                <a:moveTo>
                  <a:pt x="0" y="0"/>
                </a:moveTo>
                <a:lnTo>
                  <a:pt x="440465" y="19051"/>
                </a:lnTo>
                <a:lnTo>
                  <a:pt x="176733" y="420317"/>
                </a:lnTo>
                <a:lnTo>
                  <a:pt x="175459" y="420317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: Shape 26"/>
          <p:cNvSpPr/>
          <p:nvPr/>
        </p:nvSpPr>
        <p:spPr>
          <a:xfrm>
            <a:off x="1" y="1802675"/>
            <a:ext cx="6643219" cy="3038475"/>
          </a:xfrm>
          <a:custGeom>
            <a:avLst/>
            <a:gdLst>
              <a:gd name="connsiteX0" fmla="*/ 0 w 6643219"/>
              <a:gd name="connsiteY0" fmla="*/ 0 h 2821648"/>
              <a:gd name="connsiteX1" fmla="*/ 5465335 w 6643219"/>
              <a:gd name="connsiteY1" fmla="*/ 0 h 2821648"/>
              <a:gd name="connsiteX2" fmla="*/ 6643219 w 6643219"/>
              <a:gd name="connsiteY2" fmla="*/ 2821648 h 2821648"/>
              <a:gd name="connsiteX3" fmla="*/ 0 w 6643219"/>
              <a:gd name="connsiteY3" fmla="*/ 2821648 h 2821648"/>
              <a:gd name="connsiteX4" fmla="*/ 0 w 6643219"/>
              <a:gd name="connsiteY4" fmla="*/ 0 h 2821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43219" h="2821648">
                <a:moveTo>
                  <a:pt x="0" y="0"/>
                </a:moveTo>
                <a:lnTo>
                  <a:pt x="5465335" y="0"/>
                </a:lnTo>
                <a:lnTo>
                  <a:pt x="6643219" y="2821648"/>
                </a:lnTo>
                <a:lnTo>
                  <a:pt x="0" y="282164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Прямоугольник 77"/>
          <p:cNvSpPr/>
          <p:nvPr/>
        </p:nvSpPr>
        <p:spPr>
          <a:xfrm>
            <a:off x="-36904" y="3185578"/>
            <a:ext cx="6150643" cy="277830"/>
          </a:xfrm>
          <a:custGeom>
            <a:avLst/>
            <a:gdLst>
              <a:gd name="connsiteX0" fmla="*/ 0 w 2198246"/>
              <a:gd name="connsiteY0" fmla="*/ 0 h 252000"/>
              <a:gd name="connsiteX1" fmla="*/ 2198246 w 2198246"/>
              <a:gd name="connsiteY1" fmla="*/ 0 h 252000"/>
              <a:gd name="connsiteX2" fmla="*/ 2198246 w 2198246"/>
              <a:gd name="connsiteY2" fmla="*/ 252000 h 252000"/>
              <a:gd name="connsiteX3" fmla="*/ 0 w 2198246"/>
              <a:gd name="connsiteY3" fmla="*/ 252000 h 252000"/>
              <a:gd name="connsiteX4" fmla="*/ 0 w 2198246"/>
              <a:gd name="connsiteY4" fmla="*/ 0 h 252000"/>
              <a:gd name="connsiteX0-1" fmla="*/ 0 w 2258536"/>
              <a:gd name="connsiteY0-2" fmla="*/ 0 h 252000"/>
              <a:gd name="connsiteX1-3" fmla="*/ 2198246 w 2258536"/>
              <a:gd name="connsiteY1-4" fmla="*/ 0 h 252000"/>
              <a:gd name="connsiteX2-5" fmla="*/ 2258536 w 2258536"/>
              <a:gd name="connsiteY2-6" fmla="*/ 241952 h 252000"/>
              <a:gd name="connsiteX3-7" fmla="*/ 0 w 2258536"/>
              <a:gd name="connsiteY3-8" fmla="*/ 252000 h 252000"/>
              <a:gd name="connsiteX4-9" fmla="*/ 0 w 2258536"/>
              <a:gd name="connsiteY4-10" fmla="*/ 0 h 252000"/>
              <a:gd name="connsiteX0-11" fmla="*/ 0 w 2258536"/>
              <a:gd name="connsiteY0-12" fmla="*/ 0 h 252000"/>
              <a:gd name="connsiteX1-13" fmla="*/ 2137956 w 2258536"/>
              <a:gd name="connsiteY1-14" fmla="*/ 0 h 252000"/>
              <a:gd name="connsiteX2-15" fmla="*/ 2258536 w 2258536"/>
              <a:gd name="connsiteY2-16" fmla="*/ 241952 h 252000"/>
              <a:gd name="connsiteX3-17" fmla="*/ 0 w 2258536"/>
              <a:gd name="connsiteY3-18" fmla="*/ 252000 h 252000"/>
              <a:gd name="connsiteX4-19" fmla="*/ 0 w 2258536"/>
              <a:gd name="connsiteY4-20" fmla="*/ 0 h 252000"/>
              <a:gd name="connsiteX0-21" fmla="*/ 0 w 2243463"/>
              <a:gd name="connsiteY0-22" fmla="*/ 0 h 252000"/>
              <a:gd name="connsiteX1-23" fmla="*/ 2137956 w 2243463"/>
              <a:gd name="connsiteY1-24" fmla="*/ 0 h 252000"/>
              <a:gd name="connsiteX2-25" fmla="*/ 2243463 w 2243463"/>
              <a:gd name="connsiteY2-26" fmla="*/ 241952 h 252000"/>
              <a:gd name="connsiteX3-27" fmla="*/ 0 w 2243463"/>
              <a:gd name="connsiteY3-28" fmla="*/ 252000 h 252000"/>
              <a:gd name="connsiteX4-29" fmla="*/ 0 w 2243463"/>
              <a:gd name="connsiteY4-30" fmla="*/ 0 h 252000"/>
              <a:gd name="connsiteX0-31" fmla="*/ 0 w 2243463"/>
              <a:gd name="connsiteY0-32" fmla="*/ 0 h 252000"/>
              <a:gd name="connsiteX1-33" fmla="*/ 2148005 w 2243463"/>
              <a:gd name="connsiteY1-34" fmla="*/ 0 h 252000"/>
              <a:gd name="connsiteX2-35" fmla="*/ 2243463 w 2243463"/>
              <a:gd name="connsiteY2-36" fmla="*/ 241952 h 252000"/>
              <a:gd name="connsiteX3-37" fmla="*/ 0 w 2243463"/>
              <a:gd name="connsiteY3-38" fmla="*/ 252000 h 252000"/>
              <a:gd name="connsiteX4-39" fmla="*/ 0 w 2243463"/>
              <a:gd name="connsiteY4-40" fmla="*/ 0 h 252000"/>
              <a:gd name="connsiteX0-41" fmla="*/ 0 w 2243463"/>
              <a:gd name="connsiteY0-42" fmla="*/ 0 h 252000"/>
              <a:gd name="connsiteX1-43" fmla="*/ 2148005 w 2243463"/>
              <a:gd name="connsiteY1-44" fmla="*/ 0 h 252000"/>
              <a:gd name="connsiteX2-45" fmla="*/ 2243463 w 2243463"/>
              <a:gd name="connsiteY2-46" fmla="*/ 241952 h 252000"/>
              <a:gd name="connsiteX3-47" fmla="*/ 0 w 2243463"/>
              <a:gd name="connsiteY3-48" fmla="*/ 252000 h 252000"/>
              <a:gd name="connsiteX4-49" fmla="*/ 0 w 2243463"/>
              <a:gd name="connsiteY4-50" fmla="*/ 0 h 252000"/>
              <a:gd name="connsiteX0-51" fmla="*/ 0 w 2243463"/>
              <a:gd name="connsiteY0-52" fmla="*/ 0 h 252000"/>
              <a:gd name="connsiteX1-53" fmla="*/ 2138480 w 2243463"/>
              <a:gd name="connsiteY1-54" fmla="*/ 0 h 252000"/>
              <a:gd name="connsiteX2-55" fmla="*/ 2243463 w 2243463"/>
              <a:gd name="connsiteY2-56" fmla="*/ 241952 h 252000"/>
              <a:gd name="connsiteX3-57" fmla="*/ 0 w 2243463"/>
              <a:gd name="connsiteY3-58" fmla="*/ 252000 h 252000"/>
              <a:gd name="connsiteX4-59" fmla="*/ 0 w 2243463"/>
              <a:gd name="connsiteY4-60" fmla="*/ 0 h 252000"/>
              <a:gd name="connsiteX0-61" fmla="*/ 0 w 2243463"/>
              <a:gd name="connsiteY0-62" fmla="*/ 6350 h 258350"/>
              <a:gd name="connsiteX1-63" fmla="*/ 2148005 w 2243463"/>
              <a:gd name="connsiteY1-64" fmla="*/ 0 h 258350"/>
              <a:gd name="connsiteX2-65" fmla="*/ 2243463 w 2243463"/>
              <a:gd name="connsiteY2-66" fmla="*/ 248302 h 258350"/>
              <a:gd name="connsiteX3-67" fmla="*/ 0 w 2243463"/>
              <a:gd name="connsiteY3-68" fmla="*/ 258350 h 258350"/>
              <a:gd name="connsiteX4-69" fmla="*/ 0 w 2243463"/>
              <a:gd name="connsiteY4-70" fmla="*/ 6350 h 258350"/>
              <a:gd name="connsiteX0-71" fmla="*/ 0 w 2284524"/>
              <a:gd name="connsiteY0-72" fmla="*/ 6350 h 258350"/>
              <a:gd name="connsiteX1-73" fmla="*/ 2148005 w 2284524"/>
              <a:gd name="connsiteY1-74" fmla="*/ 0 h 258350"/>
              <a:gd name="connsiteX2-75" fmla="*/ 2284524 w 2284524"/>
              <a:gd name="connsiteY2-76" fmla="*/ 248302 h 258350"/>
              <a:gd name="connsiteX3-77" fmla="*/ 0 w 2284524"/>
              <a:gd name="connsiteY3-78" fmla="*/ 258350 h 258350"/>
              <a:gd name="connsiteX4-79" fmla="*/ 0 w 2284524"/>
              <a:gd name="connsiteY4-80" fmla="*/ 6350 h 258350"/>
              <a:gd name="connsiteX0-81" fmla="*/ 0 w 2284524"/>
              <a:gd name="connsiteY0-82" fmla="*/ 9881 h 261881"/>
              <a:gd name="connsiteX1-83" fmla="*/ 2142553 w 2284524"/>
              <a:gd name="connsiteY1-84" fmla="*/ 0 h 261881"/>
              <a:gd name="connsiteX2-85" fmla="*/ 2284524 w 2284524"/>
              <a:gd name="connsiteY2-86" fmla="*/ 251833 h 261881"/>
              <a:gd name="connsiteX3-87" fmla="*/ 0 w 2284524"/>
              <a:gd name="connsiteY3-88" fmla="*/ 261881 h 261881"/>
              <a:gd name="connsiteX4-89" fmla="*/ 0 w 2284524"/>
              <a:gd name="connsiteY4-90" fmla="*/ 9881 h 261881"/>
              <a:gd name="connsiteX0-91" fmla="*/ 0 w 2284524"/>
              <a:gd name="connsiteY0-92" fmla="*/ 9881 h 261881"/>
              <a:gd name="connsiteX1-93" fmla="*/ 2142553 w 2284524"/>
              <a:gd name="connsiteY1-94" fmla="*/ 0 h 261881"/>
              <a:gd name="connsiteX2-95" fmla="*/ 2284524 w 2284524"/>
              <a:gd name="connsiteY2-96" fmla="*/ 255363 h 261881"/>
              <a:gd name="connsiteX3-97" fmla="*/ 0 w 2284524"/>
              <a:gd name="connsiteY3-98" fmla="*/ 261881 h 261881"/>
              <a:gd name="connsiteX4-99" fmla="*/ 0 w 2284524"/>
              <a:gd name="connsiteY4-100" fmla="*/ 9881 h 261881"/>
              <a:gd name="connsiteX0-101" fmla="*/ 0 w 2284524"/>
              <a:gd name="connsiteY0-102" fmla="*/ 9881 h 261881"/>
              <a:gd name="connsiteX1-103" fmla="*/ 2119547 w 2284524"/>
              <a:gd name="connsiteY1-104" fmla="*/ 0 h 261881"/>
              <a:gd name="connsiteX2-105" fmla="*/ 2284524 w 2284524"/>
              <a:gd name="connsiteY2-106" fmla="*/ 255363 h 261881"/>
              <a:gd name="connsiteX3-107" fmla="*/ 0 w 2284524"/>
              <a:gd name="connsiteY3-108" fmla="*/ 261881 h 261881"/>
              <a:gd name="connsiteX4-109" fmla="*/ 0 w 2284524"/>
              <a:gd name="connsiteY4-110" fmla="*/ 9881 h 261881"/>
              <a:gd name="connsiteX0-111" fmla="*/ 0 w 2275322"/>
              <a:gd name="connsiteY0-112" fmla="*/ 9881 h 261881"/>
              <a:gd name="connsiteX1-113" fmla="*/ 2119547 w 2275322"/>
              <a:gd name="connsiteY1-114" fmla="*/ 0 h 261881"/>
              <a:gd name="connsiteX2-115" fmla="*/ 2275322 w 2275322"/>
              <a:gd name="connsiteY2-116" fmla="*/ 255363 h 261881"/>
              <a:gd name="connsiteX3-117" fmla="*/ 0 w 2275322"/>
              <a:gd name="connsiteY3-118" fmla="*/ 261881 h 261881"/>
              <a:gd name="connsiteX4-119" fmla="*/ 0 w 2275322"/>
              <a:gd name="connsiteY4-120" fmla="*/ 9881 h 261881"/>
              <a:gd name="connsiteX0-121" fmla="*/ 0 w 2266120"/>
              <a:gd name="connsiteY0-122" fmla="*/ 9881 h 261881"/>
              <a:gd name="connsiteX1-123" fmla="*/ 2119547 w 2266120"/>
              <a:gd name="connsiteY1-124" fmla="*/ 0 h 261881"/>
              <a:gd name="connsiteX2-125" fmla="*/ 2266120 w 2266120"/>
              <a:gd name="connsiteY2-126" fmla="*/ 255363 h 261881"/>
              <a:gd name="connsiteX3-127" fmla="*/ 0 w 2266120"/>
              <a:gd name="connsiteY3-128" fmla="*/ 261881 h 261881"/>
              <a:gd name="connsiteX4-129" fmla="*/ 0 w 2266120"/>
              <a:gd name="connsiteY4-130" fmla="*/ 9881 h 261881"/>
              <a:gd name="connsiteX0-131" fmla="*/ 0 w 2266120"/>
              <a:gd name="connsiteY0-132" fmla="*/ 9881 h 261881"/>
              <a:gd name="connsiteX1-133" fmla="*/ 2119547 w 2266120"/>
              <a:gd name="connsiteY1-134" fmla="*/ 0 h 261881"/>
              <a:gd name="connsiteX2-135" fmla="*/ 2266120 w 2266120"/>
              <a:gd name="connsiteY2-136" fmla="*/ 252384 h 261881"/>
              <a:gd name="connsiteX3-137" fmla="*/ 0 w 2266120"/>
              <a:gd name="connsiteY3-138" fmla="*/ 261881 h 261881"/>
              <a:gd name="connsiteX4-139" fmla="*/ 0 w 2266120"/>
              <a:gd name="connsiteY4-140" fmla="*/ 9881 h 261881"/>
              <a:gd name="connsiteX0-141" fmla="*/ 0 w 2266120"/>
              <a:gd name="connsiteY0-142" fmla="*/ 25830 h 277830"/>
              <a:gd name="connsiteX1-143" fmla="*/ 2225225 w 2266120"/>
              <a:gd name="connsiteY1-144" fmla="*/ 0 h 277830"/>
              <a:gd name="connsiteX2-145" fmla="*/ 2266120 w 2266120"/>
              <a:gd name="connsiteY2-146" fmla="*/ 268333 h 277830"/>
              <a:gd name="connsiteX3-147" fmla="*/ 0 w 2266120"/>
              <a:gd name="connsiteY3-148" fmla="*/ 277830 h 277830"/>
              <a:gd name="connsiteX4-149" fmla="*/ 0 w 2266120"/>
              <a:gd name="connsiteY4-150" fmla="*/ 25830 h 277830"/>
              <a:gd name="connsiteX0-151" fmla="*/ 0 w 2260249"/>
              <a:gd name="connsiteY0-152" fmla="*/ 25830 h 277830"/>
              <a:gd name="connsiteX1-153" fmla="*/ 2225225 w 2260249"/>
              <a:gd name="connsiteY1-154" fmla="*/ 0 h 277830"/>
              <a:gd name="connsiteX2-155" fmla="*/ 2260249 w 2260249"/>
              <a:gd name="connsiteY2-156" fmla="*/ 268333 h 277830"/>
              <a:gd name="connsiteX3-157" fmla="*/ 0 w 2260249"/>
              <a:gd name="connsiteY3-158" fmla="*/ 277830 h 277830"/>
              <a:gd name="connsiteX4-159" fmla="*/ 0 w 2260249"/>
              <a:gd name="connsiteY4-160" fmla="*/ 25830 h 277830"/>
              <a:gd name="connsiteX0-161" fmla="*/ 0 w 2260249"/>
              <a:gd name="connsiteY0-162" fmla="*/ 25830 h 277830"/>
              <a:gd name="connsiteX1-163" fmla="*/ 2225225 w 2260249"/>
              <a:gd name="connsiteY1-164" fmla="*/ 0 h 277830"/>
              <a:gd name="connsiteX2-165" fmla="*/ 2260249 w 2260249"/>
              <a:gd name="connsiteY2-166" fmla="*/ 268333 h 277830"/>
              <a:gd name="connsiteX3-167" fmla="*/ 0 w 2260249"/>
              <a:gd name="connsiteY3-168" fmla="*/ 277830 h 277830"/>
              <a:gd name="connsiteX4-169" fmla="*/ 0 w 2260249"/>
              <a:gd name="connsiteY4-170" fmla="*/ 25830 h 277830"/>
              <a:gd name="connsiteX0-171" fmla="*/ 0 w 2264148"/>
              <a:gd name="connsiteY0-172" fmla="*/ 25830 h 277830"/>
              <a:gd name="connsiteX1-173" fmla="*/ 2225225 w 2264148"/>
              <a:gd name="connsiteY1-174" fmla="*/ 0 h 277830"/>
              <a:gd name="connsiteX2-175" fmla="*/ 2264148 w 2264148"/>
              <a:gd name="connsiteY2-176" fmla="*/ 268333 h 277830"/>
              <a:gd name="connsiteX3-177" fmla="*/ 0 w 2264148"/>
              <a:gd name="connsiteY3-178" fmla="*/ 277830 h 277830"/>
              <a:gd name="connsiteX4-179" fmla="*/ 0 w 2264148"/>
              <a:gd name="connsiteY4-180" fmla="*/ 25830 h 277830"/>
              <a:gd name="connsiteX0-181" fmla="*/ 0 w 2264148"/>
              <a:gd name="connsiteY0-182" fmla="*/ 25830 h 277830"/>
              <a:gd name="connsiteX1-183" fmla="*/ 2226525 w 2264148"/>
              <a:gd name="connsiteY1-184" fmla="*/ 0 h 277830"/>
              <a:gd name="connsiteX2-185" fmla="*/ 2264148 w 2264148"/>
              <a:gd name="connsiteY2-186" fmla="*/ 268333 h 277830"/>
              <a:gd name="connsiteX3-187" fmla="*/ 0 w 2264148"/>
              <a:gd name="connsiteY3-188" fmla="*/ 277830 h 277830"/>
              <a:gd name="connsiteX4-189" fmla="*/ 0 w 2264148"/>
              <a:gd name="connsiteY4-190" fmla="*/ 25830 h 2778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64148" h="277830">
                <a:moveTo>
                  <a:pt x="0" y="25830"/>
                </a:moveTo>
                <a:lnTo>
                  <a:pt x="2226525" y="0"/>
                </a:lnTo>
                <a:lnTo>
                  <a:pt x="2264148" y="268333"/>
                </a:lnTo>
                <a:lnTo>
                  <a:pt x="0" y="277830"/>
                </a:lnTo>
                <a:lnTo>
                  <a:pt x="0" y="258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56622" y="2789107"/>
            <a:ext cx="4763589" cy="1076325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3200" b="1" kern="0" dirty="0" smtClean="0">
                <a:solidFill>
                  <a:schemeClr val="bg1"/>
                </a:solidFill>
                <a:latin typeface="+mj-lt"/>
                <a:ea typeface="+mj-ea"/>
                <a:cs typeface="Segoe UI Light" panose="020B0502040204020203" charset="0"/>
              </a:rPr>
              <a:t>ТВОРЧЕСКИЕ ПРОДУКТЫ СТУДИЙ</a:t>
            </a: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3964" y="5985163"/>
            <a:ext cx="5084618" cy="845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Прямоугольник 34"/>
          <p:cNvSpPr/>
          <p:nvPr/>
        </p:nvSpPr>
        <p:spPr>
          <a:xfrm>
            <a:off x="1615440" y="5420360"/>
            <a:ext cx="2296160" cy="7200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4" name="Замещающая рамка рисунка 3" descr="anna-vr-artist"/>
          <p:cNvPicPr>
            <a:picLocks noChangeAspect="1"/>
          </p:cNvPicPr>
          <p:nvPr>
            <p:ph type="pic" sz="quarter" idx="21"/>
          </p:nvPr>
        </p:nvPicPr>
        <p:blipFill>
          <a:blip r:embed="rId1"/>
          <a:stretch>
            <a:fillRect/>
          </a:stretch>
        </p:blipFill>
        <p:spPr>
          <a:xfrm>
            <a:off x="518160" y="3950970"/>
            <a:ext cx="3176270" cy="1786255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1615440" y="5420360"/>
            <a:ext cx="2296160" cy="7200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2860" tIns="22860" rIns="22860" bIns="22860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5000"/>
              </a:spcAft>
            </a:pPr>
            <a:r>
              <a:rPr lang="ru-RU" sz="1600" b="1" dirty="0" smtClean="0"/>
              <a:t> </a:t>
            </a:r>
            <a:r>
              <a:rPr lang="en-US" sz="1600" b="1" dirty="0" smtClean="0"/>
              <a:t>VR</a:t>
            </a:r>
            <a:r>
              <a:rPr lang="ru-RU" altLang="en-US" sz="1600" b="1" dirty="0" smtClean="0"/>
              <a:t>-картины</a:t>
            </a:r>
            <a:endParaRPr lang="ru-RU" altLang="en-US" sz="1600" b="1" dirty="0" smtClean="0"/>
          </a:p>
        </p:txBody>
      </p:sp>
      <p:pic>
        <p:nvPicPr>
          <p:cNvPr id="8" name="Замещающая рамка рисунка 7" descr="2e8fd6ad9cc812b36d054c8d885d030d12_resize_2000x2000_same_f1fd6b"/>
          <p:cNvPicPr>
            <a:picLocks noChangeAspect="1"/>
          </p:cNvPicPr>
          <p:nvPr>
            <p:ph type="pic" sz="quarter" idx="15"/>
          </p:nvPr>
        </p:nvPicPr>
        <p:blipFill>
          <a:blip r:embed="rId2"/>
          <a:stretch>
            <a:fillRect/>
          </a:stretch>
        </p:blipFill>
        <p:spPr>
          <a:xfrm>
            <a:off x="697865" y="1116330"/>
            <a:ext cx="2996565" cy="1873250"/>
          </a:xfrm>
          <a:prstGeom prst="rect">
            <a:avLst/>
          </a:prstGeom>
        </p:spPr>
      </p:pic>
      <p:grpSp>
        <p:nvGrpSpPr>
          <p:cNvPr id="87" name="Группа 86"/>
          <p:cNvGrpSpPr/>
          <p:nvPr/>
        </p:nvGrpSpPr>
        <p:grpSpPr>
          <a:xfrm>
            <a:off x="1615182" y="2567484"/>
            <a:ext cx="2296053" cy="740321"/>
            <a:chOff x="495550" y="1205047"/>
            <a:chExt cx="2296053" cy="856877"/>
          </a:xfrm>
          <a:effectLst/>
        </p:grpSpPr>
        <p:sp>
          <p:nvSpPr>
            <p:cNvPr id="88" name="Прямоугольник 87"/>
            <p:cNvSpPr/>
            <p:nvPr/>
          </p:nvSpPr>
          <p:spPr>
            <a:xfrm>
              <a:off x="495550" y="1205047"/>
              <a:ext cx="2296053" cy="83335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9" name="TextBox 88"/>
            <p:cNvSpPr txBox="1"/>
            <p:nvPr/>
          </p:nvSpPr>
          <p:spPr>
            <a:xfrm>
              <a:off x="495550" y="1228567"/>
              <a:ext cx="2296053" cy="8333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5000"/>
                </a:spcAft>
              </a:pPr>
              <a:r>
                <a:rPr lang="ru-RU" sz="1600" b="1" dirty="0" smtClean="0"/>
                <a:t>Электронная музыка</a:t>
              </a:r>
              <a:endParaRPr lang="ru-RU" sz="1600" b="1" dirty="0"/>
            </a:p>
          </p:txBody>
        </p:sp>
      </p:grpSp>
      <p:pic>
        <p:nvPicPr>
          <p:cNvPr id="13" name="Замещающая рамка рисунка 12" descr="6c1fcea9-b96c-56e9-90d6-fd3190eb4bd9"/>
          <p:cNvPicPr>
            <a:picLocks noChangeAspect="1"/>
          </p:cNvPicPr>
          <p:nvPr>
            <p:ph type="pic" sz="quarter" idx="16"/>
          </p:nvPr>
        </p:nvPicPr>
        <p:blipFill>
          <a:blip r:embed="rId3"/>
          <a:stretch>
            <a:fillRect/>
          </a:stretch>
        </p:blipFill>
        <p:spPr>
          <a:xfrm>
            <a:off x="4404360" y="1116330"/>
            <a:ext cx="3176270" cy="1786255"/>
          </a:xfrm>
          <a:prstGeom prst="rect">
            <a:avLst/>
          </a:prstGeom>
        </p:spPr>
      </p:pic>
      <p:sp>
        <p:nvSpPr>
          <p:cNvPr id="15" name="TextBox 35"/>
          <p:cNvSpPr txBox="1"/>
          <p:nvPr/>
        </p:nvSpPr>
        <p:spPr>
          <a:xfrm>
            <a:off x="5613400" y="2587625"/>
            <a:ext cx="2296160" cy="7200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2860" tIns="22860" rIns="22860" bIns="22860" numCol="1" spcCol="1270" anchor="ctr" anchorCtr="0">
            <a:noAutofit/>
          </a:bodyPr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5000"/>
              </a:spcAft>
            </a:pPr>
            <a:r>
              <a:rPr lang="ru-RU" sz="1600" b="1" dirty="0" smtClean="0"/>
              <a:t> Студийная звукорежиссура </a:t>
            </a:r>
            <a:endParaRPr lang="ru-RU" sz="1600" b="1" dirty="0" smtClean="0"/>
          </a:p>
        </p:txBody>
      </p:sp>
      <p:pic>
        <p:nvPicPr>
          <p:cNvPr id="21" name="Замещающая рамка рисунка 20" descr="s5_b8035902a06f8d30dd59c0ad2ad17a4a"/>
          <p:cNvPicPr>
            <a:picLocks noChangeAspect="1"/>
          </p:cNvPicPr>
          <p:nvPr>
            <p:ph type="pic" sz="quarter" idx="18"/>
          </p:nvPr>
        </p:nvPicPr>
        <p:blipFill>
          <a:blip r:embed="rId4"/>
          <a:stretch>
            <a:fillRect/>
          </a:stretch>
        </p:blipFill>
        <p:spPr>
          <a:xfrm>
            <a:off x="8430895" y="1121410"/>
            <a:ext cx="3035935" cy="1873250"/>
          </a:xfrm>
          <a:prstGeom prst="rect">
            <a:avLst/>
          </a:prstGeom>
        </p:spPr>
      </p:pic>
      <p:sp>
        <p:nvSpPr>
          <p:cNvPr id="22" name="TextBox 35"/>
          <p:cNvSpPr txBox="1"/>
          <p:nvPr/>
        </p:nvSpPr>
        <p:spPr>
          <a:xfrm>
            <a:off x="9306560" y="2587625"/>
            <a:ext cx="2376805" cy="7200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2860" tIns="22860" rIns="22860" bIns="22860" numCol="1" spcCol="1270" anchor="ctr" anchorCtr="0">
            <a:noAutofit/>
          </a:bodyPr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5000"/>
              </a:spcAft>
            </a:pPr>
            <a:r>
              <a:rPr lang="ru-RU" sz="1600" b="1" dirty="0" smtClean="0"/>
              <a:t>Видеоклипы</a:t>
            </a:r>
            <a:endParaRPr lang="ru-RU" sz="1600" b="1" dirty="0" smtClean="0"/>
          </a:p>
        </p:txBody>
      </p:sp>
      <p:pic>
        <p:nvPicPr>
          <p:cNvPr id="27" name="Замещающая рамка рисунка 26" descr="3759905c0c0d5d10323cb5d1813868cc"/>
          <p:cNvPicPr>
            <a:picLocks noChangeAspect="1"/>
          </p:cNvPicPr>
          <p:nvPr>
            <p:ph type="pic" sz="quarter" idx="19"/>
          </p:nvPr>
        </p:nvPicPr>
        <p:blipFill>
          <a:blip r:embed="rId5"/>
          <a:stretch>
            <a:fillRect/>
          </a:stretch>
        </p:blipFill>
        <p:spPr>
          <a:xfrm>
            <a:off x="8290560" y="3921125"/>
            <a:ext cx="3176270" cy="1845945"/>
          </a:xfrm>
          <a:prstGeom prst="rect">
            <a:avLst/>
          </a:prstGeom>
        </p:spPr>
      </p:pic>
      <p:pic>
        <p:nvPicPr>
          <p:cNvPr id="29" name="Замещающая рамка рисунка 28" descr="756127664946801"/>
          <p:cNvPicPr>
            <a:picLocks noChangeAspect="1"/>
          </p:cNvPicPr>
          <p:nvPr>
            <p:ph type="pic" sz="quarter" idx="20"/>
          </p:nvPr>
        </p:nvPicPr>
        <p:blipFill>
          <a:blip r:embed="rId6"/>
          <a:stretch>
            <a:fillRect/>
          </a:stretch>
        </p:blipFill>
        <p:spPr>
          <a:xfrm>
            <a:off x="4404360" y="3950970"/>
            <a:ext cx="3176270" cy="1786255"/>
          </a:xfrm>
          <a:prstGeom prst="rect">
            <a:avLst/>
          </a:prstGeom>
        </p:spPr>
      </p:pic>
      <p:sp>
        <p:nvSpPr>
          <p:cNvPr id="28" name="TextBox 35"/>
          <p:cNvSpPr txBox="1"/>
          <p:nvPr/>
        </p:nvSpPr>
        <p:spPr>
          <a:xfrm>
            <a:off x="9306560" y="5420360"/>
            <a:ext cx="2376805" cy="7200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2860" tIns="22860" rIns="22860" bIns="22860" numCol="1" spcCol="1270" anchor="ctr" anchorCtr="0">
            <a:noAutofit/>
          </a:bodyPr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5000"/>
              </a:spcAft>
            </a:pPr>
            <a:r>
              <a:rPr lang="ru-RU" sz="1600" b="1" dirty="0" smtClean="0"/>
              <a:t>Мультипликации</a:t>
            </a:r>
            <a:endParaRPr lang="ru-RU" sz="1600" b="1" dirty="0" smtClean="0"/>
          </a:p>
        </p:txBody>
      </p:sp>
      <p:sp>
        <p:nvSpPr>
          <p:cNvPr id="30" name="TextBox 35"/>
          <p:cNvSpPr txBox="1"/>
          <p:nvPr/>
        </p:nvSpPr>
        <p:spPr>
          <a:xfrm>
            <a:off x="5470525" y="5420360"/>
            <a:ext cx="2376805" cy="7200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2860" tIns="22860" rIns="22860" bIns="22860" numCol="1" spcCol="1270" anchor="ctr" anchorCtr="0">
            <a:noAutofit/>
          </a:bodyPr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5000"/>
              </a:spcAft>
            </a:pPr>
            <a:r>
              <a:rPr lang="ru-RU" sz="1600" b="1" dirty="0" smtClean="0"/>
              <a:t>Графический диазйн</a:t>
            </a:r>
            <a:endParaRPr lang="ru-RU" sz="1600" b="1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Изображение выглядит как человек, компьютер, женщина, стол&#10;&#10;Автоматически созданное описание"/>
          <p:cNvPicPr>
            <a:picLocks noGrp="1" noChangeAspect="1"/>
          </p:cNvPicPr>
          <p:nvPr>
            <p:ph type="pic" sz="quarter" idx="10"/>
          </p:nvPr>
        </p:nvPicPr>
        <p:blipFill>
          <a:blip r:embed="rId1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222" b="12222"/>
          <a:stretch>
            <a:fillRect/>
          </a:stretch>
        </p:blipFill>
        <p:spPr/>
      </p:pic>
      <p:sp>
        <p:nvSpPr>
          <p:cNvPr id="33" name="Freeform: Shape 32"/>
          <p:cNvSpPr/>
          <p:nvPr/>
        </p:nvSpPr>
        <p:spPr>
          <a:xfrm>
            <a:off x="6204824" y="4818045"/>
            <a:ext cx="440465" cy="420317"/>
          </a:xfrm>
          <a:custGeom>
            <a:avLst/>
            <a:gdLst>
              <a:gd name="connsiteX0" fmla="*/ 0 w 435703"/>
              <a:gd name="connsiteY0" fmla="*/ 0 h 420317"/>
              <a:gd name="connsiteX1" fmla="*/ 435703 w 435703"/>
              <a:gd name="connsiteY1" fmla="*/ 0 h 420317"/>
              <a:gd name="connsiteX2" fmla="*/ 176733 w 435703"/>
              <a:gd name="connsiteY2" fmla="*/ 420317 h 420317"/>
              <a:gd name="connsiteX3" fmla="*/ 175459 w 435703"/>
              <a:gd name="connsiteY3" fmla="*/ 420317 h 420317"/>
              <a:gd name="connsiteX4" fmla="*/ 0 w 435703"/>
              <a:gd name="connsiteY4" fmla="*/ 0 h 420317"/>
              <a:gd name="connsiteX0-1" fmla="*/ 0 w 435703"/>
              <a:gd name="connsiteY0-2" fmla="*/ 0 h 420317"/>
              <a:gd name="connsiteX1-3" fmla="*/ 435703 w 435703"/>
              <a:gd name="connsiteY1-4" fmla="*/ 14288 h 420317"/>
              <a:gd name="connsiteX2-5" fmla="*/ 176733 w 435703"/>
              <a:gd name="connsiteY2-6" fmla="*/ 420317 h 420317"/>
              <a:gd name="connsiteX3-7" fmla="*/ 175459 w 435703"/>
              <a:gd name="connsiteY3-8" fmla="*/ 420317 h 420317"/>
              <a:gd name="connsiteX4-9" fmla="*/ 0 w 435703"/>
              <a:gd name="connsiteY4-10" fmla="*/ 0 h 420317"/>
              <a:gd name="connsiteX0-11" fmla="*/ 0 w 440465"/>
              <a:gd name="connsiteY0-12" fmla="*/ 0 h 420317"/>
              <a:gd name="connsiteX1-13" fmla="*/ 440465 w 440465"/>
              <a:gd name="connsiteY1-14" fmla="*/ 19051 h 420317"/>
              <a:gd name="connsiteX2-15" fmla="*/ 176733 w 440465"/>
              <a:gd name="connsiteY2-16" fmla="*/ 420317 h 420317"/>
              <a:gd name="connsiteX3-17" fmla="*/ 175459 w 440465"/>
              <a:gd name="connsiteY3-18" fmla="*/ 420317 h 420317"/>
              <a:gd name="connsiteX4-19" fmla="*/ 0 w 440465"/>
              <a:gd name="connsiteY4-20" fmla="*/ 0 h 42031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40465" h="420317">
                <a:moveTo>
                  <a:pt x="0" y="0"/>
                </a:moveTo>
                <a:lnTo>
                  <a:pt x="440465" y="19051"/>
                </a:lnTo>
                <a:lnTo>
                  <a:pt x="176733" y="420317"/>
                </a:lnTo>
                <a:lnTo>
                  <a:pt x="175459" y="420317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: Shape 26"/>
          <p:cNvSpPr/>
          <p:nvPr/>
        </p:nvSpPr>
        <p:spPr>
          <a:xfrm>
            <a:off x="1" y="1802675"/>
            <a:ext cx="6643219" cy="3038475"/>
          </a:xfrm>
          <a:custGeom>
            <a:avLst/>
            <a:gdLst>
              <a:gd name="connsiteX0" fmla="*/ 0 w 6643219"/>
              <a:gd name="connsiteY0" fmla="*/ 0 h 2821648"/>
              <a:gd name="connsiteX1" fmla="*/ 5465335 w 6643219"/>
              <a:gd name="connsiteY1" fmla="*/ 0 h 2821648"/>
              <a:gd name="connsiteX2" fmla="*/ 6643219 w 6643219"/>
              <a:gd name="connsiteY2" fmla="*/ 2821648 h 2821648"/>
              <a:gd name="connsiteX3" fmla="*/ 0 w 6643219"/>
              <a:gd name="connsiteY3" fmla="*/ 2821648 h 2821648"/>
              <a:gd name="connsiteX4" fmla="*/ 0 w 6643219"/>
              <a:gd name="connsiteY4" fmla="*/ 0 h 2821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43219" h="2821648">
                <a:moveTo>
                  <a:pt x="0" y="0"/>
                </a:moveTo>
                <a:lnTo>
                  <a:pt x="5465335" y="0"/>
                </a:lnTo>
                <a:lnTo>
                  <a:pt x="6643219" y="2821648"/>
                </a:lnTo>
                <a:lnTo>
                  <a:pt x="0" y="282164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Прямоугольник 77"/>
          <p:cNvSpPr/>
          <p:nvPr/>
        </p:nvSpPr>
        <p:spPr>
          <a:xfrm>
            <a:off x="-36904" y="3185578"/>
            <a:ext cx="6150643" cy="277830"/>
          </a:xfrm>
          <a:custGeom>
            <a:avLst/>
            <a:gdLst>
              <a:gd name="connsiteX0" fmla="*/ 0 w 2198246"/>
              <a:gd name="connsiteY0" fmla="*/ 0 h 252000"/>
              <a:gd name="connsiteX1" fmla="*/ 2198246 w 2198246"/>
              <a:gd name="connsiteY1" fmla="*/ 0 h 252000"/>
              <a:gd name="connsiteX2" fmla="*/ 2198246 w 2198246"/>
              <a:gd name="connsiteY2" fmla="*/ 252000 h 252000"/>
              <a:gd name="connsiteX3" fmla="*/ 0 w 2198246"/>
              <a:gd name="connsiteY3" fmla="*/ 252000 h 252000"/>
              <a:gd name="connsiteX4" fmla="*/ 0 w 2198246"/>
              <a:gd name="connsiteY4" fmla="*/ 0 h 252000"/>
              <a:gd name="connsiteX0-1" fmla="*/ 0 w 2258536"/>
              <a:gd name="connsiteY0-2" fmla="*/ 0 h 252000"/>
              <a:gd name="connsiteX1-3" fmla="*/ 2198246 w 2258536"/>
              <a:gd name="connsiteY1-4" fmla="*/ 0 h 252000"/>
              <a:gd name="connsiteX2-5" fmla="*/ 2258536 w 2258536"/>
              <a:gd name="connsiteY2-6" fmla="*/ 241952 h 252000"/>
              <a:gd name="connsiteX3-7" fmla="*/ 0 w 2258536"/>
              <a:gd name="connsiteY3-8" fmla="*/ 252000 h 252000"/>
              <a:gd name="connsiteX4-9" fmla="*/ 0 w 2258536"/>
              <a:gd name="connsiteY4-10" fmla="*/ 0 h 252000"/>
              <a:gd name="connsiteX0-11" fmla="*/ 0 w 2258536"/>
              <a:gd name="connsiteY0-12" fmla="*/ 0 h 252000"/>
              <a:gd name="connsiteX1-13" fmla="*/ 2137956 w 2258536"/>
              <a:gd name="connsiteY1-14" fmla="*/ 0 h 252000"/>
              <a:gd name="connsiteX2-15" fmla="*/ 2258536 w 2258536"/>
              <a:gd name="connsiteY2-16" fmla="*/ 241952 h 252000"/>
              <a:gd name="connsiteX3-17" fmla="*/ 0 w 2258536"/>
              <a:gd name="connsiteY3-18" fmla="*/ 252000 h 252000"/>
              <a:gd name="connsiteX4-19" fmla="*/ 0 w 2258536"/>
              <a:gd name="connsiteY4-20" fmla="*/ 0 h 252000"/>
              <a:gd name="connsiteX0-21" fmla="*/ 0 w 2243463"/>
              <a:gd name="connsiteY0-22" fmla="*/ 0 h 252000"/>
              <a:gd name="connsiteX1-23" fmla="*/ 2137956 w 2243463"/>
              <a:gd name="connsiteY1-24" fmla="*/ 0 h 252000"/>
              <a:gd name="connsiteX2-25" fmla="*/ 2243463 w 2243463"/>
              <a:gd name="connsiteY2-26" fmla="*/ 241952 h 252000"/>
              <a:gd name="connsiteX3-27" fmla="*/ 0 w 2243463"/>
              <a:gd name="connsiteY3-28" fmla="*/ 252000 h 252000"/>
              <a:gd name="connsiteX4-29" fmla="*/ 0 w 2243463"/>
              <a:gd name="connsiteY4-30" fmla="*/ 0 h 252000"/>
              <a:gd name="connsiteX0-31" fmla="*/ 0 w 2243463"/>
              <a:gd name="connsiteY0-32" fmla="*/ 0 h 252000"/>
              <a:gd name="connsiteX1-33" fmla="*/ 2148005 w 2243463"/>
              <a:gd name="connsiteY1-34" fmla="*/ 0 h 252000"/>
              <a:gd name="connsiteX2-35" fmla="*/ 2243463 w 2243463"/>
              <a:gd name="connsiteY2-36" fmla="*/ 241952 h 252000"/>
              <a:gd name="connsiteX3-37" fmla="*/ 0 w 2243463"/>
              <a:gd name="connsiteY3-38" fmla="*/ 252000 h 252000"/>
              <a:gd name="connsiteX4-39" fmla="*/ 0 w 2243463"/>
              <a:gd name="connsiteY4-40" fmla="*/ 0 h 252000"/>
              <a:gd name="connsiteX0-41" fmla="*/ 0 w 2243463"/>
              <a:gd name="connsiteY0-42" fmla="*/ 0 h 252000"/>
              <a:gd name="connsiteX1-43" fmla="*/ 2148005 w 2243463"/>
              <a:gd name="connsiteY1-44" fmla="*/ 0 h 252000"/>
              <a:gd name="connsiteX2-45" fmla="*/ 2243463 w 2243463"/>
              <a:gd name="connsiteY2-46" fmla="*/ 241952 h 252000"/>
              <a:gd name="connsiteX3-47" fmla="*/ 0 w 2243463"/>
              <a:gd name="connsiteY3-48" fmla="*/ 252000 h 252000"/>
              <a:gd name="connsiteX4-49" fmla="*/ 0 w 2243463"/>
              <a:gd name="connsiteY4-50" fmla="*/ 0 h 252000"/>
              <a:gd name="connsiteX0-51" fmla="*/ 0 w 2243463"/>
              <a:gd name="connsiteY0-52" fmla="*/ 0 h 252000"/>
              <a:gd name="connsiteX1-53" fmla="*/ 2138480 w 2243463"/>
              <a:gd name="connsiteY1-54" fmla="*/ 0 h 252000"/>
              <a:gd name="connsiteX2-55" fmla="*/ 2243463 w 2243463"/>
              <a:gd name="connsiteY2-56" fmla="*/ 241952 h 252000"/>
              <a:gd name="connsiteX3-57" fmla="*/ 0 w 2243463"/>
              <a:gd name="connsiteY3-58" fmla="*/ 252000 h 252000"/>
              <a:gd name="connsiteX4-59" fmla="*/ 0 w 2243463"/>
              <a:gd name="connsiteY4-60" fmla="*/ 0 h 252000"/>
              <a:gd name="connsiteX0-61" fmla="*/ 0 w 2243463"/>
              <a:gd name="connsiteY0-62" fmla="*/ 6350 h 258350"/>
              <a:gd name="connsiteX1-63" fmla="*/ 2148005 w 2243463"/>
              <a:gd name="connsiteY1-64" fmla="*/ 0 h 258350"/>
              <a:gd name="connsiteX2-65" fmla="*/ 2243463 w 2243463"/>
              <a:gd name="connsiteY2-66" fmla="*/ 248302 h 258350"/>
              <a:gd name="connsiteX3-67" fmla="*/ 0 w 2243463"/>
              <a:gd name="connsiteY3-68" fmla="*/ 258350 h 258350"/>
              <a:gd name="connsiteX4-69" fmla="*/ 0 w 2243463"/>
              <a:gd name="connsiteY4-70" fmla="*/ 6350 h 258350"/>
              <a:gd name="connsiteX0-71" fmla="*/ 0 w 2284524"/>
              <a:gd name="connsiteY0-72" fmla="*/ 6350 h 258350"/>
              <a:gd name="connsiteX1-73" fmla="*/ 2148005 w 2284524"/>
              <a:gd name="connsiteY1-74" fmla="*/ 0 h 258350"/>
              <a:gd name="connsiteX2-75" fmla="*/ 2284524 w 2284524"/>
              <a:gd name="connsiteY2-76" fmla="*/ 248302 h 258350"/>
              <a:gd name="connsiteX3-77" fmla="*/ 0 w 2284524"/>
              <a:gd name="connsiteY3-78" fmla="*/ 258350 h 258350"/>
              <a:gd name="connsiteX4-79" fmla="*/ 0 w 2284524"/>
              <a:gd name="connsiteY4-80" fmla="*/ 6350 h 258350"/>
              <a:gd name="connsiteX0-81" fmla="*/ 0 w 2284524"/>
              <a:gd name="connsiteY0-82" fmla="*/ 9881 h 261881"/>
              <a:gd name="connsiteX1-83" fmla="*/ 2142553 w 2284524"/>
              <a:gd name="connsiteY1-84" fmla="*/ 0 h 261881"/>
              <a:gd name="connsiteX2-85" fmla="*/ 2284524 w 2284524"/>
              <a:gd name="connsiteY2-86" fmla="*/ 251833 h 261881"/>
              <a:gd name="connsiteX3-87" fmla="*/ 0 w 2284524"/>
              <a:gd name="connsiteY3-88" fmla="*/ 261881 h 261881"/>
              <a:gd name="connsiteX4-89" fmla="*/ 0 w 2284524"/>
              <a:gd name="connsiteY4-90" fmla="*/ 9881 h 261881"/>
              <a:gd name="connsiteX0-91" fmla="*/ 0 w 2284524"/>
              <a:gd name="connsiteY0-92" fmla="*/ 9881 h 261881"/>
              <a:gd name="connsiteX1-93" fmla="*/ 2142553 w 2284524"/>
              <a:gd name="connsiteY1-94" fmla="*/ 0 h 261881"/>
              <a:gd name="connsiteX2-95" fmla="*/ 2284524 w 2284524"/>
              <a:gd name="connsiteY2-96" fmla="*/ 255363 h 261881"/>
              <a:gd name="connsiteX3-97" fmla="*/ 0 w 2284524"/>
              <a:gd name="connsiteY3-98" fmla="*/ 261881 h 261881"/>
              <a:gd name="connsiteX4-99" fmla="*/ 0 w 2284524"/>
              <a:gd name="connsiteY4-100" fmla="*/ 9881 h 261881"/>
              <a:gd name="connsiteX0-101" fmla="*/ 0 w 2284524"/>
              <a:gd name="connsiteY0-102" fmla="*/ 9881 h 261881"/>
              <a:gd name="connsiteX1-103" fmla="*/ 2119547 w 2284524"/>
              <a:gd name="connsiteY1-104" fmla="*/ 0 h 261881"/>
              <a:gd name="connsiteX2-105" fmla="*/ 2284524 w 2284524"/>
              <a:gd name="connsiteY2-106" fmla="*/ 255363 h 261881"/>
              <a:gd name="connsiteX3-107" fmla="*/ 0 w 2284524"/>
              <a:gd name="connsiteY3-108" fmla="*/ 261881 h 261881"/>
              <a:gd name="connsiteX4-109" fmla="*/ 0 w 2284524"/>
              <a:gd name="connsiteY4-110" fmla="*/ 9881 h 261881"/>
              <a:gd name="connsiteX0-111" fmla="*/ 0 w 2275322"/>
              <a:gd name="connsiteY0-112" fmla="*/ 9881 h 261881"/>
              <a:gd name="connsiteX1-113" fmla="*/ 2119547 w 2275322"/>
              <a:gd name="connsiteY1-114" fmla="*/ 0 h 261881"/>
              <a:gd name="connsiteX2-115" fmla="*/ 2275322 w 2275322"/>
              <a:gd name="connsiteY2-116" fmla="*/ 255363 h 261881"/>
              <a:gd name="connsiteX3-117" fmla="*/ 0 w 2275322"/>
              <a:gd name="connsiteY3-118" fmla="*/ 261881 h 261881"/>
              <a:gd name="connsiteX4-119" fmla="*/ 0 w 2275322"/>
              <a:gd name="connsiteY4-120" fmla="*/ 9881 h 261881"/>
              <a:gd name="connsiteX0-121" fmla="*/ 0 w 2266120"/>
              <a:gd name="connsiteY0-122" fmla="*/ 9881 h 261881"/>
              <a:gd name="connsiteX1-123" fmla="*/ 2119547 w 2266120"/>
              <a:gd name="connsiteY1-124" fmla="*/ 0 h 261881"/>
              <a:gd name="connsiteX2-125" fmla="*/ 2266120 w 2266120"/>
              <a:gd name="connsiteY2-126" fmla="*/ 255363 h 261881"/>
              <a:gd name="connsiteX3-127" fmla="*/ 0 w 2266120"/>
              <a:gd name="connsiteY3-128" fmla="*/ 261881 h 261881"/>
              <a:gd name="connsiteX4-129" fmla="*/ 0 w 2266120"/>
              <a:gd name="connsiteY4-130" fmla="*/ 9881 h 261881"/>
              <a:gd name="connsiteX0-131" fmla="*/ 0 w 2266120"/>
              <a:gd name="connsiteY0-132" fmla="*/ 9881 h 261881"/>
              <a:gd name="connsiteX1-133" fmla="*/ 2119547 w 2266120"/>
              <a:gd name="connsiteY1-134" fmla="*/ 0 h 261881"/>
              <a:gd name="connsiteX2-135" fmla="*/ 2266120 w 2266120"/>
              <a:gd name="connsiteY2-136" fmla="*/ 252384 h 261881"/>
              <a:gd name="connsiteX3-137" fmla="*/ 0 w 2266120"/>
              <a:gd name="connsiteY3-138" fmla="*/ 261881 h 261881"/>
              <a:gd name="connsiteX4-139" fmla="*/ 0 w 2266120"/>
              <a:gd name="connsiteY4-140" fmla="*/ 9881 h 261881"/>
              <a:gd name="connsiteX0-141" fmla="*/ 0 w 2266120"/>
              <a:gd name="connsiteY0-142" fmla="*/ 25830 h 277830"/>
              <a:gd name="connsiteX1-143" fmla="*/ 2225225 w 2266120"/>
              <a:gd name="connsiteY1-144" fmla="*/ 0 h 277830"/>
              <a:gd name="connsiteX2-145" fmla="*/ 2266120 w 2266120"/>
              <a:gd name="connsiteY2-146" fmla="*/ 268333 h 277830"/>
              <a:gd name="connsiteX3-147" fmla="*/ 0 w 2266120"/>
              <a:gd name="connsiteY3-148" fmla="*/ 277830 h 277830"/>
              <a:gd name="connsiteX4-149" fmla="*/ 0 w 2266120"/>
              <a:gd name="connsiteY4-150" fmla="*/ 25830 h 277830"/>
              <a:gd name="connsiteX0-151" fmla="*/ 0 w 2260249"/>
              <a:gd name="connsiteY0-152" fmla="*/ 25830 h 277830"/>
              <a:gd name="connsiteX1-153" fmla="*/ 2225225 w 2260249"/>
              <a:gd name="connsiteY1-154" fmla="*/ 0 h 277830"/>
              <a:gd name="connsiteX2-155" fmla="*/ 2260249 w 2260249"/>
              <a:gd name="connsiteY2-156" fmla="*/ 268333 h 277830"/>
              <a:gd name="connsiteX3-157" fmla="*/ 0 w 2260249"/>
              <a:gd name="connsiteY3-158" fmla="*/ 277830 h 277830"/>
              <a:gd name="connsiteX4-159" fmla="*/ 0 w 2260249"/>
              <a:gd name="connsiteY4-160" fmla="*/ 25830 h 277830"/>
              <a:gd name="connsiteX0-161" fmla="*/ 0 w 2260249"/>
              <a:gd name="connsiteY0-162" fmla="*/ 25830 h 277830"/>
              <a:gd name="connsiteX1-163" fmla="*/ 2225225 w 2260249"/>
              <a:gd name="connsiteY1-164" fmla="*/ 0 h 277830"/>
              <a:gd name="connsiteX2-165" fmla="*/ 2260249 w 2260249"/>
              <a:gd name="connsiteY2-166" fmla="*/ 268333 h 277830"/>
              <a:gd name="connsiteX3-167" fmla="*/ 0 w 2260249"/>
              <a:gd name="connsiteY3-168" fmla="*/ 277830 h 277830"/>
              <a:gd name="connsiteX4-169" fmla="*/ 0 w 2260249"/>
              <a:gd name="connsiteY4-170" fmla="*/ 25830 h 277830"/>
              <a:gd name="connsiteX0-171" fmla="*/ 0 w 2264148"/>
              <a:gd name="connsiteY0-172" fmla="*/ 25830 h 277830"/>
              <a:gd name="connsiteX1-173" fmla="*/ 2225225 w 2264148"/>
              <a:gd name="connsiteY1-174" fmla="*/ 0 h 277830"/>
              <a:gd name="connsiteX2-175" fmla="*/ 2264148 w 2264148"/>
              <a:gd name="connsiteY2-176" fmla="*/ 268333 h 277830"/>
              <a:gd name="connsiteX3-177" fmla="*/ 0 w 2264148"/>
              <a:gd name="connsiteY3-178" fmla="*/ 277830 h 277830"/>
              <a:gd name="connsiteX4-179" fmla="*/ 0 w 2264148"/>
              <a:gd name="connsiteY4-180" fmla="*/ 25830 h 277830"/>
              <a:gd name="connsiteX0-181" fmla="*/ 0 w 2264148"/>
              <a:gd name="connsiteY0-182" fmla="*/ 25830 h 277830"/>
              <a:gd name="connsiteX1-183" fmla="*/ 2226525 w 2264148"/>
              <a:gd name="connsiteY1-184" fmla="*/ 0 h 277830"/>
              <a:gd name="connsiteX2-185" fmla="*/ 2264148 w 2264148"/>
              <a:gd name="connsiteY2-186" fmla="*/ 268333 h 277830"/>
              <a:gd name="connsiteX3-187" fmla="*/ 0 w 2264148"/>
              <a:gd name="connsiteY3-188" fmla="*/ 277830 h 277830"/>
              <a:gd name="connsiteX4-189" fmla="*/ 0 w 2264148"/>
              <a:gd name="connsiteY4-190" fmla="*/ 25830 h 2778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64148" h="277830">
                <a:moveTo>
                  <a:pt x="0" y="25830"/>
                </a:moveTo>
                <a:lnTo>
                  <a:pt x="2226525" y="0"/>
                </a:lnTo>
                <a:lnTo>
                  <a:pt x="2264148" y="268333"/>
                </a:lnTo>
                <a:lnTo>
                  <a:pt x="0" y="277830"/>
                </a:lnTo>
                <a:lnTo>
                  <a:pt x="0" y="258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56622" y="3038497"/>
            <a:ext cx="4763589" cy="52322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Segoe UI Light" panose="020B0502040204020203" charset="0"/>
              </a:rPr>
              <a:t>ШТАТНОЕ</a:t>
            </a:r>
            <a:r>
              <a:rPr kumimoji="0" lang="ru-RU" sz="28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Segoe UI Light" panose="020B0502040204020203" charset="0"/>
              </a:rPr>
              <a:t> РАСПИСАНИЕ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3964" y="5985163"/>
            <a:ext cx="4987636" cy="845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Рисунок 59" descr="33.jpg"/>
          <p:cNvPicPr>
            <a:picLocks noGrp="1" noChangeAspect="1"/>
          </p:cNvPicPr>
          <p:nvPr>
            <p:ph type="pic" sz="quarter" idx="15"/>
          </p:nvPr>
        </p:nvPicPr>
        <p:blipFill>
          <a:blip r:embed="rId1" cstate="print"/>
          <a:srcRect t="5744" b="5744"/>
          <a:stretch>
            <a:fillRect/>
          </a:stretch>
        </p:blipFill>
        <p:spPr/>
      </p:pic>
      <p:pic>
        <p:nvPicPr>
          <p:cNvPr id="57" name="Рисунок 56" descr="AAP6TCX.jpg"/>
          <p:cNvPicPr>
            <a:picLocks noGrp="1" noChangeAspect="1"/>
          </p:cNvPicPr>
          <p:nvPr>
            <p:ph type="pic" sz="quarter" idx="16"/>
          </p:nvPr>
        </p:nvPicPr>
        <p:blipFill>
          <a:blip r:embed="rId2" cstate="print"/>
          <a:srcRect t="5827" b="5827"/>
          <a:stretch>
            <a:fillRect/>
          </a:stretch>
        </p:blipFill>
        <p:spPr/>
      </p:pic>
      <p:pic>
        <p:nvPicPr>
          <p:cNvPr id="56" name="Рисунок 55" descr="End-of-Lease-Cleaning-in-Adelaide-1.jpg"/>
          <p:cNvPicPr>
            <a:picLocks noGrp="1" noChangeAspect="1"/>
          </p:cNvPicPr>
          <p:nvPr>
            <p:ph type="pic" sz="quarter" idx="19"/>
          </p:nvPr>
        </p:nvPicPr>
        <p:blipFill>
          <a:blip r:embed="rId3"/>
          <a:srcRect l="23504" r="23504"/>
          <a:stretch>
            <a:fillRect/>
          </a:stretch>
        </p:blipFill>
        <p:spPr/>
      </p:pic>
      <p:pic>
        <p:nvPicPr>
          <p:cNvPr id="51" name="Рисунок 50" descr="scale_1200.png"/>
          <p:cNvPicPr>
            <a:picLocks noGrp="1" noChangeAspect="1"/>
          </p:cNvPicPr>
          <p:nvPr>
            <p:ph type="pic" sz="quarter" idx="21"/>
          </p:nvPr>
        </p:nvPicPr>
        <p:blipFill>
          <a:blip r:embed="rId4" cstate="print"/>
          <a:srcRect t="5772" b="5772"/>
          <a:stretch>
            <a:fillRect/>
          </a:stretch>
        </p:blipFill>
        <p:spPr/>
      </p:pic>
      <p:pic>
        <p:nvPicPr>
          <p:cNvPr id="50" name="Рисунок 49" descr="Профессиональное-бухгалтерское-обслуживание-ведение-дел.jpg"/>
          <p:cNvPicPr>
            <a:picLocks noGrp="1" noChangeAspect="1"/>
          </p:cNvPicPr>
          <p:nvPr>
            <p:ph type="pic" sz="quarter" idx="18"/>
          </p:nvPr>
        </p:nvPicPr>
        <p:blipFill>
          <a:blip r:embed="rId5" cstate="print"/>
          <a:srcRect t="5772" b="5772"/>
          <a:stretch>
            <a:fillRect/>
          </a:stretch>
        </p:blipFill>
        <p:spPr/>
      </p:pic>
      <p:pic>
        <p:nvPicPr>
          <p:cNvPr id="47" name="Рисунок 46" descr="40q42irayodjmm3hxqzz0mmwy8q0aavf.jpg"/>
          <p:cNvPicPr>
            <a:picLocks noGrp="1" noChangeAspect="1"/>
          </p:cNvPicPr>
          <p:nvPr>
            <p:ph type="pic" sz="quarter" idx="20"/>
          </p:nvPr>
        </p:nvPicPr>
        <p:blipFill>
          <a:blip r:embed="rId6" cstate="print"/>
          <a:srcRect t="5717" b="5717"/>
          <a:stretch>
            <a:fillRect/>
          </a:stretch>
        </p:blipFill>
        <p:spPr/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ШТАТНОЕ РАСПИСАНИЕ ШКОЛЫ КРЕАТИВНЫХ ИНДУСТРИЙ</a:t>
            </a:r>
            <a:endParaRPr lang="ru-RU" dirty="0"/>
          </a:p>
        </p:txBody>
      </p:sp>
      <p:grpSp>
        <p:nvGrpSpPr>
          <p:cNvPr id="3" name="Группа 86"/>
          <p:cNvGrpSpPr/>
          <p:nvPr/>
        </p:nvGrpSpPr>
        <p:grpSpPr>
          <a:xfrm>
            <a:off x="1611372" y="2994839"/>
            <a:ext cx="2296053" cy="720000"/>
            <a:chOff x="495550" y="1205047"/>
            <a:chExt cx="2296053" cy="833357"/>
          </a:xfrm>
          <a:effectLst/>
        </p:grpSpPr>
        <p:sp>
          <p:nvSpPr>
            <p:cNvPr id="88" name="Прямоугольник 87"/>
            <p:cNvSpPr/>
            <p:nvPr/>
          </p:nvSpPr>
          <p:spPr>
            <a:xfrm>
              <a:off x="495550" y="1205047"/>
              <a:ext cx="2296053" cy="83335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9" name="TextBox 88"/>
            <p:cNvSpPr txBox="1"/>
            <p:nvPr/>
          </p:nvSpPr>
          <p:spPr>
            <a:xfrm>
              <a:off x="495550" y="1205047"/>
              <a:ext cx="2296053" cy="8333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5000"/>
                </a:spcAft>
              </a:pPr>
              <a:r>
                <a:rPr lang="ru-RU" sz="1600" b="1" dirty="0" smtClean="0"/>
                <a:t>Администрация – </a:t>
              </a:r>
              <a:endParaRPr lang="ru-RU" sz="1600" b="1" dirty="0" smtClean="0"/>
            </a:p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5000"/>
                </a:spcAft>
              </a:pPr>
              <a:r>
                <a:rPr lang="ru-RU" sz="1600" b="1" dirty="0" smtClean="0"/>
                <a:t>2 шт. ед.</a:t>
              </a:r>
              <a:endParaRPr lang="ru-RU" sz="1600" b="1" dirty="0"/>
            </a:p>
          </p:txBody>
        </p:sp>
      </p:grpSp>
      <p:grpSp>
        <p:nvGrpSpPr>
          <p:cNvPr id="4" name="Группа 89"/>
          <p:cNvGrpSpPr/>
          <p:nvPr/>
        </p:nvGrpSpPr>
        <p:grpSpPr>
          <a:xfrm>
            <a:off x="5500855" y="2994839"/>
            <a:ext cx="2296053" cy="720000"/>
            <a:chOff x="495550" y="1205047"/>
            <a:chExt cx="2296053" cy="833357"/>
          </a:xfrm>
          <a:solidFill>
            <a:schemeClr val="accent1"/>
          </a:solidFill>
          <a:effectLst/>
        </p:grpSpPr>
        <p:sp>
          <p:nvSpPr>
            <p:cNvPr id="91" name="Прямоугольник 90"/>
            <p:cNvSpPr/>
            <p:nvPr/>
          </p:nvSpPr>
          <p:spPr>
            <a:xfrm>
              <a:off x="495550" y="1205047"/>
              <a:ext cx="2296053" cy="83335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2" name="TextBox 91"/>
            <p:cNvSpPr txBox="1"/>
            <p:nvPr/>
          </p:nvSpPr>
          <p:spPr>
            <a:xfrm>
              <a:off x="495550" y="1205047"/>
              <a:ext cx="2296053" cy="833357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5000"/>
                </a:spcAft>
              </a:pPr>
              <a:r>
                <a:rPr lang="ru-RU" sz="1600" b="1" dirty="0" smtClean="0"/>
                <a:t>Педагогические работники – 16 шт. ед.</a:t>
              </a:r>
              <a:endParaRPr lang="ru-RU" sz="1600" b="1" dirty="0" smtClean="0"/>
            </a:p>
          </p:txBody>
        </p:sp>
      </p:grpSp>
      <p:grpSp>
        <p:nvGrpSpPr>
          <p:cNvPr id="6" name="Группа 92"/>
          <p:cNvGrpSpPr/>
          <p:nvPr/>
        </p:nvGrpSpPr>
        <p:grpSpPr>
          <a:xfrm>
            <a:off x="9383734" y="2994839"/>
            <a:ext cx="2296053" cy="720000"/>
            <a:chOff x="495550" y="1205047"/>
            <a:chExt cx="2296053" cy="833357"/>
          </a:xfrm>
          <a:solidFill>
            <a:schemeClr val="accent1"/>
          </a:solidFill>
          <a:effectLst/>
        </p:grpSpPr>
        <p:sp>
          <p:nvSpPr>
            <p:cNvPr id="94" name="Прямоугольник 93"/>
            <p:cNvSpPr/>
            <p:nvPr/>
          </p:nvSpPr>
          <p:spPr>
            <a:xfrm>
              <a:off x="495550" y="1205047"/>
              <a:ext cx="2296053" cy="83335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5" name="TextBox 94"/>
            <p:cNvSpPr txBox="1"/>
            <p:nvPr/>
          </p:nvSpPr>
          <p:spPr>
            <a:xfrm>
              <a:off x="495550" y="1205047"/>
              <a:ext cx="2296053" cy="833357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5000"/>
                </a:spcAft>
              </a:pPr>
              <a:r>
                <a:rPr lang="ru-RU" sz="1600" b="1" dirty="0" smtClean="0"/>
                <a:t>Бухгалтерия – </a:t>
              </a:r>
              <a:endParaRPr lang="ru-RU" sz="1600" b="1" dirty="0" smtClean="0"/>
            </a:p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5000"/>
                </a:spcAft>
              </a:pPr>
              <a:r>
                <a:rPr lang="ru-RU" sz="1600" b="1" dirty="0" smtClean="0"/>
                <a:t>1 шт. ед.</a:t>
              </a:r>
              <a:endParaRPr lang="ru-RU" sz="1600" b="1" dirty="0"/>
            </a:p>
          </p:txBody>
        </p:sp>
      </p:grpSp>
      <p:grpSp>
        <p:nvGrpSpPr>
          <p:cNvPr id="8" name="Группа 33"/>
          <p:cNvGrpSpPr/>
          <p:nvPr/>
        </p:nvGrpSpPr>
        <p:grpSpPr>
          <a:xfrm>
            <a:off x="1615724" y="5420176"/>
            <a:ext cx="2296053" cy="720000"/>
            <a:chOff x="495550" y="1205047"/>
            <a:chExt cx="2296053" cy="833357"/>
          </a:xfrm>
          <a:solidFill>
            <a:schemeClr val="accent1"/>
          </a:solidFill>
          <a:effectLst/>
        </p:grpSpPr>
        <p:sp>
          <p:nvSpPr>
            <p:cNvPr id="35" name="Прямоугольник 34"/>
            <p:cNvSpPr/>
            <p:nvPr/>
          </p:nvSpPr>
          <p:spPr>
            <a:xfrm>
              <a:off x="495550" y="1205047"/>
              <a:ext cx="2296053" cy="83335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6" name="TextBox 35"/>
            <p:cNvSpPr txBox="1"/>
            <p:nvPr/>
          </p:nvSpPr>
          <p:spPr>
            <a:xfrm>
              <a:off x="495550" y="1205047"/>
              <a:ext cx="2296053" cy="833357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5000"/>
                </a:spcAft>
              </a:pPr>
              <a:r>
                <a:rPr lang="ru-RU" sz="1600" b="1" dirty="0" smtClean="0"/>
                <a:t>Специалисты : </a:t>
              </a:r>
              <a:endParaRPr lang="ru-RU" sz="1600" b="1" dirty="0" smtClean="0"/>
            </a:p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5000"/>
                </a:spcAft>
              </a:pPr>
              <a:r>
                <a:rPr lang="ru-RU" sz="1600" b="1" dirty="0" smtClean="0"/>
                <a:t>инженер-программист, </a:t>
              </a:r>
              <a:endParaRPr lang="ru-RU" sz="1600" b="1" dirty="0" smtClean="0"/>
            </a:p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5000"/>
                </a:spcAft>
              </a:pPr>
              <a:r>
                <a:rPr lang="ru-RU" sz="1600" b="1" dirty="0" smtClean="0"/>
                <a:t>юрисконсульт – 2 шт. ед.</a:t>
              </a:r>
              <a:endParaRPr lang="ru-RU" sz="1600" b="1" dirty="0"/>
            </a:p>
          </p:txBody>
        </p:sp>
      </p:grpSp>
      <p:grpSp>
        <p:nvGrpSpPr>
          <p:cNvPr id="10" name="Группа 36"/>
          <p:cNvGrpSpPr/>
          <p:nvPr/>
        </p:nvGrpSpPr>
        <p:grpSpPr>
          <a:xfrm>
            <a:off x="5505207" y="5420176"/>
            <a:ext cx="2296053" cy="720000"/>
            <a:chOff x="495550" y="1205047"/>
            <a:chExt cx="2296053" cy="833357"/>
          </a:xfrm>
          <a:solidFill>
            <a:schemeClr val="accent1"/>
          </a:solidFill>
          <a:effectLst/>
        </p:grpSpPr>
        <p:sp>
          <p:nvSpPr>
            <p:cNvPr id="38" name="Прямоугольник 37"/>
            <p:cNvSpPr/>
            <p:nvPr/>
          </p:nvSpPr>
          <p:spPr>
            <a:xfrm>
              <a:off x="495550" y="1205047"/>
              <a:ext cx="2296053" cy="83335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9" name="TextBox 38"/>
            <p:cNvSpPr txBox="1"/>
            <p:nvPr/>
          </p:nvSpPr>
          <p:spPr>
            <a:xfrm>
              <a:off x="495550" y="1205047"/>
              <a:ext cx="2296053" cy="833357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5000"/>
                </a:spcAft>
              </a:pPr>
              <a:r>
                <a:rPr lang="ru-RU" sz="1600" b="1" dirty="0" smtClean="0"/>
                <a:t>Канцелярия</a:t>
              </a:r>
              <a:r>
                <a:rPr lang="ru-RU" sz="1600" b="1" dirty="0"/>
                <a:t> </a:t>
              </a:r>
              <a:r>
                <a:rPr lang="ru-RU" sz="1600" b="1" dirty="0" smtClean="0"/>
                <a:t>–</a:t>
              </a:r>
              <a:endParaRPr lang="ru-RU" sz="1600" b="1" dirty="0" smtClean="0"/>
            </a:p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5000"/>
                </a:spcAft>
              </a:pPr>
              <a:r>
                <a:rPr lang="ru-RU" sz="1600" b="1" dirty="0" smtClean="0"/>
                <a:t>2 шт. ед.</a:t>
              </a:r>
              <a:endParaRPr lang="ru-RU" sz="1600" b="1" dirty="0" smtClean="0"/>
            </a:p>
          </p:txBody>
        </p:sp>
      </p:grpSp>
      <p:grpSp>
        <p:nvGrpSpPr>
          <p:cNvPr id="12" name="Группа 39"/>
          <p:cNvGrpSpPr/>
          <p:nvPr/>
        </p:nvGrpSpPr>
        <p:grpSpPr>
          <a:xfrm>
            <a:off x="9388086" y="5420176"/>
            <a:ext cx="2296053" cy="720000"/>
            <a:chOff x="495550" y="1205047"/>
            <a:chExt cx="2296053" cy="833357"/>
          </a:xfrm>
          <a:solidFill>
            <a:schemeClr val="accent1"/>
          </a:solidFill>
          <a:effectLst/>
        </p:grpSpPr>
        <p:sp>
          <p:nvSpPr>
            <p:cNvPr id="41" name="Прямоугольник 40"/>
            <p:cNvSpPr/>
            <p:nvPr/>
          </p:nvSpPr>
          <p:spPr>
            <a:xfrm>
              <a:off x="495550" y="1205047"/>
              <a:ext cx="2296053" cy="83335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2" name="TextBox 41"/>
            <p:cNvSpPr txBox="1"/>
            <p:nvPr/>
          </p:nvSpPr>
          <p:spPr>
            <a:xfrm>
              <a:off x="495550" y="1205047"/>
              <a:ext cx="2296053" cy="833357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5000"/>
                </a:spcAft>
              </a:pPr>
              <a:r>
                <a:rPr lang="ru-RU" sz="1600" b="1" dirty="0" smtClean="0"/>
                <a:t>Хозяйственный отдел </a:t>
              </a:r>
              <a:r>
                <a:rPr lang="ru-RU" sz="1600" b="1" dirty="0"/>
                <a:t> </a:t>
              </a:r>
              <a:r>
                <a:rPr lang="ru-RU" sz="1600" b="1" dirty="0" smtClean="0"/>
                <a:t>-</a:t>
              </a:r>
              <a:endParaRPr lang="ru-RU" sz="1600" b="1" dirty="0" smtClean="0"/>
            </a:p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5000"/>
                </a:spcAft>
              </a:pPr>
              <a:r>
                <a:rPr lang="ru-RU" sz="1600" b="1" dirty="0" smtClean="0"/>
                <a:t>13,5 шт. ед. </a:t>
              </a:r>
              <a:endParaRPr lang="ru-RU" sz="1600" b="1" dirty="0" smtClean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Изображение выглядит как человек, компьютер, женщина, стол&#10;&#10;Автоматически созданное описание"/>
          <p:cNvPicPr>
            <a:picLocks noGrp="1" noChangeAspect="1"/>
          </p:cNvPicPr>
          <p:nvPr>
            <p:ph type="pic" sz="quarter" idx="10"/>
          </p:nvPr>
        </p:nvPicPr>
        <p:blipFill>
          <a:blip r:embed="rId1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222" b="12222"/>
          <a:stretch>
            <a:fillRect/>
          </a:stretch>
        </p:blipFill>
        <p:spPr/>
      </p:pic>
      <p:sp>
        <p:nvSpPr>
          <p:cNvPr id="33" name="Freeform: Shape 32"/>
          <p:cNvSpPr/>
          <p:nvPr/>
        </p:nvSpPr>
        <p:spPr>
          <a:xfrm>
            <a:off x="6204824" y="4818045"/>
            <a:ext cx="440465" cy="420317"/>
          </a:xfrm>
          <a:custGeom>
            <a:avLst/>
            <a:gdLst>
              <a:gd name="connsiteX0" fmla="*/ 0 w 435703"/>
              <a:gd name="connsiteY0" fmla="*/ 0 h 420317"/>
              <a:gd name="connsiteX1" fmla="*/ 435703 w 435703"/>
              <a:gd name="connsiteY1" fmla="*/ 0 h 420317"/>
              <a:gd name="connsiteX2" fmla="*/ 176733 w 435703"/>
              <a:gd name="connsiteY2" fmla="*/ 420317 h 420317"/>
              <a:gd name="connsiteX3" fmla="*/ 175459 w 435703"/>
              <a:gd name="connsiteY3" fmla="*/ 420317 h 420317"/>
              <a:gd name="connsiteX4" fmla="*/ 0 w 435703"/>
              <a:gd name="connsiteY4" fmla="*/ 0 h 420317"/>
              <a:gd name="connsiteX0-1" fmla="*/ 0 w 435703"/>
              <a:gd name="connsiteY0-2" fmla="*/ 0 h 420317"/>
              <a:gd name="connsiteX1-3" fmla="*/ 435703 w 435703"/>
              <a:gd name="connsiteY1-4" fmla="*/ 14288 h 420317"/>
              <a:gd name="connsiteX2-5" fmla="*/ 176733 w 435703"/>
              <a:gd name="connsiteY2-6" fmla="*/ 420317 h 420317"/>
              <a:gd name="connsiteX3-7" fmla="*/ 175459 w 435703"/>
              <a:gd name="connsiteY3-8" fmla="*/ 420317 h 420317"/>
              <a:gd name="connsiteX4-9" fmla="*/ 0 w 435703"/>
              <a:gd name="connsiteY4-10" fmla="*/ 0 h 420317"/>
              <a:gd name="connsiteX0-11" fmla="*/ 0 w 440465"/>
              <a:gd name="connsiteY0-12" fmla="*/ 0 h 420317"/>
              <a:gd name="connsiteX1-13" fmla="*/ 440465 w 440465"/>
              <a:gd name="connsiteY1-14" fmla="*/ 19051 h 420317"/>
              <a:gd name="connsiteX2-15" fmla="*/ 176733 w 440465"/>
              <a:gd name="connsiteY2-16" fmla="*/ 420317 h 420317"/>
              <a:gd name="connsiteX3-17" fmla="*/ 175459 w 440465"/>
              <a:gd name="connsiteY3-18" fmla="*/ 420317 h 420317"/>
              <a:gd name="connsiteX4-19" fmla="*/ 0 w 440465"/>
              <a:gd name="connsiteY4-20" fmla="*/ 0 h 42031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40465" h="420317">
                <a:moveTo>
                  <a:pt x="0" y="0"/>
                </a:moveTo>
                <a:lnTo>
                  <a:pt x="440465" y="19051"/>
                </a:lnTo>
                <a:lnTo>
                  <a:pt x="176733" y="420317"/>
                </a:lnTo>
                <a:lnTo>
                  <a:pt x="175459" y="420317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: Shape 26"/>
          <p:cNvSpPr/>
          <p:nvPr/>
        </p:nvSpPr>
        <p:spPr>
          <a:xfrm>
            <a:off x="1" y="1802675"/>
            <a:ext cx="6643219" cy="3038475"/>
          </a:xfrm>
          <a:custGeom>
            <a:avLst/>
            <a:gdLst>
              <a:gd name="connsiteX0" fmla="*/ 0 w 6643219"/>
              <a:gd name="connsiteY0" fmla="*/ 0 h 2821648"/>
              <a:gd name="connsiteX1" fmla="*/ 5465335 w 6643219"/>
              <a:gd name="connsiteY1" fmla="*/ 0 h 2821648"/>
              <a:gd name="connsiteX2" fmla="*/ 6643219 w 6643219"/>
              <a:gd name="connsiteY2" fmla="*/ 2821648 h 2821648"/>
              <a:gd name="connsiteX3" fmla="*/ 0 w 6643219"/>
              <a:gd name="connsiteY3" fmla="*/ 2821648 h 2821648"/>
              <a:gd name="connsiteX4" fmla="*/ 0 w 6643219"/>
              <a:gd name="connsiteY4" fmla="*/ 0 h 2821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43219" h="2821648">
                <a:moveTo>
                  <a:pt x="0" y="0"/>
                </a:moveTo>
                <a:lnTo>
                  <a:pt x="5465335" y="0"/>
                </a:lnTo>
                <a:lnTo>
                  <a:pt x="6643219" y="2821648"/>
                </a:lnTo>
                <a:lnTo>
                  <a:pt x="0" y="282164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Прямоугольник 77"/>
          <p:cNvSpPr/>
          <p:nvPr/>
        </p:nvSpPr>
        <p:spPr>
          <a:xfrm>
            <a:off x="-36904" y="3185578"/>
            <a:ext cx="6150643" cy="277830"/>
          </a:xfrm>
          <a:custGeom>
            <a:avLst/>
            <a:gdLst>
              <a:gd name="connsiteX0" fmla="*/ 0 w 2198246"/>
              <a:gd name="connsiteY0" fmla="*/ 0 h 252000"/>
              <a:gd name="connsiteX1" fmla="*/ 2198246 w 2198246"/>
              <a:gd name="connsiteY1" fmla="*/ 0 h 252000"/>
              <a:gd name="connsiteX2" fmla="*/ 2198246 w 2198246"/>
              <a:gd name="connsiteY2" fmla="*/ 252000 h 252000"/>
              <a:gd name="connsiteX3" fmla="*/ 0 w 2198246"/>
              <a:gd name="connsiteY3" fmla="*/ 252000 h 252000"/>
              <a:gd name="connsiteX4" fmla="*/ 0 w 2198246"/>
              <a:gd name="connsiteY4" fmla="*/ 0 h 252000"/>
              <a:gd name="connsiteX0-1" fmla="*/ 0 w 2258536"/>
              <a:gd name="connsiteY0-2" fmla="*/ 0 h 252000"/>
              <a:gd name="connsiteX1-3" fmla="*/ 2198246 w 2258536"/>
              <a:gd name="connsiteY1-4" fmla="*/ 0 h 252000"/>
              <a:gd name="connsiteX2-5" fmla="*/ 2258536 w 2258536"/>
              <a:gd name="connsiteY2-6" fmla="*/ 241952 h 252000"/>
              <a:gd name="connsiteX3-7" fmla="*/ 0 w 2258536"/>
              <a:gd name="connsiteY3-8" fmla="*/ 252000 h 252000"/>
              <a:gd name="connsiteX4-9" fmla="*/ 0 w 2258536"/>
              <a:gd name="connsiteY4-10" fmla="*/ 0 h 252000"/>
              <a:gd name="connsiteX0-11" fmla="*/ 0 w 2258536"/>
              <a:gd name="connsiteY0-12" fmla="*/ 0 h 252000"/>
              <a:gd name="connsiteX1-13" fmla="*/ 2137956 w 2258536"/>
              <a:gd name="connsiteY1-14" fmla="*/ 0 h 252000"/>
              <a:gd name="connsiteX2-15" fmla="*/ 2258536 w 2258536"/>
              <a:gd name="connsiteY2-16" fmla="*/ 241952 h 252000"/>
              <a:gd name="connsiteX3-17" fmla="*/ 0 w 2258536"/>
              <a:gd name="connsiteY3-18" fmla="*/ 252000 h 252000"/>
              <a:gd name="connsiteX4-19" fmla="*/ 0 w 2258536"/>
              <a:gd name="connsiteY4-20" fmla="*/ 0 h 252000"/>
              <a:gd name="connsiteX0-21" fmla="*/ 0 w 2243463"/>
              <a:gd name="connsiteY0-22" fmla="*/ 0 h 252000"/>
              <a:gd name="connsiteX1-23" fmla="*/ 2137956 w 2243463"/>
              <a:gd name="connsiteY1-24" fmla="*/ 0 h 252000"/>
              <a:gd name="connsiteX2-25" fmla="*/ 2243463 w 2243463"/>
              <a:gd name="connsiteY2-26" fmla="*/ 241952 h 252000"/>
              <a:gd name="connsiteX3-27" fmla="*/ 0 w 2243463"/>
              <a:gd name="connsiteY3-28" fmla="*/ 252000 h 252000"/>
              <a:gd name="connsiteX4-29" fmla="*/ 0 w 2243463"/>
              <a:gd name="connsiteY4-30" fmla="*/ 0 h 252000"/>
              <a:gd name="connsiteX0-31" fmla="*/ 0 w 2243463"/>
              <a:gd name="connsiteY0-32" fmla="*/ 0 h 252000"/>
              <a:gd name="connsiteX1-33" fmla="*/ 2148005 w 2243463"/>
              <a:gd name="connsiteY1-34" fmla="*/ 0 h 252000"/>
              <a:gd name="connsiteX2-35" fmla="*/ 2243463 w 2243463"/>
              <a:gd name="connsiteY2-36" fmla="*/ 241952 h 252000"/>
              <a:gd name="connsiteX3-37" fmla="*/ 0 w 2243463"/>
              <a:gd name="connsiteY3-38" fmla="*/ 252000 h 252000"/>
              <a:gd name="connsiteX4-39" fmla="*/ 0 w 2243463"/>
              <a:gd name="connsiteY4-40" fmla="*/ 0 h 252000"/>
              <a:gd name="connsiteX0-41" fmla="*/ 0 w 2243463"/>
              <a:gd name="connsiteY0-42" fmla="*/ 0 h 252000"/>
              <a:gd name="connsiteX1-43" fmla="*/ 2148005 w 2243463"/>
              <a:gd name="connsiteY1-44" fmla="*/ 0 h 252000"/>
              <a:gd name="connsiteX2-45" fmla="*/ 2243463 w 2243463"/>
              <a:gd name="connsiteY2-46" fmla="*/ 241952 h 252000"/>
              <a:gd name="connsiteX3-47" fmla="*/ 0 w 2243463"/>
              <a:gd name="connsiteY3-48" fmla="*/ 252000 h 252000"/>
              <a:gd name="connsiteX4-49" fmla="*/ 0 w 2243463"/>
              <a:gd name="connsiteY4-50" fmla="*/ 0 h 252000"/>
              <a:gd name="connsiteX0-51" fmla="*/ 0 w 2243463"/>
              <a:gd name="connsiteY0-52" fmla="*/ 0 h 252000"/>
              <a:gd name="connsiteX1-53" fmla="*/ 2138480 w 2243463"/>
              <a:gd name="connsiteY1-54" fmla="*/ 0 h 252000"/>
              <a:gd name="connsiteX2-55" fmla="*/ 2243463 w 2243463"/>
              <a:gd name="connsiteY2-56" fmla="*/ 241952 h 252000"/>
              <a:gd name="connsiteX3-57" fmla="*/ 0 w 2243463"/>
              <a:gd name="connsiteY3-58" fmla="*/ 252000 h 252000"/>
              <a:gd name="connsiteX4-59" fmla="*/ 0 w 2243463"/>
              <a:gd name="connsiteY4-60" fmla="*/ 0 h 252000"/>
              <a:gd name="connsiteX0-61" fmla="*/ 0 w 2243463"/>
              <a:gd name="connsiteY0-62" fmla="*/ 6350 h 258350"/>
              <a:gd name="connsiteX1-63" fmla="*/ 2148005 w 2243463"/>
              <a:gd name="connsiteY1-64" fmla="*/ 0 h 258350"/>
              <a:gd name="connsiteX2-65" fmla="*/ 2243463 w 2243463"/>
              <a:gd name="connsiteY2-66" fmla="*/ 248302 h 258350"/>
              <a:gd name="connsiteX3-67" fmla="*/ 0 w 2243463"/>
              <a:gd name="connsiteY3-68" fmla="*/ 258350 h 258350"/>
              <a:gd name="connsiteX4-69" fmla="*/ 0 w 2243463"/>
              <a:gd name="connsiteY4-70" fmla="*/ 6350 h 258350"/>
              <a:gd name="connsiteX0-71" fmla="*/ 0 w 2284524"/>
              <a:gd name="connsiteY0-72" fmla="*/ 6350 h 258350"/>
              <a:gd name="connsiteX1-73" fmla="*/ 2148005 w 2284524"/>
              <a:gd name="connsiteY1-74" fmla="*/ 0 h 258350"/>
              <a:gd name="connsiteX2-75" fmla="*/ 2284524 w 2284524"/>
              <a:gd name="connsiteY2-76" fmla="*/ 248302 h 258350"/>
              <a:gd name="connsiteX3-77" fmla="*/ 0 w 2284524"/>
              <a:gd name="connsiteY3-78" fmla="*/ 258350 h 258350"/>
              <a:gd name="connsiteX4-79" fmla="*/ 0 w 2284524"/>
              <a:gd name="connsiteY4-80" fmla="*/ 6350 h 258350"/>
              <a:gd name="connsiteX0-81" fmla="*/ 0 w 2284524"/>
              <a:gd name="connsiteY0-82" fmla="*/ 9881 h 261881"/>
              <a:gd name="connsiteX1-83" fmla="*/ 2142553 w 2284524"/>
              <a:gd name="connsiteY1-84" fmla="*/ 0 h 261881"/>
              <a:gd name="connsiteX2-85" fmla="*/ 2284524 w 2284524"/>
              <a:gd name="connsiteY2-86" fmla="*/ 251833 h 261881"/>
              <a:gd name="connsiteX3-87" fmla="*/ 0 w 2284524"/>
              <a:gd name="connsiteY3-88" fmla="*/ 261881 h 261881"/>
              <a:gd name="connsiteX4-89" fmla="*/ 0 w 2284524"/>
              <a:gd name="connsiteY4-90" fmla="*/ 9881 h 261881"/>
              <a:gd name="connsiteX0-91" fmla="*/ 0 w 2284524"/>
              <a:gd name="connsiteY0-92" fmla="*/ 9881 h 261881"/>
              <a:gd name="connsiteX1-93" fmla="*/ 2142553 w 2284524"/>
              <a:gd name="connsiteY1-94" fmla="*/ 0 h 261881"/>
              <a:gd name="connsiteX2-95" fmla="*/ 2284524 w 2284524"/>
              <a:gd name="connsiteY2-96" fmla="*/ 255363 h 261881"/>
              <a:gd name="connsiteX3-97" fmla="*/ 0 w 2284524"/>
              <a:gd name="connsiteY3-98" fmla="*/ 261881 h 261881"/>
              <a:gd name="connsiteX4-99" fmla="*/ 0 w 2284524"/>
              <a:gd name="connsiteY4-100" fmla="*/ 9881 h 261881"/>
              <a:gd name="connsiteX0-101" fmla="*/ 0 w 2284524"/>
              <a:gd name="connsiteY0-102" fmla="*/ 9881 h 261881"/>
              <a:gd name="connsiteX1-103" fmla="*/ 2119547 w 2284524"/>
              <a:gd name="connsiteY1-104" fmla="*/ 0 h 261881"/>
              <a:gd name="connsiteX2-105" fmla="*/ 2284524 w 2284524"/>
              <a:gd name="connsiteY2-106" fmla="*/ 255363 h 261881"/>
              <a:gd name="connsiteX3-107" fmla="*/ 0 w 2284524"/>
              <a:gd name="connsiteY3-108" fmla="*/ 261881 h 261881"/>
              <a:gd name="connsiteX4-109" fmla="*/ 0 w 2284524"/>
              <a:gd name="connsiteY4-110" fmla="*/ 9881 h 261881"/>
              <a:gd name="connsiteX0-111" fmla="*/ 0 w 2275322"/>
              <a:gd name="connsiteY0-112" fmla="*/ 9881 h 261881"/>
              <a:gd name="connsiteX1-113" fmla="*/ 2119547 w 2275322"/>
              <a:gd name="connsiteY1-114" fmla="*/ 0 h 261881"/>
              <a:gd name="connsiteX2-115" fmla="*/ 2275322 w 2275322"/>
              <a:gd name="connsiteY2-116" fmla="*/ 255363 h 261881"/>
              <a:gd name="connsiteX3-117" fmla="*/ 0 w 2275322"/>
              <a:gd name="connsiteY3-118" fmla="*/ 261881 h 261881"/>
              <a:gd name="connsiteX4-119" fmla="*/ 0 w 2275322"/>
              <a:gd name="connsiteY4-120" fmla="*/ 9881 h 261881"/>
              <a:gd name="connsiteX0-121" fmla="*/ 0 w 2266120"/>
              <a:gd name="connsiteY0-122" fmla="*/ 9881 h 261881"/>
              <a:gd name="connsiteX1-123" fmla="*/ 2119547 w 2266120"/>
              <a:gd name="connsiteY1-124" fmla="*/ 0 h 261881"/>
              <a:gd name="connsiteX2-125" fmla="*/ 2266120 w 2266120"/>
              <a:gd name="connsiteY2-126" fmla="*/ 255363 h 261881"/>
              <a:gd name="connsiteX3-127" fmla="*/ 0 w 2266120"/>
              <a:gd name="connsiteY3-128" fmla="*/ 261881 h 261881"/>
              <a:gd name="connsiteX4-129" fmla="*/ 0 w 2266120"/>
              <a:gd name="connsiteY4-130" fmla="*/ 9881 h 261881"/>
              <a:gd name="connsiteX0-131" fmla="*/ 0 w 2266120"/>
              <a:gd name="connsiteY0-132" fmla="*/ 9881 h 261881"/>
              <a:gd name="connsiteX1-133" fmla="*/ 2119547 w 2266120"/>
              <a:gd name="connsiteY1-134" fmla="*/ 0 h 261881"/>
              <a:gd name="connsiteX2-135" fmla="*/ 2266120 w 2266120"/>
              <a:gd name="connsiteY2-136" fmla="*/ 252384 h 261881"/>
              <a:gd name="connsiteX3-137" fmla="*/ 0 w 2266120"/>
              <a:gd name="connsiteY3-138" fmla="*/ 261881 h 261881"/>
              <a:gd name="connsiteX4-139" fmla="*/ 0 w 2266120"/>
              <a:gd name="connsiteY4-140" fmla="*/ 9881 h 261881"/>
              <a:gd name="connsiteX0-141" fmla="*/ 0 w 2266120"/>
              <a:gd name="connsiteY0-142" fmla="*/ 25830 h 277830"/>
              <a:gd name="connsiteX1-143" fmla="*/ 2225225 w 2266120"/>
              <a:gd name="connsiteY1-144" fmla="*/ 0 h 277830"/>
              <a:gd name="connsiteX2-145" fmla="*/ 2266120 w 2266120"/>
              <a:gd name="connsiteY2-146" fmla="*/ 268333 h 277830"/>
              <a:gd name="connsiteX3-147" fmla="*/ 0 w 2266120"/>
              <a:gd name="connsiteY3-148" fmla="*/ 277830 h 277830"/>
              <a:gd name="connsiteX4-149" fmla="*/ 0 w 2266120"/>
              <a:gd name="connsiteY4-150" fmla="*/ 25830 h 277830"/>
              <a:gd name="connsiteX0-151" fmla="*/ 0 w 2260249"/>
              <a:gd name="connsiteY0-152" fmla="*/ 25830 h 277830"/>
              <a:gd name="connsiteX1-153" fmla="*/ 2225225 w 2260249"/>
              <a:gd name="connsiteY1-154" fmla="*/ 0 h 277830"/>
              <a:gd name="connsiteX2-155" fmla="*/ 2260249 w 2260249"/>
              <a:gd name="connsiteY2-156" fmla="*/ 268333 h 277830"/>
              <a:gd name="connsiteX3-157" fmla="*/ 0 w 2260249"/>
              <a:gd name="connsiteY3-158" fmla="*/ 277830 h 277830"/>
              <a:gd name="connsiteX4-159" fmla="*/ 0 w 2260249"/>
              <a:gd name="connsiteY4-160" fmla="*/ 25830 h 277830"/>
              <a:gd name="connsiteX0-161" fmla="*/ 0 w 2260249"/>
              <a:gd name="connsiteY0-162" fmla="*/ 25830 h 277830"/>
              <a:gd name="connsiteX1-163" fmla="*/ 2225225 w 2260249"/>
              <a:gd name="connsiteY1-164" fmla="*/ 0 h 277830"/>
              <a:gd name="connsiteX2-165" fmla="*/ 2260249 w 2260249"/>
              <a:gd name="connsiteY2-166" fmla="*/ 268333 h 277830"/>
              <a:gd name="connsiteX3-167" fmla="*/ 0 w 2260249"/>
              <a:gd name="connsiteY3-168" fmla="*/ 277830 h 277830"/>
              <a:gd name="connsiteX4-169" fmla="*/ 0 w 2260249"/>
              <a:gd name="connsiteY4-170" fmla="*/ 25830 h 277830"/>
              <a:gd name="connsiteX0-171" fmla="*/ 0 w 2264148"/>
              <a:gd name="connsiteY0-172" fmla="*/ 25830 h 277830"/>
              <a:gd name="connsiteX1-173" fmla="*/ 2225225 w 2264148"/>
              <a:gd name="connsiteY1-174" fmla="*/ 0 h 277830"/>
              <a:gd name="connsiteX2-175" fmla="*/ 2264148 w 2264148"/>
              <a:gd name="connsiteY2-176" fmla="*/ 268333 h 277830"/>
              <a:gd name="connsiteX3-177" fmla="*/ 0 w 2264148"/>
              <a:gd name="connsiteY3-178" fmla="*/ 277830 h 277830"/>
              <a:gd name="connsiteX4-179" fmla="*/ 0 w 2264148"/>
              <a:gd name="connsiteY4-180" fmla="*/ 25830 h 277830"/>
              <a:gd name="connsiteX0-181" fmla="*/ 0 w 2264148"/>
              <a:gd name="connsiteY0-182" fmla="*/ 25830 h 277830"/>
              <a:gd name="connsiteX1-183" fmla="*/ 2226525 w 2264148"/>
              <a:gd name="connsiteY1-184" fmla="*/ 0 h 277830"/>
              <a:gd name="connsiteX2-185" fmla="*/ 2264148 w 2264148"/>
              <a:gd name="connsiteY2-186" fmla="*/ 268333 h 277830"/>
              <a:gd name="connsiteX3-187" fmla="*/ 0 w 2264148"/>
              <a:gd name="connsiteY3-188" fmla="*/ 277830 h 277830"/>
              <a:gd name="connsiteX4-189" fmla="*/ 0 w 2264148"/>
              <a:gd name="connsiteY4-190" fmla="*/ 25830 h 2778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64148" h="277830">
                <a:moveTo>
                  <a:pt x="0" y="25830"/>
                </a:moveTo>
                <a:lnTo>
                  <a:pt x="2226525" y="0"/>
                </a:lnTo>
                <a:lnTo>
                  <a:pt x="2264148" y="268333"/>
                </a:lnTo>
                <a:lnTo>
                  <a:pt x="0" y="277830"/>
                </a:lnTo>
                <a:lnTo>
                  <a:pt x="0" y="258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56622" y="3157407"/>
            <a:ext cx="4763589" cy="52197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800" b="1" kern="0" dirty="0" smtClean="0">
                <a:solidFill>
                  <a:schemeClr val="bg1"/>
                </a:solidFill>
                <a:latin typeface="+mj-lt"/>
                <a:ea typeface="+mj-ea"/>
                <a:cs typeface="Segoe UI Light" panose="020B0502040204020203" charset="0"/>
              </a:rPr>
              <a:t>ОЖИДАЕМЫЙ РЕЗУЛЬТАТ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3675" y="5984875"/>
            <a:ext cx="5112385" cy="873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Hexagon 4"/>
          <p:cNvSpPr/>
          <p:nvPr/>
        </p:nvSpPr>
        <p:spPr>
          <a:xfrm>
            <a:off x="5835779" y="2314515"/>
            <a:ext cx="5256000" cy="1118954"/>
          </a:xfrm>
          <a:prstGeom prst="hexagon">
            <a:avLst>
              <a:gd name="adj" fmla="val 38143"/>
              <a:gd name="vf" fmla="val 11547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/>
          </a:p>
        </p:txBody>
      </p:sp>
      <p:sp>
        <p:nvSpPr>
          <p:cNvPr id="8" name="Hexagon 5"/>
          <p:cNvSpPr/>
          <p:nvPr/>
        </p:nvSpPr>
        <p:spPr>
          <a:xfrm>
            <a:off x="5974189" y="2428951"/>
            <a:ext cx="1107279" cy="890080"/>
          </a:xfrm>
          <a:prstGeom prst="hexagon">
            <a:avLst>
              <a:gd name="adj" fmla="val 38143"/>
              <a:gd name="vf" fmla="val 11547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7131050" y="2551430"/>
            <a:ext cx="38582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dirty="0">
                <a:sym typeface="+mn-ea"/>
              </a:rPr>
              <a:t>создание условий для практической реализации творческих проектов;</a:t>
            </a:r>
            <a:endParaRPr lang="ru-RU" altLang="ko-KR" dirty="0">
              <a:solidFill>
                <a:srgbClr val="262626"/>
              </a:solidFill>
              <a:cs typeface="Arial" panose="020B0604020202020204" pitchFamily="34" charset="0"/>
            </a:endParaRPr>
          </a:p>
        </p:txBody>
      </p:sp>
      <p:sp>
        <p:nvSpPr>
          <p:cNvPr id="10" name="Hexagon 11"/>
          <p:cNvSpPr/>
          <p:nvPr/>
        </p:nvSpPr>
        <p:spPr>
          <a:xfrm>
            <a:off x="5835779" y="3672108"/>
            <a:ext cx="5256000" cy="1118954"/>
          </a:xfrm>
          <a:prstGeom prst="hexagon">
            <a:avLst>
              <a:gd name="adj" fmla="val 38143"/>
              <a:gd name="vf" fmla="val 11547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 dirty="0"/>
          </a:p>
        </p:txBody>
      </p:sp>
      <p:sp>
        <p:nvSpPr>
          <p:cNvPr id="11" name="Hexagon 12"/>
          <p:cNvSpPr/>
          <p:nvPr/>
        </p:nvSpPr>
        <p:spPr>
          <a:xfrm>
            <a:off x="5974189" y="3786544"/>
            <a:ext cx="1107279" cy="890080"/>
          </a:xfrm>
          <a:prstGeom prst="hexagon">
            <a:avLst>
              <a:gd name="adj" fmla="val 38143"/>
              <a:gd name="vf" fmla="val 115470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7089140" y="3792220"/>
            <a:ext cx="393128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dirty="0">
                <a:sym typeface="+mn-ea"/>
              </a:rPr>
              <a:t>содействие развитию качественного образования в креативных индустриях;</a:t>
            </a:r>
            <a:endParaRPr lang="ru-RU" altLang="ko-KR" dirty="0">
              <a:solidFill>
                <a:srgbClr val="262626"/>
              </a:solidFill>
              <a:cs typeface="Arial" panose="020B0604020202020204" pitchFamily="34" charset="0"/>
            </a:endParaRPr>
          </a:p>
        </p:txBody>
      </p:sp>
      <p:sp>
        <p:nvSpPr>
          <p:cNvPr id="13" name="Hexagon 17"/>
          <p:cNvSpPr/>
          <p:nvPr/>
        </p:nvSpPr>
        <p:spPr>
          <a:xfrm>
            <a:off x="5835779" y="5029698"/>
            <a:ext cx="5256000" cy="1118954"/>
          </a:xfrm>
          <a:prstGeom prst="hexagon">
            <a:avLst>
              <a:gd name="adj" fmla="val 38143"/>
              <a:gd name="vf" fmla="val 11547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 dirty="0"/>
          </a:p>
        </p:txBody>
      </p:sp>
      <p:sp>
        <p:nvSpPr>
          <p:cNvPr id="14" name="Hexagon 18"/>
          <p:cNvSpPr/>
          <p:nvPr/>
        </p:nvSpPr>
        <p:spPr>
          <a:xfrm>
            <a:off x="5974189" y="5144135"/>
            <a:ext cx="1107279" cy="890080"/>
          </a:xfrm>
          <a:prstGeom prst="hexagon">
            <a:avLst>
              <a:gd name="adj" fmla="val 38143"/>
              <a:gd name="vf" fmla="val 115470"/>
            </a:avLst>
          </a:pr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6998970" y="5032375"/>
            <a:ext cx="4171950" cy="1137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700" dirty="0">
                <a:sym typeface="+mn-ea"/>
              </a:rPr>
              <a:t>вовлечение профессионалов в области креативных индустрий и работодателей организаций в сфере культуры и искусства в образовательный процесс.</a:t>
            </a:r>
            <a:endParaRPr lang="ru-RU" altLang="ko-KR" sz="1700" dirty="0">
              <a:solidFill>
                <a:srgbClr val="262626"/>
              </a:solidFill>
              <a:cs typeface="Arial" panose="020B0604020202020204" pitchFamily="34" charset="0"/>
            </a:endParaRPr>
          </a:p>
        </p:txBody>
      </p:sp>
      <p:sp>
        <p:nvSpPr>
          <p:cNvPr id="16" name="Hexagon 23"/>
          <p:cNvSpPr/>
          <p:nvPr/>
        </p:nvSpPr>
        <p:spPr>
          <a:xfrm flipH="1">
            <a:off x="755647" y="1635718"/>
            <a:ext cx="5256000" cy="1118954"/>
          </a:xfrm>
          <a:prstGeom prst="hexagon">
            <a:avLst>
              <a:gd name="adj" fmla="val 38143"/>
              <a:gd name="vf" fmla="val 11547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/>
          </a:p>
        </p:txBody>
      </p:sp>
      <p:sp>
        <p:nvSpPr>
          <p:cNvPr id="17" name="Hexagon 24"/>
          <p:cNvSpPr/>
          <p:nvPr/>
        </p:nvSpPr>
        <p:spPr>
          <a:xfrm flipH="1">
            <a:off x="4787064" y="1750155"/>
            <a:ext cx="1107279" cy="890080"/>
          </a:xfrm>
          <a:prstGeom prst="hexagon">
            <a:avLst>
              <a:gd name="adj" fmla="val 38143"/>
              <a:gd name="vf" fmla="val 115470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988695" y="1739265"/>
            <a:ext cx="3798570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ym typeface="+mn-ea"/>
              </a:rPr>
              <a:t>формирование новой образовательной организации в сфере культуры и искусства; </a:t>
            </a:r>
            <a:endParaRPr lang="ru-RU" dirty="0"/>
          </a:p>
          <a:p>
            <a:pPr algn="r"/>
            <a:r>
              <a:rPr lang="ru-RU" altLang="ko-KR" sz="1600" dirty="0">
                <a:cs typeface="Arial" panose="020B0604020202020204" pitchFamily="34" charset="0"/>
              </a:rPr>
              <a:t>…</a:t>
            </a:r>
            <a:endParaRPr lang="ru-RU" altLang="ko-KR" sz="1600" dirty="0">
              <a:cs typeface="Arial" panose="020B0604020202020204" pitchFamily="34" charset="0"/>
            </a:endParaRPr>
          </a:p>
        </p:txBody>
      </p:sp>
      <p:sp>
        <p:nvSpPr>
          <p:cNvPr id="19" name="Hexagon 29"/>
          <p:cNvSpPr/>
          <p:nvPr/>
        </p:nvSpPr>
        <p:spPr>
          <a:xfrm flipH="1">
            <a:off x="755647" y="2993311"/>
            <a:ext cx="5256000" cy="1118954"/>
          </a:xfrm>
          <a:prstGeom prst="hexagon">
            <a:avLst>
              <a:gd name="adj" fmla="val 38143"/>
              <a:gd name="vf" fmla="val 11547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/>
          </a:p>
        </p:txBody>
      </p:sp>
      <p:sp>
        <p:nvSpPr>
          <p:cNvPr id="20" name="Hexagon 30"/>
          <p:cNvSpPr/>
          <p:nvPr/>
        </p:nvSpPr>
        <p:spPr>
          <a:xfrm flipH="1">
            <a:off x="4787064" y="3107748"/>
            <a:ext cx="1107279" cy="890080"/>
          </a:xfrm>
          <a:prstGeom prst="hexagon">
            <a:avLst>
              <a:gd name="adj" fmla="val 38143"/>
              <a:gd name="vf" fmla="val 115470"/>
            </a:avLst>
          </a:pr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886460" y="2974340"/>
            <a:ext cx="4048760" cy="1137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700" dirty="0">
                <a:sym typeface="+mn-ea"/>
              </a:rPr>
              <a:t>мотивация молодежи в получении профессионального образования и трудоустройство в сфере креативных индустрий;</a:t>
            </a:r>
            <a:endParaRPr lang="ru-RU" altLang="ko-KR" sz="1700" dirty="0">
              <a:solidFill>
                <a:srgbClr val="262626"/>
              </a:solidFill>
              <a:cs typeface="Arial" panose="020B0604020202020204" pitchFamily="34" charset="0"/>
            </a:endParaRPr>
          </a:p>
        </p:txBody>
      </p:sp>
      <p:sp>
        <p:nvSpPr>
          <p:cNvPr id="22" name="Hexagon 35"/>
          <p:cNvSpPr/>
          <p:nvPr/>
        </p:nvSpPr>
        <p:spPr>
          <a:xfrm flipH="1">
            <a:off x="755647" y="4350904"/>
            <a:ext cx="5256000" cy="1118954"/>
          </a:xfrm>
          <a:prstGeom prst="hexagon">
            <a:avLst>
              <a:gd name="adj" fmla="val 38143"/>
              <a:gd name="vf" fmla="val 11547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/>
          </a:p>
        </p:txBody>
      </p:sp>
      <p:sp>
        <p:nvSpPr>
          <p:cNvPr id="23" name="Hexagon 36"/>
          <p:cNvSpPr/>
          <p:nvPr/>
        </p:nvSpPr>
        <p:spPr>
          <a:xfrm flipH="1">
            <a:off x="4787064" y="4465341"/>
            <a:ext cx="1107279" cy="890080"/>
          </a:xfrm>
          <a:prstGeom prst="hexagon">
            <a:avLst>
              <a:gd name="adj" fmla="val 38143"/>
              <a:gd name="vf" fmla="val 11547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1203960" y="4478655"/>
            <a:ext cx="379857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dirty="0">
                <a:sym typeface="+mn-ea"/>
              </a:rPr>
              <a:t>популяризация профессий и специальностей креативных индустрий;</a:t>
            </a:r>
            <a:endParaRPr lang="ru-RU" altLang="ko-KR" dirty="0">
              <a:solidFill>
                <a:srgbClr val="262626"/>
              </a:solidFill>
              <a:cs typeface="Arial" panose="020B0604020202020204" pitchFamily="34" charset="0"/>
            </a:endParaRPr>
          </a:p>
        </p:txBody>
      </p:sp>
      <p:sp>
        <p:nvSpPr>
          <p:cNvPr id="25" name="Isosceles Triangle 51"/>
          <p:cNvSpPr/>
          <p:nvPr/>
        </p:nvSpPr>
        <p:spPr>
          <a:xfrm>
            <a:off x="5182645" y="2050006"/>
            <a:ext cx="333042" cy="261755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6" name="Rectangle 7"/>
          <p:cNvSpPr/>
          <p:nvPr/>
        </p:nvSpPr>
        <p:spPr>
          <a:xfrm>
            <a:off x="6366808" y="2705415"/>
            <a:ext cx="322040" cy="345161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01869" y="2055482"/>
                </a:moveTo>
                <a:lnTo>
                  <a:pt x="869869" y="2055482"/>
                </a:lnTo>
                <a:lnTo>
                  <a:pt x="869869" y="2919482"/>
                </a:lnTo>
                <a:lnTo>
                  <a:pt x="401869" y="2919482"/>
                </a:lnTo>
                <a:close/>
                <a:moveTo>
                  <a:pt x="1121949" y="1695482"/>
                </a:moveTo>
                <a:lnTo>
                  <a:pt x="1589949" y="1695482"/>
                </a:lnTo>
                <a:lnTo>
                  <a:pt x="1589949" y="2919482"/>
                </a:lnTo>
                <a:lnTo>
                  <a:pt x="1121949" y="2919482"/>
                </a:lnTo>
                <a:close/>
                <a:moveTo>
                  <a:pt x="1842029" y="1335482"/>
                </a:moveTo>
                <a:lnTo>
                  <a:pt x="2310029" y="1335482"/>
                </a:lnTo>
                <a:lnTo>
                  <a:pt x="2310029" y="2919482"/>
                </a:lnTo>
                <a:lnTo>
                  <a:pt x="1842029" y="2919482"/>
                </a:lnTo>
                <a:close/>
                <a:moveTo>
                  <a:pt x="2562109" y="975482"/>
                </a:moveTo>
                <a:lnTo>
                  <a:pt x="3030109" y="975482"/>
                </a:lnTo>
                <a:lnTo>
                  <a:pt x="3030109" y="2919482"/>
                </a:lnTo>
                <a:lnTo>
                  <a:pt x="2562109" y="2919482"/>
                </a:lnTo>
                <a:close/>
                <a:moveTo>
                  <a:pt x="2321888" y="224805"/>
                </a:moveTo>
                <a:lnTo>
                  <a:pt x="2880631" y="247420"/>
                </a:lnTo>
                <a:lnTo>
                  <a:pt x="2620844" y="742612"/>
                </a:lnTo>
                <a:lnTo>
                  <a:pt x="2546105" y="613161"/>
                </a:lnTo>
                <a:lnTo>
                  <a:pt x="541555" y="1770488"/>
                </a:lnTo>
                <a:lnTo>
                  <a:pt x="392077" y="1511585"/>
                </a:lnTo>
                <a:lnTo>
                  <a:pt x="2396627" y="354257"/>
                </a:lnTo>
                <a:close/>
                <a:moveTo>
                  <a:pt x="0" y="0"/>
                </a:moveTo>
                <a:lnTo>
                  <a:pt x="180000" y="0"/>
                </a:lnTo>
                <a:lnTo>
                  <a:pt x="180000" y="3059999"/>
                </a:lnTo>
                <a:lnTo>
                  <a:pt x="3240000" y="3059999"/>
                </a:lnTo>
                <a:lnTo>
                  <a:pt x="3240000" y="3239999"/>
                </a:lnTo>
                <a:lnTo>
                  <a:pt x="180000" y="3239999"/>
                </a:lnTo>
                <a:lnTo>
                  <a:pt x="180000" y="3240000"/>
                </a:lnTo>
                <a:lnTo>
                  <a:pt x="0" y="3240000"/>
                </a:lnTo>
                <a:lnTo>
                  <a:pt x="0" y="3239999"/>
                </a:lnTo>
                <a:lnTo>
                  <a:pt x="0" y="30599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7" name="Rounded Rectangle 32"/>
          <p:cNvSpPr/>
          <p:nvPr/>
        </p:nvSpPr>
        <p:spPr>
          <a:xfrm>
            <a:off x="6366211" y="4090063"/>
            <a:ext cx="322637" cy="345801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8" name="Rectangle 9"/>
          <p:cNvSpPr/>
          <p:nvPr/>
        </p:nvSpPr>
        <p:spPr>
          <a:xfrm>
            <a:off x="5199174" y="3375157"/>
            <a:ext cx="329463" cy="330549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-1" fmla="*/ 833935 w 3239999"/>
              <a:gd name="connsiteY0-2" fmla="*/ 22 h 3032924"/>
              <a:gd name="connsiteX1-3" fmla="*/ 1576606 w 3239999"/>
              <a:gd name="connsiteY1-4" fmla="*/ 402054 h 3032924"/>
              <a:gd name="connsiteX2-5" fmla="*/ 1576606 w 3239999"/>
              <a:gd name="connsiteY2-6" fmla="*/ 430441 h 3032924"/>
              <a:gd name="connsiteX3-7" fmla="*/ 1576606 w 3239999"/>
              <a:gd name="connsiteY3-8" fmla="*/ 526981 h 3032924"/>
              <a:gd name="connsiteX4-9" fmla="*/ 1576606 w 3239999"/>
              <a:gd name="connsiteY4-10" fmla="*/ 2765302 h 3032924"/>
              <a:gd name="connsiteX5-11" fmla="*/ 378630 w 3239999"/>
              <a:gd name="connsiteY5-12" fmla="*/ 2472117 h 3032924"/>
              <a:gd name="connsiteX6-13" fmla="*/ 384918 w 3239999"/>
              <a:gd name="connsiteY6-14" fmla="*/ 526981 h 3032924"/>
              <a:gd name="connsiteX7-15" fmla="*/ 239143 w 3239999"/>
              <a:gd name="connsiteY7-16" fmla="*/ 526981 h 3032924"/>
              <a:gd name="connsiteX8-17" fmla="*/ 239143 w 3239999"/>
              <a:gd name="connsiteY8-18" fmla="*/ 2776423 h 3032924"/>
              <a:gd name="connsiteX9-19" fmla="*/ 1576606 w 3239999"/>
              <a:gd name="connsiteY9-20" fmla="*/ 2776423 h 3032924"/>
              <a:gd name="connsiteX10-21" fmla="*/ 1576606 w 3239999"/>
              <a:gd name="connsiteY10-22" fmla="*/ 2778202 h 3032924"/>
              <a:gd name="connsiteX11-23" fmla="*/ 1663394 w 3239999"/>
              <a:gd name="connsiteY11-24" fmla="*/ 2778202 h 3032924"/>
              <a:gd name="connsiteX12-25" fmla="*/ 1663394 w 3239999"/>
              <a:gd name="connsiteY12-26" fmla="*/ 2776423 h 3032924"/>
              <a:gd name="connsiteX13-27" fmla="*/ 3000856 w 3239999"/>
              <a:gd name="connsiteY13-28" fmla="*/ 2776423 h 3032924"/>
              <a:gd name="connsiteX14-29" fmla="*/ 3000856 w 3239999"/>
              <a:gd name="connsiteY14-30" fmla="*/ 526981 h 3032924"/>
              <a:gd name="connsiteX15-31" fmla="*/ 2855082 w 3239999"/>
              <a:gd name="connsiteY15-32" fmla="*/ 526981 h 3032924"/>
              <a:gd name="connsiteX16-33" fmla="*/ 2861369 w 3239999"/>
              <a:gd name="connsiteY16-34" fmla="*/ 2472117 h 3032924"/>
              <a:gd name="connsiteX17-35" fmla="*/ 1663394 w 3239999"/>
              <a:gd name="connsiteY17-36" fmla="*/ 2765302 h 3032924"/>
              <a:gd name="connsiteX18-37" fmla="*/ 1663394 w 3239999"/>
              <a:gd name="connsiteY18-38" fmla="*/ 526981 h 3032924"/>
              <a:gd name="connsiteX19-39" fmla="*/ 1663394 w 3239999"/>
              <a:gd name="connsiteY19-40" fmla="*/ 430441 h 3032924"/>
              <a:gd name="connsiteX20-41" fmla="*/ 1663394 w 3239999"/>
              <a:gd name="connsiteY20-42" fmla="*/ 402054 h 3032924"/>
              <a:gd name="connsiteX21-43" fmla="*/ 2406065 w 3239999"/>
              <a:gd name="connsiteY21-44" fmla="*/ 22 h 3032924"/>
              <a:gd name="connsiteX22-45" fmla="*/ 2853673 w 3239999"/>
              <a:gd name="connsiteY22-46" fmla="*/ 91100 h 3032924"/>
              <a:gd name="connsiteX23-47" fmla="*/ 2854770 w 3239999"/>
              <a:gd name="connsiteY23-48" fmla="*/ 430441 h 3032924"/>
              <a:gd name="connsiteX24-49" fmla="*/ 3120669 w 3239999"/>
              <a:gd name="connsiteY24-50" fmla="*/ 428517 h 3032924"/>
              <a:gd name="connsiteX25-51" fmla="*/ 3120669 w 3239999"/>
              <a:gd name="connsiteY25-52" fmla="*/ 738345 h 3032924"/>
              <a:gd name="connsiteX26-53" fmla="*/ 3239999 w 3239999"/>
              <a:gd name="connsiteY26-54" fmla="*/ 738345 h 3032924"/>
              <a:gd name="connsiteX27-55" fmla="*/ 3239999 w 3239999"/>
              <a:gd name="connsiteY27-56" fmla="*/ 3032924 h 3032924"/>
              <a:gd name="connsiteX28-57" fmla="*/ 0 w 3239999"/>
              <a:gd name="connsiteY28-58" fmla="*/ 3032924 h 3032924"/>
              <a:gd name="connsiteX29-59" fmla="*/ 0 w 3239999"/>
              <a:gd name="connsiteY29-60" fmla="*/ 738345 h 3032924"/>
              <a:gd name="connsiteX30-61" fmla="*/ 102477 w 3239999"/>
              <a:gd name="connsiteY30-62" fmla="*/ 738345 h 3032924"/>
              <a:gd name="connsiteX31-63" fmla="*/ 102477 w 3239999"/>
              <a:gd name="connsiteY31-64" fmla="*/ 428517 h 3032924"/>
              <a:gd name="connsiteX32-65" fmla="*/ 385229 w 3239999"/>
              <a:gd name="connsiteY32-66" fmla="*/ 430441 h 3032924"/>
              <a:gd name="connsiteX33-67" fmla="*/ 386326 w 3239999"/>
              <a:gd name="connsiteY33-68" fmla="*/ 91100 h 3032924"/>
              <a:gd name="connsiteX34-69" fmla="*/ 833935 w 3239999"/>
              <a:gd name="connsiteY34-70" fmla="*/ 22 h 3032924"/>
              <a:gd name="connsiteX0-71" fmla="*/ 833935 w 3239999"/>
              <a:gd name="connsiteY0-72" fmla="*/ 22 h 3032924"/>
              <a:gd name="connsiteX1-73" fmla="*/ 1576606 w 3239999"/>
              <a:gd name="connsiteY1-74" fmla="*/ 402054 h 3032924"/>
              <a:gd name="connsiteX2-75" fmla="*/ 1576606 w 3239999"/>
              <a:gd name="connsiteY2-76" fmla="*/ 430441 h 3032924"/>
              <a:gd name="connsiteX3-77" fmla="*/ 1576606 w 3239999"/>
              <a:gd name="connsiteY3-78" fmla="*/ 526981 h 3032924"/>
              <a:gd name="connsiteX4-79" fmla="*/ 1576606 w 3239999"/>
              <a:gd name="connsiteY4-80" fmla="*/ 2765302 h 3032924"/>
              <a:gd name="connsiteX5-81" fmla="*/ 378630 w 3239999"/>
              <a:gd name="connsiteY5-82" fmla="*/ 2472117 h 3032924"/>
              <a:gd name="connsiteX6-83" fmla="*/ 384918 w 3239999"/>
              <a:gd name="connsiteY6-84" fmla="*/ 526981 h 3032924"/>
              <a:gd name="connsiteX7-85" fmla="*/ 239143 w 3239999"/>
              <a:gd name="connsiteY7-86" fmla="*/ 526981 h 3032924"/>
              <a:gd name="connsiteX8-87" fmla="*/ 239143 w 3239999"/>
              <a:gd name="connsiteY8-88" fmla="*/ 2776423 h 3032924"/>
              <a:gd name="connsiteX9-89" fmla="*/ 1576606 w 3239999"/>
              <a:gd name="connsiteY9-90" fmla="*/ 2776423 h 3032924"/>
              <a:gd name="connsiteX10-91" fmla="*/ 1576606 w 3239999"/>
              <a:gd name="connsiteY10-92" fmla="*/ 2778202 h 3032924"/>
              <a:gd name="connsiteX11-93" fmla="*/ 1663394 w 3239999"/>
              <a:gd name="connsiteY11-94" fmla="*/ 2778202 h 3032924"/>
              <a:gd name="connsiteX12-95" fmla="*/ 1663394 w 3239999"/>
              <a:gd name="connsiteY12-96" fmla="*/ 2776423 h 3032924"/>
              <a:gd name="connsiteX13-97" fmla="*/ 3000856 w 3239999"/>
              <a:gd name="connsiteY13-98" fmla="*/ 2776423 h 3032924"/>
              <a:gd name="connsiteX14-99" fmla="*/ 3000856 w 3239999"/>
              <a:gd name="connsiteY14-100" fmla="*/ 526981 h 3032924"/>
              <a:gd name="connsiteX15-101" fmla="*/ 2855082 w 3239999"/>
              <a:gd name="connsiteY15-102" fmla="*/ 526981 h 3032924"/>
              <a:gd name="connsiteX16-103" fmla="*/ 2861369 w 3239999"/>
              <a:gd name="connsiteY16-104" fmla="*/ 2472117 h 3032924"/>
              <a:gd name="connsiteX17-105" fmla="*/ 1663394 w 3239999"/>
              <a:gd name="connsiteY17-106" fmla="*/ 2765302 h 3032924"/>
              <a:gd name="connsiteX18-107" fmla="*/ 1663394 w 3239999"/>
              <a:gd name="connsiteY18-108" fmla="*/ 526981 h 3032924"/>
              <a:gd name="connsiteX19-109" fmla="*/ 1663394 w 3239999"/>
              <a:gd name="connsiteY19-110" fmla="*/ 430441 h 3032924"/>
              <a:gd name="connsiteX20-111" fmla="*/ 1663394 w 3239999"/>
              <a:gd name="connsiteY20-112" fmla="*/ 402054 h 3032924"/>
              <a:gd name="connsiteX21-113" fmla="*/ 2406065 w 3239999"/>
              <a:gd name="connsiteY21-114" fmla="*/ 22 h 3032924"/>
              <a:gd name="connsiteX22-115" fmla="*/ 2853673 w 3239999"/>
              <a:gd name="connsiteY22-116" fmla="*/ 91100 h 3032924"/>
              <a:gd name="connsiteX23-117" fmla="*/ 2854770 w 3239999"/>
              <a:gd name="connsiteY23-118" fmla="*/ 430441 h 3032924"/>
              <a:gd name="connsiteX24-119" fmla="*/ 3120669 w 3239999"/>
              <a:gd name="connsiteY24-120" fmla="*/ 428517 h 3032924"/>
              <a:gd name="connsiteX25-121" fmla="*/ 3120669 w 3239999"/>
              <a:gd name="connsiteY25-122" fmla="*/ 738345 h 3032924"/>
              <a:gd name="connsiteX26-123" fmla="*/ 3239999 w 3239999"/>
              <a:gd name="connsiteY26-124" fmla="*/ 738345 h 3032924"/>
              <a:gd name="connsiteX27-125" fmla="*/ 3239999 w 3239999"/>
              <a:gd name="connsiteY27-126" fmla="*/ 3032924 h 3032924"/>
              <a:gd name="connsiteX28-127" fmla="*/ 0 w 3239999"/>
              <a:gd name="connsiteY28-128" fmla="*/ 3032924 h 3032924"/>
              <a:gd name="connsiteX29-129" fmla="*/ 0 w 3239999"/>
              <a:gd name="connsiteY29-130" fmla="*/ 738345 h 3032924"/>
              <a:gd name="connsiteX30-131" fmla="*/ 102477 w 3239999"/>
              <a:gd name="connsiteY30-132" fmla="*/ 738345 h 3032924"/>
              <a:gd name="connsiteX31-133" fmla="*/ 102477 w 3239999"/>
              <a:gd name="connsiteY31-134" fmla="*/ 428517 h 3032924"/>
              <a:gd name="connsiteX32-135" fmla="*/ 385229 w 3239999"/>
              <a:gd name="connsiteY32-136" fmla="*/ 430441 h 3032924"/>
              <a:gd name="connsiteX33-137" fmla="*/ 386326 w 3239999"/>
              <a:gd name="connsiteY33-138" fmla="*/ 91100 h 3032924"/>
              <a:gd name="connsiteX34-139" fmla="*/ 833935 w 3239999"/>
              <a:gd name="connsiteY34-140" fmla="*/ 22 h 3032924"/>
              <a:gd name="connsiteX0-141" fmla="*/ 1576606 w 3239999"/>
              <a:gd name="connsiteY0-142" fmla="*/ 2778202 h 3032924"/>
              <a:gd name="connsiteX1-143" fmla="*/ 1663394 w 3239999"/>
              <a:gd name="connsiteY1-144" fmla="*/ 2778202 h 3032924"/>
              <a:gd name="connsiteX2-145" fmla="*/ 1663394 w 3239999"/>
              <a:gd name="connsiteY2-146" fmla="*/ 2776423 h 3032924"/>
              <a:gd name="connsiteX3-147" fmla="*/ 3000856 w 3239999"/>
              <a:gd name="connsiteY3-148" fmla="*/ 2776423 h 3032924"/>
              <a:gd name="connsiteX4-149" fmla="*/ 3000856 w 3239999"/>
              <a:gd name="connsiteY4-150" fmla="*/ 526981 h 3032924"/>
              <a:gd name="connsiteX5-151" fmla="*/ 2855082 w 3239999"/>
              <a:gd name="connsiteY5-152" fmla="*/ 526981 h 3032924"/>
              <a:gd name="connsiteX6-153" fmla="*/ 2861369 w 3239999"/>
              <a:gd name="connsiteY6-154" fmla="*/ 2472117 h 3032924"/>
              <a:gd name="connsiteX7-155" fmla="*/ 1663394 w 3239999"/>
              <a:gd name="connsiteY7-156" fmla="*/ 2765302 h 3032924"/>
              <a:gd name="connsiteX8-157" fmla="*/ 1663394 w 3239999"/>
              <a:gd name="connsiteY8-158" fmla="*/ 526981 h 3032924"/>
              <a:gd name="connsiteX9-159" fmla="*/ 1663394 w 3239999"/>
              <a:gd name="connsiteY9-160" fmla="*/ 430441 h 3032924"/>
              <a:gd name="connsiteX10-161" fmla="*/ 1663394 w 3239999"/>
              <a:gd name="connsiteY10-162" fmla="*/ 402054 h 3032924"/>
              <a:gd name="connsiteX11-163" fmla="*/ 2406065 w 3239999"/>
              <a:gd name="connsiteY11-164" fmla="*/ 22 h 3032924"/>
              <a:gd name="connsiteX12-165" fmla="*/ 2853673 w 3239999"/>
              <a:gd name="connsiteY12-166" fmla="*/ 91100 h 3032924"/>
              <a:gd name="connsiteX13-167" fmla="*/ 2854770 w 3239999"/>
              <a:gd name="connsiteY13-168" fmla="*/ 430441 h 3032924"/>
              <a:gd name="connsiteX14-169" fmla="*/ 3120669 w 3239999"/>
              <a:gd name="connsiteY14-170" fmla="*/ 428517 h 3032924"/>
              <a:gd name="connsiteX15-171" fmla="*/ 3120669 w 3239999"/>
              <a:gd name="connsiteY15-172" fmla="*/ 738345 h 3032924"/>
              <a:gd name="connsiteX16-173" fmla="*/ 3239999 w 3239999"/>
              <a:gd name="connsiteY16-174" fmla="*/ 738345 h 3032924"/>
              <a:gd name="connsiteX17-175" fmla="*/ 3239999 w 3239999"/>
              <a:gd name="connsiteY17-176" fmla="*/ 3032924 h 3032924"/>
              <a:gd name="connsiteX18-177" fmla="*/ 0 w 3239999"/>
              <a:gd name="connsiteY18-178" fmla="*/ 3032924 h 3032924"/>
              <a:gd name="connsiteX19-179" fmla="*/ 0 w 3239999"/>
              <a:gd name="connsiteY19-180" fmla="*/ 738345 h 3032924"/>
              <a:gd name="connsiteX20-181" fmla="*/ 102477 w 3239999"/>
              <a:gd name="connsiteY20-182" fmla="*/ 738345 h 3032924"/>
              <a:gd name="connsiteX21-183" fmla="*/ 102477 w 3239999"/>
              <a:gd name="connsiteY21-184" fmla="*/ 428517 h 3032924"/>
              <a:gd name="connsiteX22-185" fmla="*/ 385229 w 3239999"/>
              <a:gd name="connsiteY22-186" fmla="*/ 430441 h 3032924"/>
              <a:gd name="connsiteX23-187" fmla="*/ 386326 w 3239999"/>
              <a:gd name="connsiteY23-188" fmla="*/ 91100 h 3032924"/>
              <a:gd name="connsiteX24-189" fmla="*/ 833935 w 3239999"/>
              <a:gd name="connsiteY24-190" fmla="*/ 22 h 3032924"/>
              <a:gd name="connsiteX25-191" fmla="*/ 1576606 w 3239999"/>
              <a:gd name="connsiteY25-192" fmla="*/ 402054 h 3032924"/>
              <a:gd name="connsiteX26-193" fmla="*/ 1576606 w 3239999"/>
              <a:gd name="connsiteY26-194" fmla="*/ 430441 h 3032924"/>
              <a:gd name="connsiteX27-195" fmla="*/ 1576606 w 3239999"/>
              <a:gd name="connsiteY27-196" fmla="*/ 526981 h 3032924"/>
              <a:gd name="connsiteX28-197" fmla="*/ 1576606 w 3239999"/>
              <a:gd name="connsiteY28-198" fmla="*/ 2765302 h 3032924"/>
              <a:gd name="connsiteX29-199" fmla="*/ 378630 w 3239999"/>
              <a:gd name="connsiteY29-200" fmla="*/ 2472117 h 3032924"/>
              <a:gd name="connsiteX30-201" fmla="*/ 384918 w 3239999"/>
              <a:gd name="connsiteY30-202" fmla="*/ 526981 h 3032924"/>
              <a:gd name="connsiteX31-203" fmla="*/ 239143 w 3239999"/>
              <a:gd name="connsiteY31-204" fmla="*/ 526981 h 3032924"/>
              <a:gd name="connsiteX32-205" fmla="*/ 239143 w 3239999"/>
              <a:gd name="connsiteY32-206" fmla="*/ 2776423 h 3032924"/>
              <a:gd name="connsiteX33-207" fmla="*/ 1576606 w 3239999"/>
              <a:gd name="connsiteY33-208" fmla="*/ 2776423 h 3032924"/>
              <a:gd name="connsiteX34-209" fmla="*/ 1668046 w 3239999"/>
              <a:gd name="connsiteY34-210" fmla="*/ 2869642 h 3032924"/>
              <a:gd name="connsiteX0-211" fmla="*/ 1576606 w 3239999"/>
              <a:gd name="connsiteY0-212" fmla="*/ 2778202 h 3032924"/>
              <a:gd name="connsiteX1-213" fmla="*/ 1663394 w 3239999"/>
              <a:gd name="connsiteY1-214" fmla="*/ 2778202 h 3032924"/>
              <a:gd name="connsiteX2-215" fmla="*/ 1663394 w 3239999"/>
              <a:gd name="connsiteY2-216" fmla="*/ 2776423 h 3032924"/>
              <a:gd name="connsiteX3-217" fmla="*/ 3000856 w 3239999"/>
              <a:gd name="connsiteY3-218" fmla="*/ 2776423 h 3032924"/>
              <a:gd name="connsiteX4-219" fmla="*/ 3000856 w 3239999"/>
              <a:gd name="connsiteY4-220" fmla="*/ 526981 h 3032924"/>
              <a:gd name="connsiteX5-221" fmla="*/ 2855082 w 3239999"/>
              <a:gd name="connsiteY5-222" fmla="*/ 526981 h 3032924"/>
              <a:gd name="connsiteX6-223" fmla="*/ 2861369 w 3239999"/>
              <a:gd name="connsiteY6-224" fmla="*/ 2472117 h 3032924"/>
              <a:gd name="connsiteX7-225" fmla="*/ 1663394 w 3239999"/>
              <a:gd name="connsiteY7-226" fmla="*/ 2765302 h 3032924"/>
              <a:gd name="connsiteX8-227" fmla="*/ 1663394 w 3239999"/>
              <a:gd name="connsiteY8-228" fmla="*/ 526981 h 3032924"/>
              <a:gd name="connsiteX9-229" fmla="*/ 1663394 w 3239999"/>
              <a:gd name="connsiteY9-230" fmla="*/ 430441 h 3032924"/>
              <a:gd name="connsiteX10-231" fmla="*/ 1663394 w 3239999"/>
              <a:gd name="connsiteY10-232" fmla="*/ 402054 h 3032924"/>
              <a:gd name="connsiteX11-233" fmla="*/ 2406065 w 3239999"/>
              <a:gd name="connsiteY11-234" fmla="*/ 22 h 3032924"/>
              <a:gd name="connsiteX12-235" fmla="*/ 2853673 w 3239999"/>
              <a:gd name="connsiteY12-236" fmla="*/ 91100 h 3032924"/>
              <a:gd name="connsiteX13-237" fmla="*/ 2854770 w 3239999"/>
              <a:gd name="connsiteY13-238" fmla="*/ 430441 h 3032924"/>
              <a:gd name="connsiteX14-239" fmla="*/ 3120669 w 3239999"/>
              <a:gd name="connsiteY14-240" fmla="*/ 428517 h 3032924"/>
              <a:gd name="connsiteX15-241" fmla="*/ 3120669 w 3239999"/>
              <a:gd name="connsiteY15-242" fmla="*/ 738345 h 3032924"/>
              <a:gd name="connsiteX16-243" fmla="*/ 3239999 w 3239999"/>
              <a:gd name="connsiteY16-244" fmla="*/ 738345 h 3032924"/>
              <a:gd name="connsiteX17-245" fmla="*/ 3239999 w 3239999"/>
              <a:gd name="connsiteY17-246" fmla="*/ 3032924 h 3032924"/>
              <a:gd name="connsiteX18-247" fmla="*/ 0 w 3239999"/>
              <a:gd name="connsiteY18-248" fmla="*/ 3032924 h 3032924"/>
              <a:gd name="connsiteX19-249" fmla="*/ 0 w 3239999"/>
              <a:gd name="connsiteY19-250" fmla="*/ 738345 h 3032924"/>
              <a:gd name="connsiteX20-251" fmla="*/ 102477 w 3239999"/>
              <a:gd name="connsiteY20-252" fmla="*/ 738345 h 3032924"/>
              <a:gd name="connsiteX21-253" fmla="*/ 102477 w 3239999"/>
              <a:gd name="connsiteY21-254" fmla="*/ 428517 h 3032924"/>
              <a:gd name="connsiteX22-255" fmla="*/ 385229 w 3239999"/>
              <a:gd name="connsiteY22-256" fmla="*/ 430441 h 3032924"/>
              <a:gd name="connsiteX23-257" fmla="*/ 386326 w 3239999"/>
              <a:gd name="connsiteY23-258" fmla="*/ 91100 h 3032924"/>
              <a:gd name="connsiteX24-259" fmla="*/ 833935 w 3239999"/>
              <a:gd name="connsiteY24-260" fmla="*/ 22 h 3032924"/>
              <a:gd name="connsiteX25-261" fmla="*/ 1576606 w 3239999"/>
              <a:gd name="connsiteY25-262" fmla="*/ 402054 h 3032924"/>
              <a:gd name="connsiteX26-263" fmla="*/ 1576606 w 3239999"/>
              <a:gd name="connsiteY26-264" fmla="*/ 430441 h 3032924"/>
              <a:gd name="connsiteX27-265" fmla="*/ 1576606 w 3239999"/>
              <a:gd name="connsiteY27-266" fmla="*/ 526981 h 3032924"/>
              <a:gd name="connsiteX28-267" fmla="*/ 1576606 w 3239999"/>
              <a:gd name="connsiteY28-268" fmla="*/ 2765302 h 3032924"/>
              <a:gd name="connsiteX29-269" fmla="*/ 378630 w 3239999"/>
              <a:gd name="connsiteY29-270" fmla="*/ 2472117 h 3032924"/>
              <a:gd name="connsiteX30-271" fmla="*/ 384918 w 3239999"/>
              <a:gd name="connsiteY30-272" fmla="*/ 526981 h 3032924"/>
              <a:gd name="connsiteX31-273" fmla="*/ 239143 w 3239999"/>
              <a:gd name="connsiteY31-274" fmla="*/ 526981 h 3032924"/>
              <a:gd name="connsiteX32-275" fmla="*/ 239143 w 3239999"/>
              <a:gd name="connsiteY32-276" fmla="*/ 2776423 h 3032924"/>
              <a:gd name="connsiteX33-277" fmla="*/ 1576606 w 3239999"/>
              <a:gd name="connsiteY33-278" fmla="*/ 2776423 h 3032924"/>
              <a:gd name="connsiteX34-279" fmla="*/ 1668046 w 3239999"/>
              <a:gd name="connsiteY34-280" fmla="*/ 2869642 h 3032924"/>
              <a:gd name="connsiteX0-281" fmla="*/ 1576606 w 3239999"/>
              <a:gd name="connsiteY0-282" fmla="*/ 2778202 h 3032924"/>
              <a:gd name="connsiteX1-283" fmla="*/ 1663394 w 3239999"/>
              <a:gd name="connsiteY1-284" fmla="*/ 2778202 h 3032924"/>
              <a:gd name="connsiteX2-285" fmla="*/ 1663394 w 3239999"/>
              <a:gd name="connsiteY2-286" fmla="*/ 2776423 h 3032924"/>
              <a:gd name="connsiteX3-287" fmla="*/ 3000856 w 3239999"/>
              <a:gd name="connsiteY3-288" fmla="*/ 2776423 h 3032924"/>
              <a:gd name="connsiteX4-289" fmla="*/ 3000856 w 3239999"/>
              <a:gd name="connsiteY4-290" fmla="*/ 526981 h 3032924"/>
              <a:gd name="connsiteX5-291" fmla="*/ 2855082 w 3239999"/>
              <a:gd name="connsiteY5-292" fmla="*/ 526981 h 3032924"/>
              <a:gd name="connsiteX6-293" fmla="*/ 2861369 w 3239999"/>
              <a:gd name="connsiteY6-294" fmla="*/ 2472117 h 3032924"/>
              <a:gd name="connsiteX7-295" fmla="*/ 1663394 w 3239999"/>
              <a:gd name="connsiteY7-296" fmla="*/ 2765302 h 3032924"/>
              <a:gd name="connsiteX8-297" fmla="*/ 1663394 w 3239999"/>
              <a:gd name="connsiteY8-298" fmla="*/ 526981 h 3032924"/>
              <a:gd name="connsiteX9-299" fmla="*/ 1663394 w 3239999"/>
              <a:gd name="connsiteY9-300" fmla="*/ 430441 h 3032924"/>
              <a:gd name="connsiteX10-301" fmla="*/ 1663394 w 3239999"/>
              <a:gd name="connsiteY10-302" fmla="*/ 402054 h 3032924"/>
              <a:gd name="connsiteX11-303" fmla="*/ 2406065 w 3239999"/>
              <a:gd name="connsiteY11-304" fmla="*/ 22 h 3032924"/>
              <a:gd name="connsiteX12-305" fmla="*/ 2853673 w 3239999"/>
              <a:gd name="connsiteY12-306" fmla="*/ 91100 h 3032924"/>
              <a:gd name="connsiteX13-307" fmla="*/ 2854770 w 3239999"/>
              <a:gd name="connsiteY13-308" fmla="*/ 430441 h 3032924"/>
              <a:gd name="connsiteX14-309" fmla="*/ 3120669 w 3239999"/>
              <a:gd name="connsiteY14-310" fmla="*/ 428517 h 3032924"/>
              <a:gd name="connsiteX15-311" fmla="*/ 3120669 w 3239999"/>
              <a:gd name="connsiteY15-312" fmla="*/ 738345 h 3032924"/>
              <a:gd name="connsiteX16-313" fmla="*/ 3239999 w 3239999"/>
              <a:gd name="connsiteY16-314" fmla="*/ 738345 h 3032924"/>
              <a:gd name="connsiteX17-315" fmla="*/ 3239999 w 3239999"/>
              <a:gd name="connsiteY17-316" fmla="*/ 3032924 h 3032924"/>
              <a:gd name="connsiteX18-317" fmla="*/ 0 w 3239999"/>
              <a:gd name="connsiteY18-318" fmla="*/ 3032924 h 3032924"/>
              <a:gd name="connsiteX19-319" fmla="*/ 0 w 3239999"/>
              <a:gd name="connsiteY19-320" fmla="*/ 738345 h 3032924"/>
              <a:gd name="connsiteX20-321" fmla="*/ 102477 w 3239999"/>
              <a:gd name="connsiteY20-322" fmla="*/ 738345 h 3032924"/>
              <a:gd name="connsiteX21-323" fmla="*/ 102477 w 3239999"/>
              <a:gd name="connsiteY21-324" fmla="*/ 428517 h 3032924"/>
              <a:gd name="connsiteX22-325" fmla="*/ 385229 w 3239999"/>
              <a:gd name="connsiteY22-326" fmla="*/ 430441 h 3032924"/>
              <a:gd name="connsiteX23-327" fmla="*/ 386326 w 3239999"/>
              <a:gd name="connsiteY23-328" fmla="*/ 91100 h 3032924"/>
              <a:gd name="connsiteX24-329" fmla="*/ 833935 w 3239999"/>
              <a:gd name="connsiteY24-330" fmla="*/ 22 h 3032924"/>
              <a:gd name="connsiteX25-331" fmla="*/ 1576606 w 3239999"/>
              <a:gd name="connsiteY25-332" fmla="*/ 402054 h 3032924"/>
              <a:gd name="connsiteX26-333" fmla="*/ 1576606 w 3239999"/>
              <a:gd name="connsiteY26-334" fmla="*/ 430441 h 3032924"/>
              <a:gd name="connsiteX27-335" fmla="*/ 1576606 w 3239999"/>
              <a:gd name="connsiteY27-336" fmla="*/ 526981 h 3032924"/>
              <a:gd name="connsiteX28-337" fmla="*/ 1576606 w 3239999"/>
              <a:gd name="connsiteY28-338" fmla="*/ 2765302 h 3032924"/>
              <a:gd name="connsiteX29-339" fmla="*/ 378630 w 3239999"/>
              <a:gd name="connsiteY29-340" fmla="*/ 2472117 h 3032924"/>
              <a:gd name="connsiteX30-341" fmla="*/ 384918 w 3239999"/>
              <a:gd name="connsiteY30-342" fmla="*/ 526981 h 3032924"/>
              <a:gd name="connsiteX31-343" fmla="*/ 239143 w 3239999"/>
              <a:gd name="connsiteY31-344" fmla="*/ 526981 h 3032924"/>
              <a:gd name="connsiteX32-345" fmla="*/ 239143 w 3239999"/>
              <a:gd name="connsiteY32-346" fmla="*/ 2776423 h 3032924"/>
              <a:gd name="connsiteX33-347" fmla="*/ 1576606 w 3239999"/>
              <a:gd name="connsiteY33-348" fmla="*/ 2776423 h 3032924"/>
              <a:gd name="connsiteX34-349" fmla="*/ 1668046 w 3239999"/>
              <a:gd name="connsiteY34-350" fmla="*/ 2869642 h 3032924"/>
              <a:gd name="connsiteX0-351" fmla="*/ 1576606 w 3239999"/>
              <a:gd name="connsiteY0-352" fmla="*/ 2778202 h 3032924"/>
              <a:gd name="connsiteX1-353" fmla="*/ 1663394 w 3239999"/>
              <a:gd name="connsiteY1-354" fmla="*/ 2778202 h 3032924"/>
              <a:gd name="connsiteX2-355" fmla="*/ 1663394 w 3239999"/>
              <a:gd name="connsiteY2-356" fmla="*/ 2776423 h 3032924"/>
              <a:gd name="connsiteX3-357" fmla="*/ 3000856 w 3239999"/>
              <a:gd name="connsiteY3-358" fmla="*/ 2776423 h 3032924"/>
              <a:gd name="connsiteX4-359" fmla="*/ 3000856 w 3239999"/>
              <a:gd name="connsiteY4-360" fmla="*/ 526981 h 3032924"/>
              <a:gd name="connsiteX5-361" fmla="*/ 2855082 w 3239999"/>
              <a:gd name="connsiteY5-362" fmla="*/ 526981 h 3032924"/>
              <a:gd name="connsiteX6-363" fmla="*/ 2861369 w 3239999"/>
              <a:gd name="connsiteY6-364" fmla="*/ 2472117 h 3032924"/>
              <a:gd name="connsiteX7-365" fmla="*/ 1663394 w 3239999"/>
              <a:gd name="connsiteY7-366" fmla="*/ 2765302 h 3032924"/>
              <a:gd name="connsiteX8-367" fmla="*/ 1663394 w 3239999"/>
              <a:gd name="connsiteY8-368" fmla="*/ 526981 h 3032924"/>
              <a:gd name="connsiteX9-369" fmla="*/ 1663394 w 3239999"/>
              <a:gd name="connsiteY9-370" fmla="*/ 430441 h 3032924"/>
              <a:gd name="connsiteX10-371" fmla="*/ 1663394 w 3239999"/>
              <a:gd name="connsiteY10-372" fmla="*/ 402054 h 3032924"/>
              <a:gd name="connsiteX11-373" fmla="*/ 2406065 w 3239999"/>
              <a:gd name="connsiteY11-374" fmla="*/ 22 h 3032924"/>
              <a:gd name="connsiteX12-375" fmla="*/ 2853673 w 3239999"/>
              <a:gd name="connsiteY12-376" fmla="*/ 91100 h 3032924"/>
              <a:gd name="connsiteX13-377" fmla="*/ 2854770 w 3239999"/>
              <a:gd name="connsiteY13-378" fmla="*/ 430441 h 3032924"/>
              <a:gd name="connsiteX14-379" fmla="*/ 3120669 w 3239999"/>
              <a:gd name="connsiteY14-380" fmla="*/ 428517 h 3032924"/>
              <a:gd name="connsiteX15-381" fmla="*/ 3120669 w 3239999"/>
              <a:gd name="connsiteY15-382" fmla="*/ 738345 h 3032924"/>
              <a:gd name="connsiteX16-383" fmla="*/ 3239999 w 3239999"/>
              <a:gd name="connsiteY16-384" fmla="*/ 738345 h 3032924"/>
              <a:gd name="connsiteX17-385" fmla="*/ 3239999 w 3239999"/>
              <a:gd name="connsiteY17-386" fmla="*/ 3032924 h 3032924"/>
              <a:gd name="connsiteX18-387" fmla="*/ 0 w 3239999"/>
              <a:gd name="connsiteY18-388" fmla="*/ 3032924 h 3032924"/>
              <a:gd name="connsiteX19-389" fmla="*/ 0 w 3239999"/>
              <a:gd name="connsiteY19-390" fmla="*/ 738345 h 3032924"/>
              <a:gd name="connsiteX20-391" fmla="*/ 102477 w 3239999"/>
              <a:gd name="connsiteY20-392" fmla="*/ 738345 h 3032924"/>
              <a:gd name="connsiteX21-393" fmla="*/ 102477 w 3239999"/>
              <a:gd name="connsiteY21-394" fmla="*/ 428517 h 3032924"/>
              <a:gd name="connsiteX22-395" fmla="*/ 385229 w 3239999"/>
              <a:gd name="connsiteY22-396" fmla="*/ 430441 h 3032924"/>
              <a:gd name="connsiteX23-397" fmla="*/ 386326 w 3239999"/>
              <a:gd name="connsiteY23-398" fmla="*/ 91100 h 3032924"/>
              <a:gd name="connsiteX24-399" fmla="*/ 833935 w 3239999"/>
              <a:gd name="connsiteY24-400" fmla="*/ 22 h 3032924"/>
              <a:gd name="connsiteX25-401" fmla="*/ 1576606 w 3239999"/>
              <a:gd name="connsiteY25-402" fmla="*/ 402054 h 3032924"/>
              <a:gd name="connsiteX26-403" fmla="*/ 1576606 w 3239999"/>
              <a:gd name="connsiteY26-404" fmla="*/ 430441 h 3032924"/>
              <a:gd name="connsiteX27-405" fmla="*/ 1576606 w 3239999"/>
              <a:gd name="connsiteY27-406" fmla="*/ 526981 h 3032924"/>
              <a:gd name="connsiteX28-407" fmla="*/ 1576606 w 3239999"/>
              <a:gd name="connsiteY28-408" fmla="*/ 2765302 h 3032924"/>
              <a:gd name="connsiteX29-409" fmla="*/ 378630 w 3239999"/>
              <a:gd name="connsiteY29-410" fmla="*/ 2472117 h 3032924"/>
              <a:gd name="connsiteX30-411" fmla="*/ 384918 w 3239999"/>
              <a:gd name="connsiteY30-412" fmla="*/ 526981 h 3032924"/>
              <a:gd name="connsiteX31-413" fmla="*/ 239143 w 3239999"/>
              <a:gd name="connsiteY31-414" fmla="*/ 526981 h 3032924"/>
              <a:gd name="connsiteX32-415" fmla="*/ 239143 w 3239999"/>
              <a:gd name="connsiteY32-416" fmla="*/ 2776423 h 3032924"/>
              <a:gd name="connsiteX33-417" fmla="*/ 1576606 w 3239999"/>
              <a:gd name="connsiteY33-418" fmla="*/ 2776423 h 3032924"/>
              <a:gd name="connsiteX34-419" fmla="*/ 1668046 w 3239999"/>
              <a:gd name="connsiteY34-420" fmla="*/ 2869642 h 3032924"/>
              <a:gd name="connsiteX0-421" fmla="*/ 1576606 w 3239999"/>
              <a:gd name="connsiteY0-422" fmla="*/ 2778202 h 3032924"/>
              <a:gd name="connsiteX1-423" fmla="*/ 1663394 w 3239999"/>
              <a:gd name="connsiteY1-424" fmla="*/ 2778202 h 3032924"/>
              <a:gd name="connsiteX2-425" fmla="*/ 1663394 w 3239999"/>
              <a:gd name="connsiteY2-426" fmla="*/ 2776423 h 3032924"/>
              <a:gd name="connsiteX3-427" fmla="*/ 3000856 w 3239999"/>
              <a:gd name="connsiteY3-428" fmla="*/ 2776423 h 3032924"/>
              <a:gd name="connsiteX4-429" fmla="*/ 3000856 w 3239999"/>
              <a:gd name="connsiteY4-430" fmla="*/ 526981 h 3032924"/>
              <a:gd name="connsiteX5-431" fmla="*/ 2855082 w 3239999"/>
              <a:gd name="connsiteY5-432" fmla="*/ 526981 h 3032924"/>
              <a:gd name="connsiteX6-433" fmla="*/ 2861369 w 3239999"/>
              <a:gd name="connsiteY6-434" fmla="*/ 2472117 h 3032924"/>
              <a:gd name="connsiteX7-435" fmla="*/ 1663394 w 3239999"/>
              <a:gd name="connsiteY7-436" fmla="*/ 2765302 h 3032924"/>
              <a:gd name="connsiteX8-437" fmla="*/ 1663394 w 3239999"/>
              <a:gd name="connsiteY8-438" fmla="*/ 526981 h 3032924"/>
              <a:gd name="connsiteX9-439" fmla="*/ 1663394 w 3239999"/>
              <a:gd name="connsiteY9-440" fmla="*/ 430441 h 3032924"/>
              <a:gd name="connsiteX10-441" fmla="*/ 1663394 w 3239999"/>
              <a:gd name="connsiteY10-442" fmla="*/ 402054 h 3032924"/>
              <a:gd name="connsiteX11-443" fmla="*/ 2406065 w 3239999"/>
              <a:gd name="connsiteY11-444" fmla="*/ 22 h 3032924"/>
              <a:gd name="connsiteX12-445" fmla="*/ 2853673 w 3239999"/>
              <a:gd name="connsiteY12-446" fmla="*/ 91100 h 3032924"/>
              <a:gd name="connsiteX13-447" fmla="*/ 2854770 w 3239999"/>
              <a:gd name="connsiteY13-448" fmla="*/ 430441 h 3032924"/>
              <a:gd name="connsiteX14-449" fmla="*/ 3120669 w 3239999"/>
              <a:gd name="connsiteY14-450" fmla="*/ 428517 h 3032924"/>
              <a:gd name="connsiteX15-451" fmla="*/ 3120669 w 3239999"/>
              <a:gd name="connsiteY15-452" fmla="*/ 738345 h 3032924"/>
              <a:gd name="connsiteX16-453" fmla="*/ 3239999 w 3239999"/>
              <a:gd name="connsiteY16-454" fmla="*/ 738345 h 3032924"/>
              <a:gd name="connsiteX17-455" fmla="*/ 3239999 w 3239999"/>
              <a:gd name="connsiteY17-456" fmla="*/ 3032924 h 3032924"/>
              <a:gd name="connsiteX18-457" fmla="*/ 0 w 3239999"/>
              <a:gd name="connsiteY18-458" fmla="*/ 3032924 h 3032924"/>
              <a:gd name="connsiteX19-459" fmla="*/ 0 w 3239999"/>
              <a:gd name="connsiteY19-460" fmla="*/ 738345 h 3032924"/>
              <a:gd name="connsiteX20-461" fmla="*/ 102477 w 3239999"/>
              <a:gd name="connsiteY20-462" fmla="*/ 738345 h 3032924"/>
              <a:gd name="connsiteX21-463" fmla="*/ 102477 w 3239999"/>
              <a:gd name="connsiteY21-464" fmla="*/ 428517 h 3032924"/>
              <a:gd name="connsiteX22-465" fmla="*/ 385229 w 3239999"/>
              <a:gd name="connsiteY22-466" fmla="*/ 430441 h 3032924"/>
              <a:gd name="connsiteX23-467" fmla="*/ 386326 w 3239999"/>
              <a:gd name="connsiteY23-468" fmla="*/ 91100 h 3032924"/>
              <a:gd name="connsiteX24-469" fmla="*/ 833935 w 3239999"/>
              <a:gd name="connsiteY24-470" fmla="*/ 22 h 3032924"/>
              <a:gd name="connsiteX25-471" fmla="*/ 1576606 w 3239999"/>
              <a:gd name="connsiteY25-472" fmla="*/ 402054 h 3032924"/>
              <a:gd name="connsiteX26-473" fmla="*/ 1576606 w 3239999"/>
              <a:gd name="connsiteY26-474" fmla="*/ 430441 h 3032924"/>
              <a:gd name="connsiteX27-475" fmla="*/ 1576606 w 3239999"/>
              <a:gd name="connsiteY27-476" fmla="*/ 526981 h 3032924"/>
              <a:gd name="connsiteX28-477" fmla="*/ 1576606 w 3239999"/>
              <a:gd name="connsiteY28-478" fmla="*/ 2765302 h 3032924"/>
              <a:gd name="connsiteX29-479" fmla="*/ 378630 w 3239999"/>
              <a:gd name="connsiteY29-480" fmla="*/ 2472117 h 3032924"/>
              <a:gd name="connsiteX30-481" fmla="*/ 384918 w 3239999"/>
              <a:gd name="connsiteY30-482" fmla="*/ 526981 h 3032924"/>
              <a:gd name="connsiteX31-483" fmla="*/ 239143 w 3239999"/>
              <a:gd name="connsiteY31-484" fmla="*/ 526981 h 3032924"/>
              <a:gd name="connsiteX32-485" fmla="*/ 239143 w 3239999"/>
              <a:gd name="connsiteY32-486" fmla="*/ 2776423 h 3032924"/>
              <a:gd name="connsiteX33-487" fmla="*/ 1576606 w 3239999"/>
              <a:gd name="connsiteY33-488" fmla="*/ 2776423 h 3032924"/>
              <a:gd name="connsiteX34-489" fmla="*/ 1668046 w 3239999"/>
              <a:gd name="connsiteY34-490" fmla="*/ 2869642 h 3032924"/>
              <a:gd name="connsiteX0-491" fmla="*/ 1576606 w 3239999"/>
              <a:gd name="connsiteY0-492" fmla="*/ 2778202 h 3032924"/>
              <a:gd name="connsiteX1-493" fmla="*/ 1663394 w 3239999"/>
              <a:gd name="connsiteY1-494" fmla="*/ 2778202 h 3032924"/>
              <a:gd name="connsiteX2-495" fmla="*/ 1663394 w 3239999"/>
              <a:gd name="connsiteY2-496" fmla="*/ 2776423 h 3032924"/>
              <a:gd name="connsiteX3-497" fmla="*/ 3000856 w 3239999"/>
              <a:gd name="connsiteY3-498" fmla="*/ 2776423 h 3032924"/>
              <a:gd name="connsiteX4-499" fmla="*/ 3000856 w 3239999"/>
              <a:gd name="connsiteY4-500" fmla="*/ 526981 h 3032924"/>
              <a:gd name="connsiteX5-501" fmla="*/ 2855082 w 3239999"/>
              <a:gd name="connsiteY5-502" fmla="*/ 526981 h 3032924"/>
              <a:gd name="connsiteX6-503" fmla="*/ 2861369 w 3239999"/>
              <a:gd name="connsiteY6-504" fmla="*/ 2472117 h 3032924"/>
              <a:gd name="connsiteX7-505" fmla="*/ 1663394 w 3239999"/>
              <a:gd name="connsiteY7-506" fmla="*/ 2765302 h 3032924"/>
              <a:gd name="connsiteX8-507" fmla="*/ 1663394 w 3239999"/>
              <a:gd name="connsiteY8-508" fmla="*/ 526981 h 3032924"/>
              <a:gd name="connsiteX9-509" fmla="*/ 1663394 w 3239999"/>
              <a:gd name="connsiteY9-510" fmla="*/ 430441 h 3032924"/>
              <a:gd name="connsiteX10-511" fmla="*/ 1663394 w 3239999"/>
              <a:gd name="connsiteY10-512" fmla="*/ 402054 h 3032924"/>
              <a:gd name="connsiteX11-513" fmla="*/ 2406065 w 3239999"/>
              <a:gd name="connsiteY11-514" fmla="*/ 22 h 3032924"/>
              <a:gd name="connsiteX12-515" fmla="*/ 2853673 w 3239999"/>
              <a:gd name="connsiteY12-516" fmla="*/ 91100 h 3032924"/>
              <a:gd name="connsiteX13-517" fmla="*/ 2854770 w 3239999"/>
              <a:gd name="connsiteY13-518" fmla="*/ 430441 h 3032924"/>
              <a:gd name="connsiteX14-519" fmla="*/ 3120669 w 3239999"/>
              <a:gd name="connsiteY14-520" fmla="*/ 428517 h 3032924"/>
              <a:gd name="connsiteX15-521" fmla="*/ 3120669 w 3239999"/>
              <a:gd name="connsiteY15-522" fmla="*/ 738345 h 3032924"/>
              <a:gd name="connsiteX16-523" fmla="*/ 3239999 w 3239999"/>
              <a:gd name="connsiteY16-524" fmla="*/ 738345 h 3032924"/>
              <a:gd name="connsiteX17-525" fmla="*/ 3239999 w 3239999"/>
              <a:gd name="connsiteY17-526" fmla="*/ 3032924 h 3032924"/>
              <a:gd name="connsiteX18-527" fmla="*/ 0 w 3239999"/>
              <a:gd name="connsiteY18-528" fmla="*/ 3032924 h 3032924"/>
              <a:gd name="connsiteX19-529" fmla="*/ 0 w 3239999"/>
              <a:gd name="connsiteY19-530" fmla="*/ 738345 h 3032924"/>
              <a:gd name="connsiteX20-531" fmla="*/ 102477 w 3239999"/>
              <a:gd name="connsiteY20-532" fmla="*/ 738345 h 3032924"/>
              <a:gd name="connsiteX21-533" fmla="*/ 102477 w 3239999"/>
              <a:gd name="connsiteY21-534" fmla="*/ 428517 h 3032924"/>
              <a:gd name="connsiteX22-535" fmla="*/ 385229 w 3239999"/>
              <a:gd name="connsiteY22-536" fmla="*/ 430441 h 3032924"/>
              <a:gd name="connsiteX23-537" fmla="*/ 386326 w 3239999"/>
              <a:gd name="connsiteY23-538" fmla="*/ 91100 h 3032924"/>
              <a:gd name="connsiteX24-539" fmla="*/ 833935 w 3239999"/>
              <a:gd name="connsiteY24-540" fmla="*/ 22 h 3032924"/>
              <a:gd name="connsiteX25-541" fmla="*/ 1576606 w 3239999"/>
              <a:gd name="connsiteY25-542" fmla="*/ 402054 h 3032924"/>
              <a:gd name="connsiteX26-543" fmla="*/ 1576606 w 3239999"/>
              <a:gd name="connsiteY26-544" fmla="*/ 430441 h 3032924"/>
              <a:gd name="connsiteX27-545" fmla="*/ 1576606 w 3239999"/>
              <a:gd name="connsiteY27-546" fmla="*/ 526981 h 3032924"/>
              <a:gd name="connsiteX28-547" fmla="*/ 1576606 w 3239999"/>
              <a:gd name="connsiteY28-548" fmla="*/ 2765302 h 3032924"/>
              <a:gd name="connsiteX29-549" fmla="*/ 378630 w 3239999"/>
              <a:gd name="connsiteY29-550" fmla="*/ 2472117 h 3032924"/>
              <a:gd name="connsiteX30-551" fmla="*/ 384918 w 3239999"/>
              <a:gd name="connsiteY30-552" fmla="*/ 526981 h 3032924"/>
              <a:gd name="connsiteX31-553" fmla="*/ 239143 w 3239999"/>
              <a:gd name="connsiteY31-554" fmla="*/ 526981 h 3032924"/>
              <a:gd name="connsiteX32-555" fmla="*/ 239143 w 3239999"/>
              <a:gd name="connsiteY32-556" fmla="*/ 2776423 h 3032924"/>
              <a:gd name="connsiteX33-557" fmla="*/ 1576606 w 3239999"/>
              <a:gd name="connsiteY33-558" fmla="*/ 2776423 h 3032924"/>
              <a:gd name="connsiteX34-559" fmla="*/ 1668046 w 3239999"/>
              <a:gd name="connsiteY34-560" fmla="*/ 2869642 h 3032924"/>
              <a:gd name="connsiteX0-561" fmla="*/ 1576606 w 3239999"/>
              <a:gd name="connsiteY0-562" fmla="*/ 2778202 h 3032924"/>
              <a:gd name="connsiteX1-563" fmla="*/ 1663394 w 3239999"/>
              <a:gd name="connsiteY1-564" fmla="*/ 2778202 h 3032924"/>
              <a:gd name="connsiteX2-565" fmla="*/ 1663394 w 3239999"/>
              <a:gd name="connsiteY2-566" fmla="*/ 2776423 h 3032924"/>
              <a:gd name="connsiteX3-567" fmla="*/ 3000856 w 3239999"/>
              <a:gd name="connsiteY3-568" fmla="*/ 2776423 h 3032924"/>
              <a:gd name="connsiteX4-569" fmla="*/ 3000856 w 3239999"/>
              <a:gd name="connsiteY4-570" fmla="*/ 526981 h 3032924"/>
              <a:gd name="connsiteX5-571" fmla="*/ 2855082 w 3239999"/>
              <a:gd name="connsiteY5-572" fmla="*/ 526981 h 3032924"/>
              <a:gd name="connsiteX6-573" fmla="*/ 2861369 w 3239999"/>
              <a:gd name="connsiteY6-574" fmla="*/ 2472117 h 3032924"/>
              <a:gd name="connsiteX7-575" fmla="*/ 1663394 w 3239999"/>
              <a:gd name="connsiteY7-576" fmla="*/ 2765302 h 3032924"/>
              <a:gd name="connsiteX8-577" fmla="*/ 1663394 w 3239999"/>
              <a:gd name="connsiteY8-578" fmla="*/ 526981 h 3032924"/>
              <a:gd name="connsiteX9-579" fmla="*/ 1663394 w 3239999"/>
              <a:gd name="connsiteY9-580" fmla="*/ 430441 h 3032924"/>
              <a:gd name="connsiteX10-581" fmla="*/ 1663394 w 3239999"/>
              <a:gd name="connsiteY10-582" fmla="*/ 402054 h 3032924"/>
              <a:gd name="connsiteX11-583" fmla="*/ 2406065 w 3239999"/>
              <a:gd name="connsiteY11-584" fmla="*/ 22 h 3032924"/>
              <a:gd name="connsiteX12-585" fmla="*/ 2853673 w 3239999"/>
              <a:gd name="connsiteY12-586" fmla="*/ 91100 h 3032924"/>
              <a:gd name="connsiteX13-587" fmla="*/ 2854770 w 3239999"/>
              <a:gd name="connsiteY13-588" fmla="*/ 430441 h 3032924"/>
              <a:gd name="connsiteX14-589" fmla="*/ 3120669 w 3239999"/>
              <a:gd name="connsiteY14-590" fmla="*/ 428517 h 3032924"/>
              <a:gd name="connsiteX15-591" fmla="*/ 3120669 w 3239999"/>
              <a:gd name="connsiteY15-592" fmla="*/ 738345 h 3032924"/>
              <a:gd name="connsiteX16-593" fmla="*/ 3239999 w 3239999"/>
              <a:gd name="connsiteY16-594" fmla="*/ 738345 h 3032924"/>
              <a:gd name="connsiteX17-595" fmla="*/ 3239999 w 3239999"/>
              <a:gd name="connsiteY17-596" fmla="*/ 3032924 h 3032924"/>
              <a:gd name="connsiteX18-597" fmla="*/ 0 w 3239999"/>
              <a:gd name="connsiteY18-598" fmla="*/ 3032924 h 3032924"/>
              <a:gd name="connsiteX19-599" fmla="*/ 0 w 3239999"/>
              <a:gd name="connsiteY19-600" fmla="*/ 738345 h 3032924"/>
              <a:gd name="connsiteX20-601" fmla="*/ 102477 w 3239999"/>
              <a:gd name="connsiteY20-602" fmla="*/ 738345 h 3032924"/>
              <a:gd name="connsiteX21-603" fmla="*/ 102477 w 3239999"/>
              <a:gd name="connsiteY21-604" fmla="*/ 428517 h 3032924"/>
              <a:gd name="connsiteX22-605" fmla="*/ 385229 w 3239999"/>
              <a:gd name="connsiteY22-606" fmla="*/ 430441 h 3032924"/>
              <a:gd name="connsiteX23-607" fmla="*/ 386326 w 3239999"/>
              <a:gd name="connsiteY23-608" fmla="*/ 91100 h 3032924"/>
              <a:gd name="connsiteX24-609" fmla="*/ 833935 w 3239999"/>
              <a:gd name="connsiteY24-610" fmla="*/ 22 h 3032924"/>
              <a:gd name="connsiteX25-611" fmla="*/ 1576606 w 3239999"/>
              <a:gd name="connsiteY25-612" fmla="*/ 402054 h 3032924"/>
              <a:gd name="connsiteX26-613" fmla="*/ 1576606 w 3239999"/>
              <a:gd name="connsiteY26-614" fmla="*/ 430441 h 3032924"/>
              <a:gd name="connsiteX27-615" fmla="*/ 1576606 w 3239999"/>
              <a:gd name="connsiteY27-616" fmla="*/ 526981 h 3032924"/>
              <a:gd name="connsiteX28-617" fmla="*/ 1576606 w 3239999"/>
              <a:gd name="connsiteY28-618" fmla="*/ 2765302 h 3032924"/>
              <a:gd name="connsiteX29-619" fmla="*/ 378630 w 3239999"/>
              <a:gd name="connsiteY29-620" fmla="*/ 2472117 h 3032924"/>
              <a:gd name="connsiteX30-621" fmla="*/ 384918 w 3239999"/>
              <a:gd name="connsiteY30-622" fmla="*/ 526981 h 3032924"/>
              <a:gd name="connsiteX31-623" fmla="*/ 239143 w 3239999"/>
              <a:gd name="connsiteY31-624" fmla="*/ 526981 h 3032924"/>
              <a:gd name="connsiteX32-625" fmla="*/ 239143 w 3239999"/>
              <a:gd name="connsiteY32-626" fmla="*/ 2776423 h 3032924"/>
              <a:gd name="connsiteX33-627" fmla="*/ 1576606 w 3239999"/>
              <a:gd name="connsiteY33-628" fmla="*/ 2776423 h 3032924"/>
              <a:gd name="connsiteX34-629" fmla="*/ 1668046 w 3239999"/>
              <a:gd name="connsiteY34-630" fmla="*/ 2869642 h 3032924"/>
              <a:gd name="connsiteX0-631" fmla="*/ 1576606 w 3239999"/>
              <a:gd name="connsiteY0-632" fmla="*/ 2778202 h 3032924"/>
              <a:gd name="connsiteX1-633" fmla="*/ 1663394 w 3239999"/>
              <a:gd name="connsiteY1-634" fmla="*/ 2778202 h 3032924"/>
              <a:gd name="connsiteX2-635" fmla="*/ 1663394 w 3239999"/>
              <a:gd name="connsiteY2-636" fmla="*/ 2776423 h 3032924"/>
              <a:gd name="connsiteX3-637" fmla="*/ 3000856 w 3239999"/>
              <a:gd name="connsiteY3-638" fmla="*/ 2776423 h 3032924"/>
              <a:gd name="connsiteX4-639" fmla="*/ 3000856 w 3239999"/>
              <a:gd name="connsiteY4-640" fmla="*/ 526981 h 3032924"/>
              <a:gd name="connsiteX5-641" fmla="*/ 2855082 w 3239999"/>
              <a:gd name="connsiteY5-642" fmla="*/ 526981 h 3032924"/>
              <a:gd name="connsiteX6-643" fmla="*/ 2861369 w 3239999"/>
              <a:gd name="connsiteY6-644" fmla="*/ 2472117 h 3032924"/>
              <a:gd name="connsiteX7-645" fmla="*/ 1663394 w 3239999"/>
              <a:gd name="connsiteY7-646" fmla="*/ 2765302 h 3032924"/>
              <a:gd name="connsiteX8-647" fmla="*/ 1663394 w 3239999"/>
              <a:gd name="connsiteY8-648" fmla="*/ 526981 h 3032924"/>
              <a:gd name="connsiteX9-649" fmla="*/ 1663394 w 3239999"/>
              <a:gd name="connsiteY9-650" fmla="*/ 430441 h 3032924"/>
              <a:gd name="connsiteX10-651" fmla="*/ 1663394 w 3239999"/>
              <a:gd name="connsiteY10-652" fmla="*/ 402054 h 3032924"/>
              <a:gd name="connsiteX11-653" fmla="*/ 2406065 w 3239999"/>
              <a:gd name="connsiteY11-654" fmla="*/ 22 h 3032924"/>
              <a:gd name="connsiteX12-655" fmla="*/ 2853673 w 3239999"/>
              <a:gd name="connsiteY12-656" fmla="*/ 91100 h 3032924"/>
              <a:gd name="connsiteX13-657" fmla="*/ 2854770 w 3239999"/>
              <a:gd name="connsiteY13-658" fmla="*/ 430441 h 3032924"/>
              <a:gd name="connsiteX14-659" fmla="*/ 3120669 w 3239999"/>
              <a:gd name="connsiteY14-660" fmla="*/ 428517 h 3032924"/>
              <a:gd name="connsiteX15-661" fmla="*/ 3120669 w 3239999"/>
              <a:gd name="connsiteY15-662" fmla="*/ 738345 h 3032924"/>
              <a:gd name="connsiteX16-663" fmla="*/ 3239999 w 3239999"/>
              <a:gd name="connsiteY16-664" fmla="*/ 738345 h 3032924"/>
              <a:gd name="connsiteX17-665" fmla="*/ 3239999 w 3239999"/>
              <a:gd name="connsiteY17-666" fmla="*/ 3032924 h 3032924"/>
              <a:gd name="connsiteX18-667" fmla="*/ 0 w 3239999"/>
              <a:gd name="connsiteY18-668" fmla="*/ 3032924 h 3032924"/>
              <a:gd name="connsiteX19-669" fmla="*/ 0 w 3239999"/>
              <a:gd name="connsiteY19-670" fmla="*/ 738345 h 3032924"/>
              <a:gd name="connsiteX20-671" fmla="*/ 102477 w 3239999"/>
              <a:gd name="connsiteY20-672" fmla="*/ 738345 h 3032924"/>
              <a:gd name="connsiteX21-673" fmla="*/ 102477 w 3239999"/>
              <a:gd name="connsiteY21-674" fmla="*/ 428517 h 3032924"/>
              <a:gd name="connsiteX22-675" fmla="*/ 385229 w 3239999"/>
              <a:gd name="connsiteY22-676" fmla="*/ 430441 h 3032924"/>
              <a:gd name="connsiteX23-677" fmla="*/ 386326 w 3239999"/>
              <a:gd name="connsiteY23-678" fmla="*/ 91100 h 3032924"/>
              <a:gd name="connsiteX24-679" fmla="*/ 833935 w 3239999"/>
              <a:gd name="connsiteY24-680" fmla="*/ 22 h 3032924"/>
              <a:gd name="connsiteX25-681" fmla="*/ 1576606 w 3239999"/>
              <a:gd name="connsiteY25-682" fmla="*/ 402054 h 3032924"/>
              <a:gd name="connsiteX26-683" fmla="*/ 1576606 w 3239999"/>
              <a:gd name="connsiteY26-684" fmla="*/ 430441 h 3032924"/>
              <a:gd name="connsiteX27-685" fmla="*/ 1576606 w 3239999"/>
              <a:gd name="connsiteY27-686" fmla="*/ 526981 h 3032924"/>
              <a:gd name="connsiteX28-687" fmla="*/ 1576606 w 3239999"/>
              <a:gd name="connsiteY28-688" fmla="*/ 2765302 h 3032924"/>
              <a:gd name="connsiteX29-689" fmla="*/ 378630 w 3239999"/>
              <a:gd name="connsiteY29-690" fmla="*/ 2472117 h 3032924"/>
              <a:gd name="connsiteX30-691" fmla="*/ 384918 w 3239999"/>
              <a:gd name="connsiteY30-692" fmla="*/ 526981 h 3032924"/>
              <a:gd name="connsiteX31-693" fmla="*/ 239143 w 3239999"/>
              <a:gd name="connsiteY31-694" fmla="*/ 526981 h 3032924"/>
              <a:gd name="connsiteX32-695" fmla="*/ 239143 w 3239999"/>
              <a:gd name="connsiteY32-696" fmla="*/ 2776423 h 3032924"/>
              <a:gd name="connsiteX33-697" fmla="*/ 1576606 w 3239999"/>
              <a:gd name="connsiteY33-698" fmla="*/ 2776423 h 3032924"/>
              <a:gd name="connsiteX34-699" fmla="*/ 1668046 w 3239999"/>
              <a:gd name="connsiteY34-700" fmla="*/ 2869642 h 3032924"/>
              <a:gd name="connsiteX0-701" fmla="*/ 1576606 w 3239999"/>
              <a:gd name="connsiteY0-702" fmla="*/ 2778202 h 3032924"/>
              <a:gd name="connsiteX1-703" fmla="*/ 1663394 w 3239999"/>
              <a:gd name="connsiteY1-704" fmla="*/ 2778202 h 3032924"/>
              <a:gd name="connsiteX2-705" fmla="*/ 1663394 w 3239999"/>
              <a:gd name="connsiteY2-706" fmla="*/ 2776423 h 3032924"/>
              <a:gd name="connsiteX3-707" fmla="*/ 3000856 w 3239999"/>
              <a:gd name="connsiteY3-708" fmla="*/ 2776423 h 3032924"/>
              <a:gd name="connsiteX4-709" fmla="*/ 3000856 w 3239999"/>
              <a:gd name="connsiteY4-710" fmla="*/ 526981 h 3032924"/>
              <a:gd name="connsiteX5-711" fmla="*/ 2855082 w 3239999"/>
              <a:gd name="connsiteY5-712" fmla="*/ 526981 h 3032924"/>
              <a:gd name="connsiteX6-713" fmla="*/ 2861369 w 3239999"/>
              <a:gd name="connsiteY6-714" fmla="*/ 2472117 h 3032924"/>
              <a:gd name="connsiteX7-715" fmla="*/ 1663394 w 3239999"/>
              <a:gd name="connsiteY7-716" fmla="*/ 2765302 h 3032924"/>
              <a:gd name="connsiteX8-717" fmla="*/ 1663394 w 3239999"/>
              <a:gd name="connsiteY8-718" fmla="*/ 526981 h 3032924"/>
              <a:gd name="connsiteX9-719" fmla="*/ 1663394 w 3239999"/>
              <a:gd name="connsiteY9-720" fmla="*/ 430441 h 3032924"/>
              <a:gd name="connsiteX10-721" fmla="*/ 1663394 w 3239999"/>
              <a:gd name="connsiteY10-722" fmla="*/ 402054 h 3032924"/>
              <a:gd name="connsiteX11-723" fmla="*/ 2406065 w 3239999"/>
              <a:gd name="connsiteY11-724" fmla="*/ 22 h 3032924"/>
              <a:gd name="connsiteX12-725" fmla="*/ 2853673 w 3239999"/>
              <a:gd name="connsiteY12-726" fmla="*/ 91100 h 3032924"/>
              <a:gd name="connsiteX13-727" fmla="*/ 2854770 w 3239999"/>
              <a:gd name="connsiteY13-728" fmla="*/ 430441 h 3032924"/>
              <a:gd name="connsiteX14-729" fmla="*/ 3120669 w 3239999"/>
              <a:gd name="connsiteY14-730" fmla="*/ 428517 h 3032924"/>
              <a:gd name="connsiteX15-731" fmla="*/ 3120669 w 3239999"/>
              <a:gd name="connsiteY15-732" fmla="*/ 738345 h 3032924"/>
              <a:gd name="connsiteX16-733" fmla="*/ 3239999 w 3239999"/>
              <a:gd name="connsiteY16-734" fmla="*/ 738345 h 3032924"/>
              <a:gd name="connsiteX17-735" fmla="*/ 3239999 w 3239999"/>
              <a:gd name="connsiteY17-736" fmla="*/ 3032924 h 3032924"/>
              <a:gd name="connsiteX18-737" fmla="*/ 0 w 3239999"/>
              <a:gd name="connsiteY18-738" fmla="*/ 3032924 h 3032924"/>
              <a:gd name="connsiteX19-739" fmla="*/ 0 w 3239999"/>
              <a:gd name="connsiteY19-740" fmla="*/ 738345 h 3032924"/>
              <a:gd name="connsiteX20-741" fmla="*/ 102477 w 3239999"/>
              <a:gd name="connsiteY20-742" fmla="*/ 738345 h 3032924"/>
              <a:gd name="connsiteX21-743" fmla="*/ 102477 w 3239999"/>
              <a:gd name="connsiteY21-744" fmla="*/ 428517 h 3032924"/>
              <a:gd name="connsiteX22-745" fmla="*/ 385229 w 3239999"/>
              <a:gd name="connsiteY22-746" fmla="*/ 430441 h 3032924"/>
              <a:gd name="connsiteX23-747" fmla="*/ 386326 w 3239999"/>
              <a:gd name="connsiteY23-748" fmla="*/ 91100 h 3032924"/>
              <a:gd name="connsiteX24-749" fmla="*/ 833935 w 3239999"/>
              <a:gd name="connsiteY24-750" fmla="*/ 22 h 3032924"/>
              <a:gd name="connsiteX25-751" fmla="*/ 1576606 w 3239999"/>
              <a:gd name="connsiteY25-752" fmla="*/ 402054 h 3032924"/>
              <a:gd name="connsiteX26-753" fmla="*/ 1576606 w 3239999"/>
              <a:gd name="connsiteY26-754" fmla="*/ 430441 h 3032924"/>
              <a:gd name="connsiteX27-755" fmla="*/ 1576606 w 3239999"/>
              <a:gd name="connsiteY27-756" fmla="*/ 526981 h 3032924"/>
              <a:gd name="connsiteX28-757" fmla="*/ 1576606 w 3239999"/>
              <a:gd name="connsiteY28-758" fmla="*/ 2765302 h 3032924"/>
              <a:gd name="connsiteX29-759" fmla="*/ 378630 w 3239999"/>
              <a:gd name="connsiteY29-760" fmla="*/ 2472117 h 3032924"/>
              <a:gd name="connsiteX30-761" fmla="*/ 384918 w 3239999"/>
              <a:gd name="connsiteY30-762" fmla="*/ 526981 h 3032924"/>
              <a:gd name="connsiteX31-763" fmla="*/ 239143 w 3239999"/>
              <a:gd name="connsiteY31-764" fmla="*/ 526981 h 3032924"/>
              <a:gd name="connsiteX32-765" fmla="*/ 239143 w 3239999"/>
              <a:gd name="connsiteY32-766" fmla="*/ 2776423 h 3032924"/>
              <a:gd name="connsiteX33-767" fmla="*/ 1576606 w 3239999"/>
              <a:gd name="connsiteY33-768" fmla="*/ 2776423 h 3032924"/>
              <a:gd name="connsiteX34-769" fmla="*/ 1668046 w 3239999"/>
              <a:gd name="connsiteY34-770" fmla="*/ 2869642 h 3032924"/>
              <a:gd name="connsiteX0-771" fmla="*/ 1576606 w 3239999"/>
              <a:gd name="connsiteY0-772" fmla="*/ 2778202 h 3032924"/>
              <a:gd name="connsiteX1-773" fmla="*/ 1663394 w 3239999"/>
              <a:gd name="connsiteY1-774" fmla="*/ 2778202 h 3032924"/>
              <a:gd name="connsiteX2-775" fmla="*/ 1663394 w 3239999"/>
              <a:gd name="connsiteY2-776" fmla="*/ 2776423 h 3032924"/>
              <a:gd name="connsiteX3-777" fmla="*/ 3000856 w 3239999"/>
              <a:gd name="connsiteY3-778" fmla="*/ 2776423 h 3032924"/>
              <a:gd name="connsiteX4-779" fmla="*/ 3000856 w 3239999"/>
              <a:gd name="connsiteY4-780" fmla="*/ 526981 h 3032924"/>
              <a:gd name="connsiteX5-781" fmla="*/ 2855082 w 3239999"/>
              <a:gd name="connsiteY5-782" fmla="*/ 526981 h 3032924"/>
              <a:gd name="connsiteX6-783" fmla="*/ 2861369 w 3239999"/>
              <a:gd name="connsiteY6-784" fmla="*/ 2472117 h 3032924"/>
              <a:gd name="connsiteX7-785" fmla="*/ 1663394 w 3239999"/>
              <a:gd name="connsiteY7-786" fmla="*/ 2765302 h 3032924"/>
              <a:gd name="connsiteX8-787" fmla="*/ 1663394 w 3239999"/>
              <a:gd name="connsiteY8-788" fmla="*/ 526981 h 3032924"/>
              <a:gd name="connsiteX9-789" fmla="*/ 1663394 w 3239999"/>
              <a:gd name="connsiteY9-790" fmla="*/ 430441 h 3032924"/>
              <a:gd name="connsiteX10-791" fmla="*/ 1663394 w 3239999"/>
              <a:gd name="connsiteY10-792" fmla="*/ 402054 h 3032924"/>
              <a:gd name="connsiteX11-793" fmla="*/ 2406065 w 3239999"/>
              <a:gd name="connsiteY11-794" fmla="*/ 22 h 3032924"/>
              <a:gd name="connsiteX12-795" fmla="*/ 2853673 w 3239999"/>
              <a:gd name="connsiteY12-796" fmla="*/ 91100 h 3032924"/>
              <a:gd name="connsiteX13-797" fmla="*/ 2854770 w 3239999"/>
              <a:gd name="connsiteY13-798" fmla="*/ 430441 h 3032924"/>
              <a:gd name="connsiteX14-799" fmla="*/ 3120669 w 3239999"/>
              <a:gd name="connsiteY14-800" fmla="*/ 428517 h 3032924"/>
              <a:gd name="connsiteX15-801" fmla="*/ 3120669 w 3239999"/>
              <a:gd name="connsiteY15-802" fmla="*/ 738345 h 3032924"/>
              <a:gd name="connsiteX16-803" fmla="*/ 3239999 w 3239999"/>
              <a:gd name="connsiteY16-804" fmla="*/ 738345 h 3032924"/>
              <a:gd name="connsiteX17-805" fmla="*/ 3239999 w 3239999"/>
              <a:gd name="connsiteY17-806" fmla="*/ 3032924 h 3032924"/>
              <a:gd name="connsiteX18-807" fmla="*/ 0 w 3239999"/>
              <a:gd name="connsiteY18-808" fmla="*/ 3032924 h 3032924"/>
              <a:gd name="connsiteX19-809" fmla="*/ 0 w 3239999"/>
              <a:gd name="connsiteY19-810" fmla="*/ 738345 h 3032924"/>
              <a:gd name="connsiteX20-811" fmla="*/ 102477 w 3239999"/>
              <a:gd name="connsiteY20-812" fmla="*/ 738345 h 3032924"/>
              <a:gd name="connsiteX21-813" fmla="*/ 102477 w 3239999"/>
              <a:gd name="connsiteY21-814" fmla="*/ 428517 h 3032924"/>
              <a:gd name="connsiteX22-815" fmla="*/ 385229 w 3239999"/>
              <a:gd name="connsiteY22-816" fmla="*/ 430441 h 3032924"/>
              <a:gd name="connsiteX23-817" fmla="*/ 386326 w 3239999"/>
              <a:gd name="connsiteY23-818" fmla="*/ 91100 h 3032924"/>
              <a:gd name="connsiteX24-819" fmla="*/ 833935 w 3239999"/>
              <a:gd name="connsiteY24-820" fmla="*/ 22 h 3032924"/>
              <a:gd name="connsiteX25-821" fmla="*/ 1576606 w 3239999"/>
              <a:gd name="connsiteY25-822" fmla="*/ 402054 h 3032924"/>
              <a:gd name="connsiteX26-823" fmla="*/ 1576606 w 3239999"/>
              <a:gd name="connsiteY26-824" fmla="*/ 430441 h 3032924"/>
              <a:gd name="connsiteX27-825" fmla="*/ 1576606 w 3239999"/>
              <a:gd name="connsiteY27-826" fmla="*/ 526981 h 3032924"/>
              <a:gd name="connsiteX28-827" fmla="*/ 1576606 w 3239999"/>
              <a:gd name="connsiteY28-828" fmla="*/ 2765302 h 3032924"/>
              <a:gd name="connsiteX29-829" fmla="*/ 378630 w 3239999"/>
              <a:gd name="connsiteY29-830" fmla="*/ 2472117 h 3032924"/>
              <a:gd name="connsiteX30-831" fmla="*/ 384918 w 3239999"/>
              <a:gd name="connsiteY30-832" fmla="*/ 526981 h 3032924"/>
              <a:gd name="connsiteX31-833" fmla="*/ 239143 w 3239999"/>
              <a:gd name="connsiteY31-834" fmla="*/ 526981 h 3032924"/>
              <a:gd name="connsiteX32-835" fmla="*/ 239143 w 3239999"/>
              <a:gd name="connsiteY32-836" fmla="*/ 2776423 h 3032924"/>
              <a:gd name="connsiteX33-837" fmla="*/ 1576606 w 3239999"/>
              <a:gd name="connsiteY33-838" fmla="*/ 2776423 h 3032924"/>
              <a:gd name="connsiteX34-839" fmla="*/ 1668046 w 3239999"/>
              <a:gd name="connsiteY34-840" fmla="*/ 2869642 h 3032924"/>
              <a:gd name="connsiteX0-841" fmla="*/ 1576606 w 3239999"/>
              <a:gd name="connsiteY0-842" fmla="*/ 2778202 h 3032924"/>
              <a:gd name="connsiteX1-843" fmla="*/ 1663394 w 3239999"/>
              <a:gd name="connsiteY1-844" fmla="*/ 2778202 h 3032924"/>
              <a:gd name="connsiteX2-845" fmla="*/ 1663394 w 3239999"/>
              <a:gd name="connsiteY2-846" fmla="*/ 2776423 h 3032924"/>
              <a:gd name="connsiteX3-847" fmla="*/ 3000856 w 3239999"/>
              <a:gd name="connsiteY3-848" fmla="*/ 2776423 h 3032924"/>
              <a:gd name="connsiteX4-849" fmla="*/ 3000856 w 3239999"/>
              <a:gd name="connsiteY4-850" fmla="*/ 526981 h 3032924"/>
              <a:gd name="connsiteX5-851" fmla="*/ 2855082 w 3239999"/>
              <a:gd name="connsiteY5-852" fmla="*/ 526981 h 3032924"/>
              <a:gd name="connsiteX6-853" fmla="*/ 2861369 w 3239999"/>
              <a:gd name="connsiteY6-854" fmla="*/ 2472117 h 3032924"/>
              <a:gd name="connsiteX7-855" fmla="*/ 1663394 w 3239999"/>
              <a:gd name="connsiteY7-856" fmla="*/ 2765302 h 3032924"/>
              <a:gd name="connsiteX8-857" fmla="*/ 1663394 w 3239999"/>
              <a:gd name="connsiteY8-858" fmla="*/ 526981 h 3032924"/>
              <a:gd name="connsiteX9-859" fmla="*/ 1663394 w 3239999"/>
              <a:gd name="connsiteY9-860" fmla="*/ 430441 h 3032924"/>
              <a:gd name="connsiteX10-861" fmla="*/ 1663394 w 3239999"/>
              <a:gd name="connsiteY10-862" fmla="*/ 402054 h 3032924"/>
              <a:gd name="connsiteX11-863" fmla="*/ 2406065 w 3239999"/>
              <a:gd name="connsiteY11-864" fmla="*/ 22 h 3032924"/>
              <a:gd name="connsiteX12-865" fmla="*/ 2853673 w 3239999"/>
              <a:gd name="connsiteY12-866" fmla="*/ 91100 h 3032924"/>
              <a:gd name="connsiteX13-867" fmla="*/ 2854770 w 3239999"/>
              <a:gd name="connsiteY13-868" fmla="*/ 430441 h 3032924"/>
              <a:gd name="connsiteX14-869" fmla="*/ 3120669 w 3239999"/>
              <a:gd name="connsiteY14-870" fmla="*/ 428517 h 3032924"/>
              <a:gd name="connsiteX15-871" fmla="*/ 3120669 w 3239999"/>
              <a:gd name="connsiteY15-872" fmla="*/ 738345 h 3032924"/>
              <a:gd name="connsiteX16-873" fmla="*/ 3239999 w 3239999"/>
              <a:gd name="connsiteY16-874" fmla="*/ 738345 h 3032924"/>
              <a:gd name="connsiteX17-875" fmla="*/ 3239999 w 3239999"/>
              <a:gd name="connsiteY17-876" fmla="*/ 3032924 h 3032924"/>
              <a:gd name="connsiteX18-877" fmla="*/ 0 w 3239999"/>
              <a:gd name="connsiteY18-878" fmla="*/ 3032924 h 3032924"/>
              <a:gd name="connsiteX19-879" fmla="*/ 0 w 3239999"/>
              <a:gd name="connsiteY19-880" fmla="*/ 738345 h 3032924"/>
              <a:gd name="connsiteX20-881" fmla="*/ 102477 w 3239999"/>
              <a:gd name="connsiteY20-882" fmla="*/ 738345 h 3032924"/>
              <a:gd name="connsiteX21-883" fmla="*/ 102477 w 3239999"/>
              <a:gd name="connsiteY21-884" fmla="*/ 428517 h 3032924"/>
              <a:gd name="connsiteX22-885" fmla="*/ 385229 w 3239999"/>
              <a:gd name="connsiteY22-886" fmla="*/ 430441 h 3032924"/>
              <a:gd name="connsiteX23-887" fmla="*/ 386326 w 3239999"/>
              <a:gd name="connsiteY23-888" fmla="*/ 91100 h 3032924"/>
              <a:gd name="connsiteX24-889" fmla="*/ 833935 w 3239999"/>
              <a:gd name="connsiteY24-890" fmla="*/ 22 h 3032924"/>
              <a:gd name="connsiteX25-891" fmla="*/ 1576606 w 3239999"/>
              <a:gd name="connsiteY25-892" fmla="*/ 402054 h 3032924"/>
              <a:gd name="connsiteX26-893" fmla="*/ 1576606 w 3239999"/>
              <a:gd name="connsiteY26-894" fmla="*/ 430441 h 3032924"/>
              <a:gd name="connsiteX27-895" fmla="*/ 1576606 w 3239999"/>
              <a:gd name="connsiteY27-896" fmla="*/ 526981 h 3032924"/>
              <a:gd name="connsiteX28-897" fmla="*/ 1576606 w 3239999"/>
              <a:gd name="connsiteY28-898" fmla="*/ 2765302 h 3032924"/>
              <a:gd name="connsiteX29-899" fmla="*/ 378630 w 3239999"/>
              <a:gd name="connsiteY29-900" fmla="*/ 2472117 h 3032924"/>
              <a:gd name="connsiteX30-901" fmla="*/ 384918 w 3239999"/>
              <a:gd name="connsiteY30-902" fmla="*/ 526981 h 3032924"/>
              <a:gd name="connsiteX31-903" fmla="*/ 239143 w 3239999"/>
              <a:gd name="connsiteY31-904" fmla="*/ 526981 h 3032924"/>
              <a:gd name="connsiteX32-905" fmla="*/ 239143 w 3239999"/>
              <a:gd name="connsiteY32-906" fmla="*/ 2776423 h 3032924"/>
              <a:gd name="connsiteX33-907" fmla="*/ 1576606 w 3239999"/>
              <a:gd name="connsiteY33-908" fmla="*/ 2776423 h 3032924"/>
              <a:gd name="connsiteX34-909" fmla="*/ 1668046 w 3239999"/>
              <a:gd name="connsiteY34-910" fmla="*/ 2869642 h 3032924"/>
              <a:gd name="connsiteX0-911" fmla="*/ 1576606 w 3239999"/>
              <a:gd name="connsiteY0-912" fmla="*/ 2778202 h 3032924"/>
              <a:gd name="connsiteX1-913" fmla="*/ 1663394 w 3239999"/>
              <a:gd name="connsiteY1-914" fmla="*/ 2778202 h 3032924"/>
              <a:gd name="connsiteX2-915" fmla="*/ 1663394 w 3239999"/>
              <a:gd name="connsiteY2-916" fmla="*/ 2776423 h 3032924"/>
              <a:gd name="connsiteX3-917" fmla="*/ 3000856 w 3239999"/>
              <a:gd name="connsiteY3-918" fmla="*/ 2776423 h 3032924"/>
              <a:gd name="connsiteX4-919" fmla="*/ 3000856 w 3239999"/>
              <a:gd name="connsiteY4-920" fmla="*/ 526981 h 3032924"/>
              <a:gd name="connsiteX5-921" fmla="*/ 2855082 w 3239999"/>
              <a:gd name="connsiteY5-922" fmla="*/ 526981 h 3032924"/>
              <a:gd name="connsiteX6-923" fmla="*/ 2861369 w 3239999"/>
              <a:gd name="connsiteY6-924" fmla="*/ 2472117 h 3032924"/>
              <a:gd name="connsiteX7-925" fmla="*/ 1663394 w 3239999"/>
              <a:gd name="connsiteY7-926" fmla="*/ 2765302 h 3032924"/>
              <a:gd name="connsiteX8-927" fmla="*/ 1663394 w 3239999"/>
              <a:gd name="connsiteY8-928" fmla="*/ 526981 h 3032924"/>
              <a:gd name="connsiteX9-929" fmla="*/ 1663394 w 3239999"/>
              <a:gd name="connsiteY9-930" fmla="*/ 430441 h 3032924"/>
              <a:gd name="connsiteX10-931" fmla="*/ 1663394 w 3239999"/>
              <a:gd name="connsiteY10-932" fmla="*/ 402054 h 3032924"/>
              <a:gd name="connsiteX11-933" fmla="*/ 2406065 w 3239999"/>
              <a:gd name="connsiteY11-934" fmla="*/ 22 h 3032924"/>
              <a:gd name="connsiteX12-935" fmla="*/ 2853673 w 3239999"/>
              <a:gd name="connsiteY12-936" fmla="*/ 91100 h 3032924"/>
              <a:gd name="connsiteX13-937" fmla="*/ 2854770 w 3239999"/>
              <a:gd name="connsiteY13-938" fmla="*/ 430441 h 3032924"/>
              <a:gd name="connsiteX14-939" fmla="*/ 3120669 w 3239999"/>
              <a:gd name="connsiteY14-940" fmla="*/ 428517 h 3032924"/>
              <a:gd name="connsiteX15-941" fmla="*/ 3120669 w 3239999"/>
              <a:gd name="connsiteY15-942" fmla="*/ 738345 h 3032924"/>
              <a:gd name="connsiteX16-943" fmla="*/ 3239999 w 3239999"/>
              <a:gd name="connsiteY16-944" fmla="*/ 738345 h 3032924"/>
              <a:gd name="connsiteX17-945" fmla="*/ 3239999 w 3239999"/>
              <a:gd name="connsiteY17-946" fmla="*/ 3032924 h 3032924"/>
              <a:gd name="connsiteX18-947" fmla="*/ 0 w 3239999"/>
              <a:gd name="connsiteY18-948" fmla="*/ 3032924 h 3032924"/>
              <a:gd name="connsiteX19-949" fmla="*/ 0 w 3239999"/>
              <a:gd name="connsiteY19-950" fmla="*/ 738345 h 3032924"/>
              <a:gd name="connsiteX20-951" fmla="*/ 102477 w 3239999"/>
              <a:gd name="connsiteY20-952" fmla="*/ 738345 h 3032924"/>
              <a:gd name="connsiteX21-953" fmla="*/ 102477 w 3239999"/>
              <a:gd name="connsiteY21-954" fmla="*/ 428517 h 3032924"/>
              <a:gd name="connsiteX22-955" fmla="*/ 385229 w 3239999"/>
              <a:gd name="connsiteY22-956" fmla="*/ 430441 h 3032924"/>
              <a:gd name="connsiteX23-957" fmla="*/ 386326 w 3239999"/>
              <a:gd name="connsiteY23-958" fmla="*/ 91100 h 3032924"/>
              <a:gd name="connsiteX24-959" fmla="*/ 833935 w 3239999"/>
              <a:gd name="connsiteY24-960" fmla="*/ 22 h 3032924"/>
              <a:gd name="connsiteX25-961" fmla="*/ 1576606 w 3239999"/>
              <a:gd name="connsiteY25-962" fmla="*/ 402054 h 3032924"/>
              <a:gd name="connsiteX26-963" fmla="*/ 1576606 w 3239999"/>
              <a:gd name="connsiteY26-964" fmla="*/ 430441 h 3032924"/>
              <a:gd name="connsiteX27-965" fmla="*/ 1576606 w 3239999"/>
              <a:gd name="connsiteY27-966" fmla="*/ 526981 h 3032924"/>
              <a:gd name="connsiteX28-967" fmla="*/ 1576606 w 3239999"/>
              <a:gd name="connsiteY28-968" fmla="*/ 2765302 h 3032924"/>
              <a:gd name="connsiteX29-969" fmla="*/ 378630 w 3239999"/>
              <a:gd name="connsiteY29-970" fmla="*/ 2472117 h 3032924"/>
              <a:gd name="connsiteX30-971" fmla="*/ 384918 w 3239999"/>
              <a:gd name="connsiteY30-972" fmla="*/ 526981 h 3032924"/>
              <a:gd name="connsiteX31-973" fmla="*/ 239143 w 3239999"/>
              <a:gd name="connsiteY31-974" fmla="*/ 526981 h 3032924"/>
              <a:gd name="connsiteX32-975" fmla="*/ 239143 w 3239999"/>
              <a:gd name="connsiteY32-976" fmla="*/ 2776423 h 3032924"/>
              <a:gd name="connsiteX33-977" fmla="*/ 1576606 w 3239999"/>
              <a:gd name="connsiteY33-978" fmla="*/ 2776423 h 3032924"/>
              <a:gd name="connsiteX34-979" fmla="*/ 1668046 w 3239999"/>
              <a:gd name="connsiteY34-980" fmla="*/ 2869642 h 3032924"/>
              <a:gd name="connsiteX0-981" fmla="*/ 1576606 w 3239999"/>
              <a:gd name="connsiteY0-982" fmla="*/ 2778202 h 3032924"/>
              <a:gd name="connsiteX1-983" fmla="*/ 1663394 w 3239999"/>
              <a:gd name="connsiteY1-984" fmla="*/ 2778202 h 3032924"/>
              <a:gd name="connsiteX2-985" fmla="*/ 1663394 w 3239999"/>
              <a:gd name="connsiteY2-986" fmla="*/ 2776423 h 3032924"/>
              <a:gd name="connsiteX3-987" fmla="*/ 3000856 w 3239999"/>
              <a:gd name="connsiteY3-988" fmla="*/ 2776423 h 3032924"/>
              <a:gd name="connsiteX4-989" fmla="*/ 3000856 w 3239999"/>
              <a:gd name="connsiteY4-990" fmla="*/ 526981 h 3032924"/>
              <a:gd name="connsiteX5-991" fmla="*/ 2855082 w 3239999"/>
              <a:gd name="connsiteY5-992" fmla="*/ 526981 h 3032924"/>
              <a:gd name="connsiteX6-993" fmla="*/ 2861369 w 3239999"/>
              <a:gd name="connsiteY6-994" fmla="*/ 2472117 h 3032924"/>
              <a:gd name="connsiteX7-995" fmla="*/ 1663394 w 3239999"/>
              <a:gd name="connsiteY7-996" fmla="*/ 2765302 h 3032924"/>
              <a:gd name="connsiteX8-997" fmla="*/ 1663394 w 3239999"/>
              <a:gd name="connsiteY8-998" fmla="*/ 526981 h 3032924"/>
              <a:gd name="connsiteX9-999" fmla="*/ 1663394 w 3239999"/>
              <a:gd name="connsiteY9-1000" fmla="*/ 430441 h 3032924"/>
              <a:gd name="connsiteX10-1001" fmla="*/ 1663394 w 3239999"/>
              <a:gd name="connsiteY10-1002" fmla="*/ 402054 h 3032924"/>
              <a:gd name="connsiteX11-1003" fmla="*/ 2406065 w 3239999"/>
              <a:gd name="connsiteY11-1004" fmla="*/ 22 h 3032924"/>
              <a:gd name="connsiteX12-1005" fmla="*/ 2853673 w 3239999"/>
              <a:gd name="connsiteY12-1006" fmla="*/ 91100 h 3032924"/>
              <a:gd name="connsiteX13-1007" fmla="*/ 2854770 w 3239999"/>
              <a:gd name="connsiteY13-1008" fmla="*/ 430441 h 3032924"/>
              <a:gd name="connsiteX14-1009" fmla="*/ 3120669 w 3239999"/>
              <a:gd name="connsiteY14-1010" fmla="*/ 428517 h 3032924"/>
              <a:gd name="connsiteX15-1011" fmla="*/ 3120669 w 3239999"/>
              <a:gd name="connsiteY15-1012" fmla="*/ 738345 h 3032924"/>
              <a:gd name="connsiteX16-1013" fmla="*/ 3239999 w 3239999"/>
              <a:gd name="connsiteY16-1014" fmla="*/ 738345 h 3032924"/>
              <a:gd name="connsiteX17-1015" fmla="*/ 3239999 w 3239999"/>
              <a:gd name="connsiteY17-1016" fmla="*/ 3032924 h 3032924"/>
              <a:gd name="connsiteX18-1017" fmla="*/ 0 w 3239999"/>
              <a:gd name="connsiteY18-1018" fmla="*/ 3032924 h 3032924"/>
              <a:gd name="connsiteX19-1019" fmla="*/ 0 w 3239999"/>
              <a:gd name="connsiteY19-1020" fmla="*/ 738345 h 3032924"/>
              <a:gd name="connsiteX20-1021" fmla="*/ 102477 w 3239999"/>
              <a:gd name="connsiteY20-1022" fmla="*/ 738345 h 3032924"/>
              <a:gd name="connsiteX21-1023" fmla="*/ 102477 w 3239999"/>
              <a:gd name="connsiteY21-1024" fmla="*/ 428517 h 3032924"/>
              <a:gd name="connsiteX22-1025" fmla="*/ 385229 w 3239999"/>
              <a:gd name="connsiteY22-1026" fmla="*/ 430441 h 3032924"/>
              <a:gd name="connsiteX23-1027" fmla="*/ 386326 w 3239999"/>
              <a:gd name="connsiteY23-1028" fmla="*/ 91100 h 3032924"/>
              <a:gd name="connsiteX24-1029" fmla="*/ 833935 w 3239999"/>
              <a:gd name="connsiteY24-1030" fmla="*/ 22 h 3032924"/>
              <a:gd name="connsiteX25-1031" fmla="*/ 1576606 w 3239999"/>
              <a:gd name="connsiteY25-1032" fmla="*/ 402054 h 3032924"/>
              <a:gd name="connsiteX26-1033" fmla="*/ 1576606 w 3239999"/>
              <a:gd name="connsiteY26-1034" fmla="*/ 430441 h 3032924"/>
              <a:gd name="connsiteX27-1035" fmla="*/ 1576606 w 3239999"/>
              <a:gd name="connsiteY27-1036" fmla="*/ 526981 h 3032924"/>
              <a:gd name="connsiteX28-1037" fmla="*/ 1576606 w 3239999"/>
              <a:gd name="connsiteY28-1038" fmla="*/ 2765302 h 3032924"/>
              <a:gd name="connsiteX29-1039" fmla="*/ 378630 w 3239999"/>
              <a:gd name="connsiteY29-1040" fmla="*/ 2472117 h 3032924"/>
              <a:gd name="connsiteX30-1041" fmla="*/ 384918 w 3239999"/>
              <a:gd name="connsiteY30-1042" fmla="*/ 526981 h 3032924"/>
              <a:gd name="connsiteX31-1043" fmla="*/ 239143 w 3239999"/>
              <a:gd name="connsiteY31-1044" fmla="*/ 526981 h 3032924"/>
              <a:gd name="connsiteX32-1045" fmla="*/ 239143 w 3239999"/>
              <a:gd name="connsiteY32-1046" fmla="*/ 2776423 h 3032924"/>
              <a:gd name="connsiteX33-1047" fmla="*/ 1576606 w 3239999"/>
              <a:gd name="connsiteY33-1048" fmla="*/ 2776423 h 3032924"/>
              <a:gd name="connsiteX34-1049" fmla="*/ 1668046 w 3239999"/>
              <a:gd name="connsiteY34-1050" fmla="*/ 2869642 h 3032924"/>
              <a:gd name="connsiteX0-1051" fmla="*/ 1576606 w 3239999"/>
              <a:gd name="connsiteY0-1052" fmla="*/ 2778202 h 3032924"/>
              <a:gd name="connsiteX1-1053" fmla="*/ 1663394 w 3239999"/>
              <a:gd name="connsiteY1-1054" fmla="*/ 2778202 h 3032924"/>
              <a:gd name="connsiteX2-1055" fmla="*/ 1663394 w 3239999"/>
              <a:gd name="connsiteY2-1056" fmla="*/ 2776423 h 3032924"/>
              <a:gd name="connsiteX3-1057" fmla="*/ 3000856 w 3239999"/>
              <a:gd name="connsiteY3-1058" fmla="*/ 2776423 h 3032924"/>
              <a:gd name="connsiteX4-1059" fmla="*/ 3000856 w 3239999"/>
              <a:gd name="connsiteY4-1060" fmla="*/ 526981 h 3032924"/>
              <a:gd name="connsiteX5-1061" fmla="*/ 2855082 w 3239999"/>
              <a:gd name="connsiteY5-1062" fmla="*/ 526981 h 3032924"/>
              <a:gd name="connsiteX6-1063" fmla="*/ 2861369 w 3239999"/>
              <a:gd name="connsiteY6-1064" fmla="*/ 2472117 h 3032924"/>
              <a:gd name="connsiteX7-1065" fmla="*/ 1663394 w 3239999"/>
              <a:gd name="connsiteY7-1066" fmla="*/ 2765302 h 3032924"/>
              <a:gd name="connsiteX8-1067" fmla="*/ 1663394 w 3239999"/>
              <a:gd name="connsiteY8-1068" fmla="*/ 526981 h 3032924"/>
              <a:gd name="connsiteX9-1069" fmla="*/ 1663394 w 3239999"/>
              <a:gd name="connsiteY9-1070" fmla="*/ 430441 h 3032924"/>
              <a:gd name="connsiteX10-1071" fmla="*/ 1663394 w 3239999"/>
              <a:gd name="connsiteY10-1072" fmla="*/ 402054 h 3032924"/>
              <a:gd name="connsiteX11-1073" fmla="*/ 2406065 w 3239999"/>
              <a:gd name="connsiteY11-1074" fmla="*/ 22 h 3032924"/>
              <a:gd name="connsiteX12-1075" fmla="*/ 2853673 w 3239999"/>
              <a:gd name="connsiteY12-1076" fmla="*/ 91100 h 3032924"/>
              <a:gd name="connsiteX13-1077" fmla="*/ 2854770 w 3239999"/>
              <a:gd name="connsiteY13-1078" fmla="*/ 430441 h 3032924"/>
              <a:gd name="connsiteX14-1079" fmla="*/ 3120669 w 3239999"/>
              <a:gd name="connsiteY14-1080" fmla="*/ 428517 h 3032924"/>
              <a:gd name="connsiteX15-1081" fmla="*/ 3120669 w 3239999"/>
              <a:gd name="connsiteY15-1082" fmla="*/ 738345 h 3032924"/>
              <a:gd name="connsiteX16-1083" fmla="*/ 3239999 w 3239999"/>
              <a:gd name="connsiteY16-1084" fmla="*/ 738345 h 3032924"/>
              <a:gd name="connsiteX17-1085" fmla="*/ 3239999 w 3239999"/>
              <a:gd name="connsiteY17-1086" fmla="*/ 3032924 h 3032924"/>
              <a:gd name="connsiteX18-1087" fmla="*/ 0 w 3239999"/>
              <a:gd name="connsiteY18-1088" fmla="*/ 3032924 h 3032924"/>
              <a:gd name="connsiteX19-1089" fmla="*/ 0 w 3239999"/>
              <a:gd name="connsiteY19-1090" fmla="*/ 738345 h 3032924"/>
              <a:gd name="connsiteX20-1091" fmla="*/ 102477 w 3239999"/>
              <a:gd name="connsiteY20-1092" fmla="*/ 738345 h 3032924"/>
              <a:gd name="connsiteX21-1093" fmla="*/ 102477 w 3239999"/>
              <a:gd name="connsiteY21-1094" fmla="*/ 428517 h 3032924"/>
              <a:gd name="connsiteX22-1095" fmla="*/ 385229 w 3239999"/>
              <a:gd name="connsiteY22-1096" fmla="*/ 430441 h 3032924"/>
              <a:gd name="connsiteX23-1097" fmla="*/ 386326 w 3239999"/>
              <a:gd name="connsiteY23-1098" fmla="*/ 91100 h 3032924"/>
              <a:gd name="connsiteX24-1099" fmla="*/ 833935 w 3239999"/>
              <a:gd name="connsiteY24-1100" fmla="*/ 22 h 3032924"/>
              <a:gd name="connsiteX25-1101" fmla="*/ 1576606 w 3239999"/>
              <a:gd name="connsiteY25-1102" fmla="*/ 402054 h 3032924"/>
              <a:gd name="connsiteX26-1103" fmla="*/ 1576606 w 3239999"/>
              <a:gd name="connsiteY26-1104" fmla="*/ 430441 h 3032924"/>
              <a:gd name="connsiteX27-1105" fmla="*/ 1576606 w 3239999"/>
              <a:gd name="connsiteY27-1106" fmla="*/ 526981 h 3032924"/>
              <a:gd name="connsiteX28-1107" fmla="*/ 1576606 w 3239999"/>
              <a:gd name="connsiteY28-1108" fmla="*/ 2765302 h 3032924"/>
              <a:gd name="connsiteX29-1109" fmla="*/ 378630 w 3239999"/>
              <a:gd name="connsiteY29-1110" fmla="*/ 2472117 h 3032924"/>
              <a:gd name="connsiteX30-1111" fmla="*/ 384918 w 3239999"/>
              <a:gd name="connsiteY30-1112" fmla="*/ 526981 h 3032924"/>
              <a:gd name="connsiteX31-1113" fmla="*/ 239143 w 3239999"/>
              <a:gd name="connsiteY31-1114" fmla="*/ 526981 h 3032924"/>
              <a:gd name="connsiteX32-1115" fmla="*/ 239143 w 3239999"/>
              <a:gd name="connsiteY32-1116" fmla="*/ 2776423 h 3032924"/>
              <a:gd name="connsiteX33-1117" fmla="*/ 1576606 w 3239999"/>
              <a:gd name="connsiteY33-1118" fmla="*/ 2776423 h 3032924"/>
              <a:gd name="connsiteX0-1119" fmla="*/ 1576606 w 3239999"/>
              <a:gd name="connsiteY0-1120" fmla="*/ 2778202 h 3032924"/>
              <a:gd name="connsiteX1-1121" fmla="*/ 1663394 w 3239999"/>
              <a:gd name="connsiteY1-1122" fmla="*/ 2778202 h 3032924"/>
              <a:gd name="connsiteX2-1123" fmla="*/ 1663394 w 3239999"/>
              <a:gd name="connsiteY2-1124" fmla="*/ 2776423 h 3032924"/>
              <a:gd name="connsiteX3-1125" fmla="*/ 3000856 w 3239999"/>
              <a:gd name="connsiteY3-1126" fmla="*/ 2776423 h 3032924"/>
              <a:gd name="connsiteX4-1127" fmla="*/ 3000856 w 3239999"/>
              <a:gd name="connsiteY4-1128" fmla="*/ 526981 h 3032924"/>
              <a:gd name="connsiteX5-1129" fmla="*/ 2855082 w 3239999"/>
              <a:gd name="connsiteY5-1130" fmla="*/ 526981 h 3032924"/>
              <a:gd name="connsiteX6-1131" fmla="*/ 2861369 w 3239999"/>
              <a:gd name="connsiteY6-1132" fmla="*/ 2472117 h 3032924"/>
              <a:gd name="connsiteX7-1133" fmla="*/ 1663394 w 3239999"/>
              <a:gd name="connsiteY7-1134" fmla="*/ 2765302 h 3032924"/>
              <a:gd name="connsiteX8-1135" fmla="*/ 1663394 w 3239999"/>
              <a:gd name="connsiteY8-1136" fmla="*/ 526981 h 3032924"/>
              <a:gd name="connsiteX9-1137" fmla="*/ 1663394 w 3239999"/>
              <a:gd name="connsiteY9-1138" fmla="*/ 430441 h 3032924"/>
              <a:gd name="connsiteX10-1139" fmla="*/ 1663394 w 3239999"/>
              <a:gd name="connsiteY10-1140" fmla="*/ 402054 h 3032924"/>
              <a:gd name="connsiteX11-1141" fmla="*/ 2406065 w 3239999"/>
              <a:gd name="connsiteY11-1142" fmla="*/ 22 h 3032924"/>
              <a:gd name="connsiteX12-1143" fmla="*/ 2853673 w 3239999"/>
              <a:gd name="connsiteY12-1144" fmla="*/ 91100 h 3032924"/>
              <a:gd name="connsiteX13-1145" fmla="*/ 2854770 w 3239999"/>
              <a:gd name="connsiteY13-1146" fmla="*/ 430441 h 3032924"/>
              <a:gd name="connsiteX14-1147" fmla="*/ 3120669 w 3239999"/>
              <a:gd name="connsiteY14-1148" fmla="*/ 428517 h 3032924"/>
              <a:gd name="connsiteX15-1149" fmla="*/ 3120669 w 3239999"/>
              <a:gd name="connsiteY15-1150" fmla="*/ 738345 h 3032924"/>
              <a:gd name="connsiteX16-1151" fmla="*/ 3239999 w 3239999"/>
              <a:gd name="connsiteY16-1152" fmla="*/ 738345 h 3032924"/>
              <a:gd name="connsiteX17-1153" fmla="*/ 3239999 w 3239999"/>
              <a:gd name="connsiteY17-1154" fmla="*/ 3032924 h 3032924"/>
              <a:gd name="connsiteX18-1155" fmla="*/ 0 w 3239999"/>
              <a:gd name="connsiteY18-1156" fmla="*/ 3032924 h 3032924"/>
              <a:gd name="connsiteX19-1157" fmla="*/ 0 w 3239999"/>
              <a:gd name="connsiteY19-1158" fmla="*/ 738345 h 3032924"/>
              <a:gd name="connsiteX20-1159" fmla="*/ 102477 w 3239999"/>
              <a:gd name="connsiteY20-1160" fmla="*/ 738345 h 3032924"/>
              <a:gd name="connsiteX21-1161" fmla="*/ 102477 w 3239999"/>
              <a:gd name="connsiteY21-1162" fmla="*/ 428517 h 3032924"/>
              <a:gd name="connsiteX22-1163" fmla="*/ 385229 w 3239999"/>
              <a:gd name="connsiteY22-1164" fmla="*/ 430441 h 3032924"/>
              <a:gd name="connsiteX23-1165" fmla="*/ 386326 w 3239999"/>
              <a:gd name="connsiteY23-1166" fmla="*/ 91100 h 3032924"/>
              <a:gd name="connsiteX24-1167" fmla="*/ 833935 w 3239999"/>
              <a:gd name="connsiteY24-1168" fmla="*/ 22 h 3032924"/>
              <a:gd name="connsiteX25-1169" fmla="*/ 1576606 w 3239999"/>
              <a:gd name="connsiteY25-1170" fmla="*/ 402054 h 3032924"/>
              <a:gd name="connsiteX26-1171" fmla="*/ 1576606 w 3239999"/>
              <a:gd name="connsiteY26-1172" fmla="*/ 430441 h 3032924"/>
              <a:gd name="connsiteX27-1173" fmla="*/ 1576606 w 3239999"/>
              <a:gd name="connsiteY27-1174" fmla="*/ 526981 h 3032924"/>
              <a:gd name="connsiteX28-1175" fmla="*/ 1576606 w 3239999"/>
              <a:gd name="connsiteY28-1176" fmla="*/ 2765302 h 3032924"/>
              <a:gd name="connsiteX29-1177" fmla="*/ 378630 w 3239999"/>
              <a:gd name="connsiteY29-1178" fmla="*/ 2472117 h 3032924"/>
              <a:gd name="connsiteX30-1179" fmla="*/ 384918 w 3239999"/>
              <a:gd name="connsiteY30-1180" fmla="*/ 526981 h 3032924"/>
              <a:gd name="connsiteX31-1181" fmla="*/ 239143 w 3239999"/>
              <a:gd name="connsiteY31-1182" fmla="*/ 526981 h 3032924"/>
              <a:gd name="connsiteX32-1183" fmla="*/ 239143 w 3239999"/>
              <a:gd name="connsiteY32-1184" fmla="*/ 2776423 h 3032924"/>
              <a:gd name="connsiteX33-1185" fmla="*/ 1576606 w 3239999"/>
              <a:gd name="connsiteY33-1186" fmla="*/ 2776423 h 3032924"/>
              <a:gd name="connsiteX0-1187" fmla="*/ 1576606 w 3239999"/>
              <a:gd name="connsiteY0-1188" fmla="*/ 2778202 h 3032924"/>
              <a:gd name="connsiteX1-1189" fmla="*/ 1663394 w 3239999"/>
              <a:gd name="connsiteY1-1190" fmla="*/ 2778202 h 3032924"/>
              <a:gd name="connsiteX2-1191" fmla="*/ 1663394 w 3239999"/>
              <a:gd name="connsiteY2-1192" fmla="*/ 2776423 h 3032924"/>
              <a:gd name="connsiteX3-1193" fmla="*/ 3000856 w 3239999"/>
              <a:gd name="connsiteY3-1194" fmla="*/ 2776423 h 3032924"/>
              <a:gd name="connsiteX4-1195" fmla="*/ 3000856 w 3239999"/>
              <a:gd name="connsiteY4-1196" fmla="*/ 526981 h 3032924"/>
              <a:gd name="connsiteX5-1197" fmla="*/ 2855082 w 3239999"/>
              <a:gd name="connsiteY5-1198" fmla="*/ 526981 h 3032924"/>
              <a:gd name="connsiteX6-1199" fmla="*/ 2861369 w 3239999"/>
              <a:gd name="connsiteY6-1200" fmla="*/ 2472117 h 3032924"/>
              <a:gd name="connsiteX7-1201" fmla="*/ 1663394 w 3239999"/>
              <a:gd name="connsiteY7-1202" fmla="*/ 2765302 h 3032924"/>
              <a:gd name="connsiteX8-1203" fmla="*/ 1663394 w 3239999"/>
              <a:gd name="connsiteY8-1204" fmla="*/ 526981 h 3032924"/>
              <a:gd name="connsiteX9-1205" fmla="*/ 1663394 w 3239999"/>
              <a:gd name="connsiteY9-1206" fmla="*/ 430441 h 3032924"/>
              <a:gd name="connsiteX10-1207" fmla="*/ 1663394 w 3239999"/>
              <a:gd name="connsiteY10-1208" fmla="*/ 402054 h 3032924"/>
              <a:gd name="connsiteX11-1209" fmla="*/ 2406065 w 3239999"/>
              <a:gd name="connsiteY11-1210" fmla="*/ 22 h 3032924"/>
              <a:gd name="connsiteX12-1211" fmla="*/ 2853673 w 3239999"/>
              <a:gd name="connsiteY12-1212" fmla="*/ 91100 h 3032924"/>
              <a:gd name="connsiteX13-1213" fmla="*/ 2854770 w 3239999"/>
              <a:gd name="connsiteY13-1214" fmla="*/ 430441 h 3032924"/>
              <a:gd name="connsiteX14-1215" fmla="*/ 3120669 w 3239999"/>
              <a:gd name="connsiteY14-1216" fmla="*/ 428517 h 3032924"/>
              <a:gd name="connsiteX15-1217" fmla="*/ 3120669 w 3239999"/>
              <a:gd name="connsiteY15-1218" fmla="*/ 738345 h 3032924"/>
              <a:gd name="connsiteX16-1219" fmla="*/ 3239999 w 3239999"/>
              <a:gd name="connsiteY16-1220" fmla="*/ 738345 h 3032924"/>
              <a:gd name="connsiteX17-1221" fmla="*/ 3239999 w 3239999"/>
              <a:gd name="connsiteY17-1222" fmla="*/ 3032924 h 3032924"/>
              <a:gd name="connsiteX18-1223" fmla="*/ 0 w 3239999"/>
              <a:gd name="connsiteY18-1224" fmla="*/ 3032924 h 3032924"/>
              <a:gd name="connsiteX19-1225" fmla="*/ 0 w 3239999"/>
              <a:gd name="connsiteY19-1226" fmla="*/ 738345 h 3032924"/>
              <a:gd name="connsiteX20-1227" fmla="*/ 102477 w 3239999"/>
              <a:gd name="connsiteY20-1228" fmla="*/ 738345 h 3032924"/>
              <a:gd name="connsiteX21-1229" fmla="*/ 102477 w 3239999"/>
              <a:gd name="connsiteY21-1230" fmla="*/ 428517 h 3032924"/>
              <a:gd name="connsiteX22-1231" fmla="*/ 385229 w 3239999"/>
              <a:gd name="connsiteY22-1232" fmla="*/ 430441 h 3032924"/>
              <a:gd name="connsiteX23-1233" fmla="*/ 386326 w 3239999"/>
              <a:gd name="connsiteY23-1234" fmla="*/ 91100 h 3032924"/>
              <a:gd name="connsiteX24-1235" fmla="*/ 833935 w 3239999"/>
              <a:gd name="connsiteY24-1236" fmla="*/ 22 h 3032924"/>
              <a:gd name="connsiteX25-1237" fmla="*/ 1576606 w 3239999"/>
              <a:gd name="connsiteY25-1238" fmla="*/ 402054 h 3032924"/>
              <a:gd name="connsiteX26-1239" fmla="*/ 1576606 w 3239999"/>
              <a:gd name="connsiteY26-1240" fmla="*/ 430441 h 3032924"/>
              <a:gd name="connsiteX27-1241" fmla="*/ 1576606 w 3239999"/>
              <a:gd name="connsiteY27-1242" fmla="*/ 526981 h 3032924"/>
              <a:gd name="connsiteX28-1243" fmla="*/ 1576606 w 3239999"/>
              <a:gd name="connsiteY28-1244" fmla="*/ 2765302 h 3032924"/>
              <a:gd name="connsiteX29-1245" fmla="*/ 378630 w 3239999"/>
              <a:gd name="connsiteY29-1246" fmla="*/ 2472117 h 3032924"/>
              <a:gd name="connsiteX30-1247" fmla="*/ 384918 w 3239999"/>
              <a:gd name="connsiteY30-1248" fmla="*/ 526981 h 3032924"/>
              <a:gd name="connsiteX31-1249" fmla="*/ 239143 w 3239999"/>
              <a:gd name="connsiteY31-1250" fmla="*/ 526981 h 3032924"/>
              <a:gd name="connsiteX32-1251" fmla="*/ 239143 w 3239999"/>
              <a:gd name="connsiteY32-1252" fmla="*/ 2776423 h 3032924"/>
              <a:gd name="connsiteX33-1253" fmla="*/ 1576606 w 3239999"/>
              <a:gd name="connsiteY33-1254" fmla="*/ 2776423 h 3032924"/>
              <a:gd name="connsiteX0-1255" fmla="*/ 1576606 w 3239999"/>
              <a:gd name="connsiteY0-1256" fmla="*/ 2778202 h 3032924"/>
              <a:gd name="connsiteX1-1257" fmla="*/ 1663394 w 3239999"/>
              <a:gd name="connsiteY1-1258" fmla="*/ 2778202 h 3032924"/>
              <a:gd name="connsiteX2-1259" fmla="*/ 1663394 w 3239999"/>
              <a:gd name="connsiteY2-1260" fmla="*/ 2776423 h 3032924"/>
              <a:gd name="connsiteX3-1261" fmla="*/ 3000856 w 3239999"/>
              <a:gd name="connsiteY3-1262" fmla="*/ 2776423 h 3032924"/>
              <a:gd name="connsiteX4-1263" fmla="*/ 3000856 w 3239999"/>
              <a:gd name="connsiteY4-1264" fmla="*/ 526981 h 3032924"/>
              <a:gd name="connsiteX5-1265" fmla="*/ 2855082 w 3239999"/>
              <a:gd name="connsiteY5-1266" fmla="*/ 526981 h 3032924"/>
              <a:gd name="connsiteX6-1267" fmla="*/ 2861369 w 3239999"/>
              <a:gd name="connsiteY6-1268" fmla="*/ 2472117 h 3032924"/>
              <a:gd name="connsiteX7-1269" fmla="*/ 1663394 w 3239999"/>
              <a:gd name="connsiteY7-1270" fmla="*/ 2765302 h 3032924"/>
              <a:gd name="connsiteX8-1271" fmla="*/ 1663394 w 3239999"/>
              <a:gd name="connsiteY8-1272" fmla="*/ 526981 h 3032924"/>
              <a:gd name="connsiteX9-1273" fmla="*/ 1663394 w 3239999"/>
              <a:gd name="connsiteY9-1274" fmla="*/ 430441 h 3032924"/>
              <a:gd name="connsiteX10-1275" fmla="*/ 1663394 w 3239999"/>
              <a:gd name="connsiteY10-1276" fmla="*/ 402054 h 3032924"/>
              <a:gd name="connsiteX11-1277" fmla="*/ 2406065 w 3239999"/>
              <a:gd name="connsiteY11-1278" fmla="*/ 22 h 3032924"/>
              <a:gd name="connsiteX12-1279" fmla="*/ 2853673 w 3239999"/>
              <a:gd name="connsiteY12-1280" fmla="*/ 91100 h 3032924"/>
              <a:gd name="connsiteX13-1281" fmla="*/ 2854770 w 3239999"/>
              <a:gd name="connsiteY13-1282" fmla="*/ 430441 h 3032924"/>
              <a:gd name="connsiteX14-1283" fmla="*/ 3120669 w 3239999"/>
              <a:gd name="connsiteY14-1284" fmla="*/ 428517 h 3032924"/>
              <a:gd name="connsiteX15-1285" fmla="*/ 3120669 w 3239999"/>
              <a:gd name="connsiteY15-1286" fmla="*/ 738345 h 3032924"/>
              <a:gd name="connsiteX16-1287" fmla="*/ 3239999 w 3239999"/>
              <a:gd name="connsiteY16-1288" fmla="*/ 738345 h 3032924"/>
              <a:gd name="connsiteX17-1289" fmla="*/ 3239999 w 3239999"/>
              <a:gd name="connsiteY17-1290" fmla="*/ 3032924 h 3032924"/>
              <a:gd name="connsiteX18-1291" fmla="*/ 0 w 3239999"/>
              <a:gd name="connsiteY18-1292" fmla="*/ 3032924 h 3032924"/>
              <a:gd name="connsiteX19-1293" fmla="*/ 0 w 3239999"/>
              <a:gd name="connsiteY19-1294" fmla="*/ 738345 h 3032924"/>
              <a:gd name="connsiteX20-1295" fmla="*/ 102477 w 3239999"/>
              <a:gd name="connsiteY20-1296" fmla="*/ 738345 h 3032924"/>
              <a:gd name="connsiteX21-1297" fmla="*/ 102477 w 3239999"/>
              <a:gd name="connsiteY21-1298" fmla="*/ 428517 h 3032924"/>
              <a:gd name="connsiteX22-1299" fmla="*/ 385229 w 3239999"/>
              <a:gd name="connsiteY22-1300" fmla="*/ 430441 h 3032924"/>
              <a:gd name="connsiteX23-1301" fmla="*/ 386326 w 3239999"/>
              <a:gd name="connsiteY23-1302" fmla="*/ 91100 h 3032924"/>
              <a:gd name="connsiteX24-1303" fmla="*/ 833935 w 3239999"/>
              <a:gd name="connsiteY24-1304" fmla="*/ 22 h 3032924"/>
              <a:gd name="connsiteX25-1305" fmla="*/ 1576606 w 3239999"/>
              <a:gd name="connsiteY25-1306" fmla="*/ 402054 h 3032924"/>
              <a:gd name="connsiteX26-1307" fmla="*/ 1576606 w 3239999"/>
              <a:gd name="connsiteY26-1308" fmla="*/ 430441 h 3032924"/>
              <a:gd name="connsiteX27-1309" fmla="*/ 1576606 w 3239999"/>
              <a:gd name="connsiteY27-1310" fmla="*/ 526981 h 3032924"/>
              <a:gd name="connsiteX28-1311" fmla="*/ 1576606 w 3239999"/>
              <a:gd name="connsiteY28-1312" fmla="*/ 2765302 h 3032924"/>
              <a:gd name="connsiteX29-1313" fmla="*/ 378630 w 3239999"/>
              <a:gd name="connsiteY29-1314" fmla="*/ 2472117 h 3032924"/>
              <a:gd name="connsiteX30-1315" fmla="*/ 384918 w 3239999"/>
              <a:gd name="connsiteY30-1316" fmla="*/ 526981 h 3032924"/>
              <a:gd name="connsiteX31-1317" fmla="*/ 239143 w 3239999"/>
              <a:gd name="connsiteY31-1318" fmla="*/ 526981 h 3032924"/>
              <a:gd name="connsiteX32-1319" fmla="*/ 239143 w 3239999"/>
              <a:gd name="connsiteY32-1320" fmla="*/ 2776423 h 3032924"/>
              <a:gd name="connsiteX33-1321" fmla="*/ 1576606 w 3239999"/>
              <a:gd name="connsiteY33-1322" fmla="*/ 2776423 h 3032924"/>
              <a:gd name="connsiteX0-1323" fmla="*/ 1576606 w 3239999"/>
              <a:gd name="connsiteY0-1324" fmla="*/ 2778202 h 3032924"/>
              <a:gd name="connsiteX1-1325" fmla="*/ 1663394 w 3239999"/>
              <a:gd name="connsiteY1-1326" fmla="*/ 2778202 h 3032924"/>
              <a:gd name="connsiteX2-1327" fmla="*/ 1663394 w 3239999"/>
              <a:gd name="connsiteY2-1328" fmla="*/ 2776423 h 3032924"/>
              <a:gd name="connsiteX3-1329" fmla="*/ 3000856 w 3239999"/>
              <a:gd name="connsiteY3-1330" fmla="*/ 2776423 h 3032924"/>
              <a:gd name="connsiteX4-1331" fmla="*/ 3000856 w 3239999"/>
              <a:gd name="connsiteY4-1332" fmla="*/ 526981 h 3032924"/>
              <a:gd name="connsiteX5-1333" fmla="*/ 2855082 w 3239999"/>
              <a:gd name="connsiteY5-1334" fmla="*/ 526981 h 3032924"/>
              <a:gd name="connsiteX6-1335" fmla="*/ 2861369 w 3239999"/>
              <a:gd name="connsiteY6-1336" fmla="*/ 2472117 h 3032924"/>
              <a:gd name="connsiteX7-1337" fmla="*/ 1663394 w 3239999"/>
              <a:gd name="connsiteY7-1338" fmla="*/ 2765302 h 3032924"/>
              <a:gd name="connsiteX8-1339" fmla="*/ 1663394 w 3239999"/>
              <a:gd name="connsiteY8-1340" fmla="*/ 526981 h 3032924"/>
              <a:gd name="connsiteX9-1341" fmla="*/ 1663394 w 3239999"/>
              <a:gd name="connsiteY9-1342" fmla="*/ 430441 h 3032924"/>
              <a:gd name="connsiteX10-1343" fmla="*/ 1663394 w 3239999"/>
              <a:gd name="connsiteY10-1344" fmla="*/ 402054 h 3032924"/>
              <a:gd name="connsiteX11-1345" fmla="*/ 2406065 w 3239999"/>
              <a:gd name="connsiteY11-1346" fmla="*/ 22 h 3032924"/>
              <a:gd name="connsiteX12-1347" fmla="*/ 2853673 w 3239999"/>
              <a:gd name="connsiteY12-1348" fmla="*/ 91100 h 3032924"/>
              <a:gd name="connsiteX13-1349" fmla="*/ 2854770 w 3239999"/>
              <a:gd name="connsiteY13-1350" fmla="*/ 430441 h 3032924"/>
              <a:gd name="connsiteX14-1351" fmla="*/ 3120669 w 3239999"/>
              <a:gd name="connsiteY14-1352" fmla="*/ 428517 h 3032924"/>
              <a:gd name="connsiteX15-1353" fmla="*/ 3120669 w 3239999"/>
              <a:gd name="connsiteY15-1354" fmla="*/ 738345 h 3032924"/>
              <a:gd name="connsiteX16-1355" fmla="*/ 3239999 w 3239999"/>
              <a:gd name="connsiteY16-1356" fmla="*/ 738345 h 3032924"/>
              <a:gd name="connsiteX17-1357" fmla="*/ 3239999 w 3239999"/>
              <a:gd name="connsiteY17-1358" fmla="*/ 3032924 h 3032924"/>
              <a:gd name="connsiteX18-1359" fmla="*/ 0 w 3239999"/>
              <a:gd name="connsiteY18-1360" fmla="*/ 3032924 h 3032924"/>
              <a:gd name="connsiteX19-1361" fmla="*/ 0 w 3239999"/>
              <a:gd name="connsiteY19-1362" fmla="*/ 738345 h 3032924"/>
              <a:gd name="connsiteX20-1363" fmla="*/ 102477 w 3239999"/>
              <a:gd name="connsiteY20-1364" fmla="*/ 738345 h 3032924"/>
              <a:gd name="connsiteX21-1365" fmla="*/ 102477 w 3239999"/>
              <a:gd name="connsiteY21-1366" fmla="*/ 428517 h 3032924"/>
              <a:gd name="connsiteX22-1367" fmla="*/ 385229 w 3239999"/>
              <a:gd name="connsiteY22-1368" fmla="*/ 430441 h 3032924"/>
              <a:gd name="connsiteX23-1369" fmla="*/ 386326 w 3239999"/>
              <a:gd name="connsiteY23-1370" fmla="*/ 91100 h 3032924"/>
              <a:gd name="connsiteX24-1371" fmla="*/ 833935 w 3239999"/>
              <a:gd name="connsiteY24-1372" fmla="*/ 22 h 3032924"/>
              <a:gd name="connsiteX25-1373" fmla="*/ 1576606 w 3239999"/>
              <a:gd name="connsiteY25-1374" fmla="*/ 402054 h 3032924"/>
              <a:gd name="connsiteX26-1375" fmla="*/ 1576606 w 3239999"/>
              <a:gd name="connsiteY26-1376" fmla="*/ 430441 h 3032924"/>
              <a:gd name="connsiteX27-1377" fmla="*/ 1576606 w 3239999"/>
              <a:gd name="connsiteY27-1378" fmla="*/ 526981 h 3032924"/>
              <a:gd name="connsiteX28-1379" fmla="*/ 1576606 w 3239999"/>
              <a:gd name="connsiteY28-1380" fmla="*/ 2765302 h 3032924"/>
              <a:gd name="connsiteX29-1381" fmla="*/ 378630 w 3239999"/>
              <a:gd name="connsiteY29-1382" fmla="*/ 2472117 h 3032924"/>
              <a:gd name="connsiteX30-1383" fmla="*/ 384918 w 3239999"/>
              <a:gd name="connsiteY30-1384" fmla="*/ 526981 h 3032924"/>
              <a:gd name="connsiteX31-1385" fmla="*/ 239143 w 3239999"/>
              <a:gd name="connsiteY31-1386" fmla="*/ 526981 h 3032924"/>
              <a:gd name="connsiteX32-1387" fmla="*/ 229618 w 3239999"/>
              <a:gd name="connsiteY32-1388" fmla="*/ 2690698 h 3032924"/>
              <a:gd name="connsiteX33-1389" fmla="*/ 1576606 w 3239999"/>
              <a:gd name="connsiteY33-1390" fmla="*/ 2776423 h 3032924"/>
              <a:gd name="connsiteX0-1391" fmla="*/ 1576606 w 3239999"/>
              <a:gd name="connsiteY0-1392" fmla="*/ 2778202 h 3032924"/>
              <a:gd name="connsiteX1-1393" fmla="*/ 1663394 w 3239999"/>
              <a:gd name="connsiteY1-1394" fmla="*/ 2778202 h 3032924"/>
              <a:gd name="connsiteX2-1395" fmla="*/ 1663394 w 3239999"/>
              <a:gd name="connsiteY2-1396" fmla="*/ 2776423 h 3032924"/>
              <a:gd name="connsiteX3-1397" fmla="*/ 2991331 w 3239999"/>
              <a:gd name="connsiteY3-1398" fmla="*/ 2709748 h 3032924"/>
              <a:gd name="connsiteX4-1399" fmla="*/ 3000856 w 3239999"/>
              <a:gd name="connsiteY4-1400" fmla="*/ 526981 h 3032924"/>
              <a:gd name="connsiteX5-1401" fmla="*/ 2855082 w 3239999"/>
              <a:gd name="connsiteY5-1402" fmla="*/ 526981 h 3032924"/>
              <a:gd name="connsiteX6-1403" fmla="*/ 2861369 w 3239999"/>
              <a:gd name="connsiteY6-1404" fmla="*/ 2472117 h 3032924"/>
              <a:gd name="connsiteX7-1405" fmla="*/ 1663394 w 3239999"/>
              <a:gd name="connsiteY7-1406" fmla="*/ 2765302 h 3032924"/>
              <a:gd name="connsiteX8-1407" fmla="*/ 1663394 w 3239999"/>
              <a:gd name="connsiteY8-1408" fmla="*/ 526981 h 3032924"/>
              <a:gd name="connsiteX9-1409" fmla="*/ 1663394 w 3239999"/>
              <a:gd name="connsiteY9-1410" fmla="*/ 430441 h 3032924"/>
              <a:gd name="connsiteX10-1411" fmla="*/ 1663394 w 3239999"/>
              <a:gd name="connsiteY10-1412" fmla="*/ 402054 h 3032924"/>
              <a:gd name="connsiteX11-1413" fmla="*/ 2406065 w 3239999"/>
              <a:gd name="connsiteY11-1414" fmla="*/ 22 h 3032924"/>
              <a:gd name="connsiteX12-1415" fmla="*/ 2853673 w 3239999"/>
              <a:gd name="connsiteY12-1416" fmla="*/ 91100 h 3032924"/>
              <a:gd name="connsiteX13-1417" fmla="*/ 2854770 w 3239999"/>
              <a:gd name="connsiteY13-1418" fmla="*/ 430441 h 3032924"/>
              <a:gd name="connsiteX14-1419" fmla="*/ 3120669 w 3239999"/>
              <a:gd name="connsiteY14-1420" fmla="*/ 428517 h 3032924"/>
              <a:gd name="connsiteX15-1421" fmla="*/ 3120669 w 3239999"/>
              <a:gd name="connsiteY15-1422" fmla="*/ 738345 h 3032924"/>
              <a:gd name="connsiteX16-1423" fmla="*/ 3239999 w 3239999"/>
              <a:gd name="connsiteY16-1424" fmla="*/ 738345 h 3032924"/>
              <a:gd name="connsiteX17-1425" fmla="*/ 3239999 w 3239999"/>
              <a:gd name="connsiteY17-1426" fmla="*/ 3032924 h 3032924"/>
              <a:gd name="connsiteX18-1427" fmla="*/ 0 w 3239999"/>
              <a:gd name="connsiteY18-1428" fmla="*/ 3032924 h 3032924"/>
              <a:gd name="connsiteX19-1429" fmla="*/ 0 w 3239999"/>
              <a:gd name="connsiteY19-1430" fmla="*/ 738345 h 3032924"/>
              <a:gd name="connsiteX20-1431" fmla="*/ 102477 w 3239999"/>
              <a:gd name="connsiteY20-1432" fmla="*/ 738345 h 3032924"/>
              <a:gd name="connsiteX21-1433" fmla="*/ 102477 w 3239999"/>
              <a:gd name="connsiteY21-1434" fmla="*/ 428517 h 3032924"/>
              <a:gd name="connsiteX22-1435" fmla="*/ 385229 w 3239999"/>
              <a:gd name="connsiteY22-1436" fmla="*/ 430441 h 3032924"/>
              <a:gd name="connsiteX23-1437" fmla="*/ 386326 w 3239999"/>
              <a:gd name="connsiteY23-1438" fmla="*/ 91100 h 3032924"/>
              <a:gd name="connsiteX24-1439" fmla="*/ 833935 w 3239999"/>
              <a:gd name="connsiteY24-1440" fmla="*/ 22 h 3032924"/>
              <a:gd name="connsiteX25-1441" fmla="*/ 1576606 w 3239999"/>
              <a:gd name="connsiteY25-1442" fmla="*/ 402054 h 3032924"/>
              <a:gd name="connsiteX26-1443" fmla="*/ 1576606 w 3239999"/>
              <a:gd name="connsiteY26-1444" fmla="*/ 430441 h 3032924"/>
              <a:gd name="connsiteX27-1445" fmla="*/ 1576606 w 3239999"/>
              <a:gd name="connsiteY27-1446" fmla="*/ 526981 h 3032924"/>
              <a:gd name="connsiteX28-1447" fmla="*/ 1576606 w 3239999"/>
              <a:gd name="connsiteY28-1448" fmla="*/ 2765302 h 3032924"/>
              <a:gd name="connsiteX29-1449" fmla="*/ 378630 w 3239999"/>
              <a:gd name="connsiteY29-1450" fmla="*/ 2472117 h 3032924"/>
              <a:gd name="connsiteX30-1451" fmla="*/ 384918 w 3239999"/>
              <a:gd name="connsiteY30-1452" fmla="*/ 526981 h 3032924"/>
              <a:gd name="connsiteX31-1453" fmla="*/ 239143 w 3239999"/>
              <a:gd name="connsiteY31-1454" fmla="*/ 526981 h 3032924"/>
              <a:gd name="connsiteX32-1455" fmla="*/ 229618 w 3239999"/>
              <a:gd name="connsiteY32-1456" fmla="*/ 2690698 h 3032924"/>
              <a:gd name="connsiteX33-1457" fmla="*/ 1576606 w 3239999"/>
              <a:gd name="connsiteY33-1458" fmla="*/ 2776423 h 303292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9" name="Frame 17"/>
          <p:cNvSpPr/>
          <p:nvPr/>
        </p:nvSpPr>
        <p:spPr>
          <a:xfrm>
            <a:off x="5192785" y="4728556"/>
            <a:ext cx="318434" cy="341296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30" name="Freeform 53"/>
          <p:cNvSpPr/>
          <p:nvPr/>
        </p:nvSpPr>
        <p:spPr>
          <a:xfrm>
            <a:off x="6336137" y="5389379"/>
            <a:ext cx="382784" cy="420630"/>
          </a:xfrm>
          <a:custGeom>
            <a:avLst/>
            <a:gdLst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38125 w 2305050"/>
              <a:gd name="connsiteY16" fmla="*/ 217170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-1" fmla="*/ 0 w 2305050"/>
              <a:gd name="connsiteY0-2" fmla="*/ 0 h 2352675"/>
              <a:gd name="connsiteX1-3" fmla="*/ 771525 w 2305050"/>
              <a:gd name="connsiteY1-4" fmla="*/ 561975 h 2352675"/>
              <a:gd name="connsiteX2-5" fmla="*/ 2019300 w 2305050"/>
              <a:gd name="connsiteY2-6" fmla="*/ 428625 h 2352675"/>
              <a:gd name="connsiteX3-7" fmla="*/ 2266950 w 2305050"/>
              <a:gd name="connsiteY3-8" fmla="*/ 657225 h 2352675"/>
              <a:gd name="connsiteX4-9" fmla="*/ 1143000 w 2305050"/>
              <a:gd name="connsiteY4-10" fmla="*/ 1009650 h 2352675"/>
              <a:gd name="connsiteX5-11" fmla="*/ 1628775 w 2305050"/>
              <a:gd name="connsiteY5-12" fmla="*/ 1533525 h 2352675"/>
              <a:gd name="connsiteX6-13" fmla="*/ 2076450 w 2305050"/>
              <a:gd name="connsiteY6-14" fmla="*/ 1533525 h 2352675"/>
              <a:gd name="connsiteX7-15" fmla="*/ 2305050 w 2305050"/>
              <a:gd name="connsiteY7-16" fmla="*/ 1724025 h 2352675"/>
              <a:gd name="connsiteX8-17" fmla="*/ 1838325 w 2305050"/>
              <a:gd name="connsiteY8-18" fmla="*/ 1857375 h 2352675"/>
              <a:gd name="connsiteX9-19" fmla="*/ 2009775 w 2305050"/>
              <a:gd name="connsiteY9-20" fmla="*/ 2105025 h 2352675"/>
              <a:gd name="connsiteX10-21" fmla="*/ 1733550 w 2305050"/>
              <a:gd name="connsiteY10-22" fmla="*/ 1971675 h 2352675"/>
              <a:gd name="connsiteX11-23" fmla="*/ 1543050 w 2305050"/>
              <a:gd name="connsiteY11-24" fmla="*/ 2352675 h 2352675"/>
              <a:gd name="connsiteX12-25" fmla="*/ 1314450 w 2305050"/>
              <a:gd name="connsiteY12-26" fmla="*/ 2133600 h 2352675"/>
              <a:gd name="connsiteX13-27" fmla="*/ 1447800 w 2305050"/>
              <a:gd name="connsiteY13-28" fmla="*/ 1771650 h 2352675"/>
              <a:gd name="connsiteX14-29" fmla="*/ 923925 w 2305050"/>
              <a:gd name="connsiteY14-30" fmla="*/ 1190625 h 2352675"/>
              <a:gd name="connsiteX15-31" fmla="*/ 447675 w 2305050"/>
              <a:gd name="connsiteY15-32" fmla="*/ 2276475 h 2352675"/>
              <a:gd name="connsiteX16-33" fmla="*/ 260071 w 2305050"/>
              <a:gd name="connsiteY16-34" fmla="*/ 2087575 h 2352675"/>
              <a:gd name="connsiteX17-35" fmla="*/ 523875 w 2305050"/>
              <a:gd name="connsiteY17-36" fmla="*/ 714375 h 2352675"/>
              <a:gd name="connsiteX18-37" fmla="*/ 0 w 2305050"/>
              <a:gd name="connsiteY18-38" fmla="*/ 0 h 2352675"/>
              <a:gd name="connsiteX0-39" fmla="*/ 0 w 2305050"/>
              <a:gd name="connsiteY0-40" fmla="*/ 0 h 2352675"/>
              <a:gd name="connsiteX1-41" fmla="*/ 771525 w 2305050"/>
              <a:gd name="connsiteY1-42" fmla="*/ 561975 h 2352675"/>
              <a:gd name="connsiteX2-43" fmla="*/ 2019300 w 2305050"/>
              <a:gd name="connsiteY2-44" fmla="*/ 428625 h 2352675"/>
              <a:gd name="connsiteX3-45" fmla="*/ 2266950 w 2305050"/>
              <a:gd name="connsiteY3-46" fmla="*/ 657225 h 2352675"/>
              <a:gd name="connsiteX4-47" fmla="*/ 1143000 w 2305050"/>
              <a:gd name="connsiteY4-48" fmla="*/ 1009650 h 2352675"/>
              <a:gd name="connsiteX5-49" fmla="*/ 1628775 w 2305050"/>
              <a:gd name="connsiteY5-50" fmla="*/ 1533525 h 2352675"/>
              <a:gd name="connsiteX6-51" fmla="*/ 2076450 w 2305050"/>
              <a:gd name="connsiteY6-52" fmla="*/ 1533525 h 2352675"/>
              <a:gd name="connsiteX7-53" fmla="*/ 2305050 w 2305050"/>
              <a:gd name="connsiteY7-54" fmla="*/ 1724025 h 2352675"/>
              <a:gd name="connsiteX8-55" fmla="*/ 1838325 w 2305050"/>
              <a:gd name="connsiteY8-56" fmla="*/ 1857375 h 2352675"/>
              <a:gd name="connsiteX9-57" fmla="*/ 2009775 w 2305050"/>
              <a:gd name="connsiteY9-58" fmla="*/ 2105025 h 2352675"/>
              <a:gd name="connsiteX10-59" fmla="*/ 1733550 w 2305050"/>
              <a:gd name="connsiteY10-60" fmla="*/ 1971675 h 2352675"/>
              <a:gd name="connsiteX11-61" fmla="*/ 1543050 w 2305050"/>
              <a:gd name="connsiteY11-62" fmla="*/ 2352675 h 2352675"/>
              <a:gd name="connsiteX12-63" fmla="*/ 1314450 w 2305050"/>
              <a:gd name="connsiteY12-64" fmla="*/ 2133600 h 2352675"/>
              <a:gd name="connsiteX13-65" fmla="*/ 1447800 w 2305050"/>
              <a:gd name="connsiteY13-66" fmla="*/ 1771650 h 2352675"/>
              <a:gd name="connsiteX14-67" fmla="*/ 923925 w 2305050"/>
              <a:gd name="connsiteY14-68" fmla="*/ 1190625 h 2352675"/>
              <a:gd name="connsiteX15-69" fmla="*/ 447675 w 2305050"/>
              <a:gd name="connsiteY15-70" fmla="*/ 2276475 h 2352675"/>
              <a:gd name="connsiteX16-71" fmla="*/ 296647 w 2305050"/>
              <a:gd name="connsiteY16-72" fmla="*/ 2094890 h 2352675"/>
              <a:gd name="connsiteX17-73" fmla="*/ 523875 w 2305050"/>
              <a:gd name="connsiteY17-74" fmla="*/ 714375 h 2352675"/>
              <a:gd name="connsiteX18-75" fmla="*/ 0 w 2305050"/>
              <a:gd name="connsiteY18-76" fmla="*/ 0 h 2352675"/>
              <a:gd name="connsiteX0-77" fmla="*/ 0 w 2305050"/>
              <a:gd name="connsiteY0-78" fmla="*/ 0 h 2352675"/>
              <a:gd name="connsiteX1-79" fmla="*/ 771525 w 2305050"/>
              <a:gd name="connsiteY1-80" fmla="*/ 561975 h 2352675"/>
              <a:gd name="connsiteX2-81" fmla="*/ 2019300 w 2305050"/>
              <a:gd name="connsiteY2-82" fmla="*/ 428625 h 2352675"/>
              <a:gd name="connsiteX3-83" fmla="*/ 2266950 w 2305050"/>
              <a:gd name="connsiteY3-84" fmla="*/ 657225 h 2352675"/>
              <a:gd name="connsiteX4-85" fmla="*/ 1143000 w 2305050"/>
              <a:gd name="connsiteY4-86" fmla="*/ 1009650 h 2352675"/>
              <a:gd name="connsiteX5-87" fmla="*/ 1628775 w 2305050"/>
              <a:gd name="connsiteY5-88" fmla="*/ 1533525 h 2352675"/>
              <a:gd name="connsiteX6-89" fmla="*/ 2076450 w 2305050"/>
              <a:gd name="connsiteY6-90" fmla="*/ 1533525 h 2352675"/>
              <a:gd name="connsiteX7-91" fmla="*/ 2305050 w 2305050"/>
              <a:gd name="connsiteY7-92" fmla="*/ 1724025 h 2352675"/>
              <a:gd name="connsiteX8-93" fmla="*/ 1838325 w 2305050"/>
              <a:gd name="connsiteY8-94" fmla="*/ 1857375 h 2352675"/>
              <a:gd name="connsiteX9-95" fmla="*/ 2009775 w 2305050"/>
              <a:gd name="connsiteY9-96" fmla="*/ 2105025 h 2352675"/>
              <a:gd name="connsiteX10-97" fmla="*/ 1733550 w 2305050"/>
              <a:gd name="connsiteY10-98" fmla="*/ 1971675 h 2352675"/>
              <a:gd name="connsiteX11-99" fmla="*/ 1543050 w 2305050"/>
              <a:gd name="connsiteY11-100" fmla="*/ 2352675 h 2352675"/>
              <a:gd name="connsiteX12-101" fmla="*/ 1314450 w 2305050"/>
              <a:gd name="connsiteY12-102" fmla="*/ 2133600 h 2352675"/>
              <a:gd name="connsiteX13-103" fmla="*/ 1447800 w 2305050"/>
              <a:gd name="connsiteY13-104" fmla="*/ 1771650 h 2352675"/>
              <a:gd name="connsiteX14-105" fmla="*/ 923925 w 2305050"/>
              <a:gd name="connsiteY14-106" fmla="*/ 1190625 h 2352675"/>
              <a:gd name="connsiteX15-107" fmla="*/ 447675 w 2305050"/>
              <a:gd name="connsiteY15-108" fmla="*/ 2276475 h 2352675"/>
              <a:gd name="connsiteX16-109" fmla="*/ 292990 w 2305050"/>
              <a:gd name="connsiteY16-110" fmla="*/ 2036368 h 2352675"/>
              <a:gd name="connsiteX17-111" fmla="*/ 523875 w 2305050"/>
              <a:gd name="connsiteY17-112" fmla="*/ 714375 h 2352675"/>
              <a:gd name="connsiteX18-113" fmla="*/ 0 w 2305050"/>
              <a:gd name="connsiteY18-114" fmla="*/ 0 h 2352675"/>
              <a:gd name="connsiteX0-115" fmla="*/ 0 w 2305050"/>
              <a:gd name="connsiteY0-116" fmla="*/ 0 h 2352675"/>
              <a:gd name="connsiteX1-117" fmla="*/ 771525 w 2305050"/>
              <a:gd name="connsiteY1-118" fmla="*/ 561975 h 2352675"/>
              <a:gd name="connsiteX2-119" fmla="*/ 2019300 w 2305050"/>
              <a:gd name="connsiteY2-120" fmla="*/ 428625 h 2352675"/>
              <a:gd name="connsiteX3-121" fmla="*/ 2266950 w 2305050"/>
              <a:gd name="connsiteY3-122" fmla="*/ 657225 h 2352675"/>
              <a:gd name="connsiteX4-123" fmla="*/ 1143000 w 2305050"/>
              <a:gd name="connsiteY4-124" fmla="*/ 1009650 h 2352675"/>
              <a:gd name="connsiteX5-125" fmla="*/ 1628775 w 2305050"/>
              <a:gd name="connsiteY5-126" fmla="*/ 1533525 h 2352675"/>
              <a:gd name="connsiteX6-127" fmla="*/ 2076450 w 2305050"/>
              <a:gd name="connsiteY6-128" fmla="*/ 1533525 h 2352675"/>
              <a:gd name="connsiteX7-129" fmla="*/ 2305050 w 2305050"/>
              <a:gd name="connsiteY7-130" fmla="*/ 1724025 h 2352675"/>
              <a:gd name="connsiteX8-131" fmla="*/ 1838325 w 2305050"/>
              <a:gd name="connsiteY8-132" fmla="*/ 1857375 h 2352675"/>
              <a:gd name="connsiteX9-133" fmla="*/ 2009775 w 2305050"/>
              <a:gd name="connsiteY9-134" fmla="*/ 2105025 h 2352675"/>
              <a:gd name="connsiteX10-135" fmla="*/ 1733550 w 2305050"/>
              <a:gd name="connsiteY10-136" fmla="*/ 1971675 h 2352675"/>
              <a:gd name="connsiteX11-137" fmla="*/ 1543050 w 2305050"/>
              <a:gd name="connsiteY11-138" fmla="*/ 2352675 h 2352675"/>
              <a:gd name="connsiteX12-139" fmla="*/ 1314450 w 2305050"/>
              <a:gd name="connsiteY12-140" fmla="*/ 2133600 h 2352675"/>
              <a:gd name="connsiteX13-141" fmla="*/ 1447800 w 2305050"/>
              <a:gd name="connsiteY13-142" fmla="*/ 1771650 h 2352675"/>
              <a:gd name="connsiteX14-143" fmla="*/ 923925 w 2305050"/>
              <a:gd name="connsiteY14-144" fmla="*/ 1190625 h 2352675"/>
              <a:gd name="connsiteX15-145" fmla="*/ 414757 w 2305050"/>
              <a:gd name="connsiteY15-146" fmla="*/ 2305735 h 2352675"/>
              <a:gd name="connsiteX16-147" fmla="*/ 292990 w 2305050"/>
              <a:gd name="connsiteY16-148" fmla="*/ 2036368 h 2352675"/>
              <a:gd name="connsiteX17-149" fmla="*/ 523875 w 2305050"/>
              <a:gd name="connsiteY17-150" fmla="*/ 714375 h 2352675"/>
              <a:gd name="connsiteX18-151" fmla="*/ 0 w 2305050"/>
              <a:gd name="connsiteY18-152" fmla="*/ 0 h 2352675"/>
              <a:gd name="connsiteX0-153" fmla="*/ 0 w 2305050"/>
              <a:gd name="connsiteY0-154" fmla="*/ 0 h 2352675"/>
              <a:gd name="connsiteX1-155" fmla="*/ 771525 w 2305050"/>
              <a:gd name="connsiteY1-156" fmla="*/ 561975 h 2352675"/>
              <a:gd name="connsiteX2-157" fmla="*/ 2019300 w 2305050"/>
              <a:gd name="connsiteY2-158" fmla="*/ 428625 h 2352675"/>
              <a:gd name="connsiteX3-159" fmla="*/ 2292554 w 2305050"/>
              <a:gd name="connsiteY3-160" fmla="*/ 627964 h 2352675"/>
              <a:gd name="connsiteX4-161" fmla="*/ 1143000 w 2305050"/>
              <a:gd name="connsiteY4-162" fmla="*/ 1009650 h 2352675"/>
              <a:gd name="connsiteX5-163" fmla="*/ 1628775 w 2305050"/>
              <a:gd name="connsiteY5-164" fmla="*/ 1533525 h 2352675"/>
              <a:gd name="connsiteX6-165" fmla="*/ 2076450 w 2305050"/>
              <a:gd name="connsiteY6-166" fmla="*/ 1533525 h 2352675"/>
              <a:gd name="connsiteX7-167" fmla="*/ 2305050 w 2305050"/>
              <a:gd name="connsiteY7-168" fmla="*/ 1724025 h 2352675"/>
              <a:gd name="connsiteX8-169" fmla="*/ 1838325 w 2305050"/>
              <a:gd name="connsiteY8-170" fmla="*/ 1857375 h 2352675"/>
              <a:gd name="connsiteX9-171" fmla="*/ 2009775 w 2305050"/>
              <a:gd name="connsiteY9-172" fmla="*/ 2105025 h 2352675"/>
              <a:gd name="connsiteX10-173" fmla="*/ 1733550 w 2305050"/>
              <a:gd name="connsiteY10-174" fmla="*/ 1971675 h 2352675"/>
              <a:gd name="connsiteX11-175" fmla="*/ 1543050 w 2305050"/>
              <a:gd name="connsiteY11-176" fmla="*/ 2352675 h 2352675"/>
              <a:gd name="connsiteX12-177" fmla="*/ 1314450 w 2305050"/>
              <a:gd name="connsiteY12-178" fmla="*/ 2133600 h 2352675"/>
              <a:gd name="connsiteX13-179" fmla="*/ 1447800 w 2305050"/>
              <a:gd name="connsiteY13-180" fmla="*/ 1771650 h 2352675"/>
              <a:gd name="connsiteX14-181" fmla="*/ 923925 w 2305050"/>
              <a:gd name="connsiteY14-182" fmla="*/ 1190625 h 2352675"/>
              <a:gd name="connsiteX15-183" fmla="*/ 414757 w 2305050"/>
              <a:gd name="connsiteY15-184" fmla="*/ 2305735 h 2352675"/>
              <a:gd name="connsiteX16-185" fmla="*/ 292990 w 2305050"/>
              <a:gd name="connsiteY16-186" fmla="*/ 2036368 h 2352675"/>
              <a:gd name="connsiteX17-187" fmla="*/ 523875 w 2305050"/>
              <a:gd name="connsiteY17-188" fmla="*/ 714375 h 2352675"/>
              <a:gd name="connsiteX18-189" fmla="*/ 0 w 2305050"/>
              <a:gd name="connsiteY18-190" fmla="*/ 0 h 2352675"/>
              <a:gd name="connsiteX0-191" fmla="*/ 0 w 2305050"/>
              <a:gd name="connsiteY0-192" fmla="*/ 0 h 2352675"/>
              <a:gd name="connsiteX1-193" fmla="*/ 771525 w 2305050"/>
              <a:gd name="connsiteY1-194" fmla="*/ 561975 h 2352675"/>
              <a:gd name="connsiteX2-195" fmla="*/ 2081480 w 2305050"/>
              <a:gd name="connsiteY2-196" fmla="*/ 476174 h 2352675"/>
              <a:gd name="connsiteX3-197" fmla="*/ 2292554 w 2305050"/>
              <a:gd name="connsiteY3-198" fmla="*/ 627964 h 2352675"/>
              <a:gd name="connsiteX4-199" fmla="*/ 1143000 w 2305050"/>
              <a:gd name="connsiteY4-200" fmla="*/ 1009650 h 2352675"/>
              <a:gd name="connsiteX5-201" fmla="*/ 1628775 w 2305050"/>
              <a:gd name="connsiteY5-202" fmla="*/ 1533525 h 2352675"/>
              <a:gd name="connsiteX6-203" fmla="*/ 2076450 w 2305050"/>
              <a:gd name="connsiteY6-204" fmla="*/ 1533525 h 2352675"/>
              <a:gd name="connsiteX7-205" fmla="*/ 2305050 w 2305050"/>
              <a:gd name="connsiteY7-206" fmla="*/ 1724025 h 2352675"/>
              <a:gd name="connsiteX8-207" fmla="*/ 1838325 w 2305050"/>
              <a:gd name="connsiteY8-208" fmla="*/ 1857375 h 2352675"/>
              <a:gd name="connsiteX9-209" fmla="*/ 2009775 w 2305050"/>
              <a:gd name="connsiteY9-210" fmla="*/ 2105025 h 2352675"/>
              <a:gd name="connsiteX10-211" fmla="*/ 1733550 w 2305050"/>
              <a:gd name="connsiteY10-212" fmla="*/ 1971675 h 2352675"/>
              <a:gd name="connsiteX11-213" fmla="*/ 1543050 w 2305050"/>
              <a:gd name="connsiteY11-214" fmla="*/ 2352675 h 2352675"/>
              <a:gd name="connsiteX12-215" fmla="*/ 1314450 w 2305050"/>
              <a:gd name="connsiteY12-216" fmla="*/ 2133600 h 2352675"/>
              <a:gd name="connsiteX13-217" fmla="*/ 1447800 w 2305050"/>
              <a:gd name="connsiteY13-218" fmla="*/ 1771650 h 2352675"/>
              <a:gd name="connsiteX14-219" fmla="*/ 923925 w 2305050"/>
              <a:gd name="connsiteY14-220" fmla="*/ 1190625 h 2352675"/>
              <a:gd name="connsiteX15-221" fmla="*/ 414757 w 2305050"/>
              <a:gd name="connsiteY15-222" fmla="*/ 2305735 h 2352675"/>
              <a:gd name="connsiteX16-223" fmla="*/ 292990 w 2305050"/>
              <a:gd name="connsiteY16-224" fmla="*/ 2036368 h 2352675"/>
              <a:gd name="connsiteX17-225" fmla="*/ 523875 w 2305050"/>
              <a:gd name="connsiteY17-226" fmla="*/ 714375 h 2352675"/>
              <a:gd name="connsiteX18-227" fmla="*/ 0 w 2305050"/>
              <a:gd name="connsiteY18-228" fmla="*/ 0 h 2352675"/>
              <a:gd name="connsiteX0-229" fmla="*/ 0 w 2305050"/>
              <a:gd name="connsiteY0-230" fmla="*/ 0 h 2352675"/>
              <a:gd name="connsiteX1-231" fmla="*/ 771525 w 2305050"/>
              <a:gd name="connsiteY1-232" fmla="*/ 561975 h 2352675"/>
              <a:gd name="connsiteX2-233" fmla="*/ 2004671 w 2305050"/>
              <a:gd name="connsiteY2-234" fmla="*/ 468859 h 2352675"/>
              <a:gd name="connsiteX3-235" fmla="*/ 2292554 w 2305050"/>
              <a:gd name="connsiteY3-236" fmla="*/ 627964 h 2352675"/>
              <a:gd name="connsiteX4-237" fmla="*/ 1143000 w 2305050"/>
              <a:gd name="connsiteY4-238" fmla="*/ 1009650 h 2352675"/>
              <a:gd name="connsiteX5-239" fmla="*/ 1628775 w 2305050"/>
              <a:gd name="connsiteY5-240" fmla="*/ 1533525 h 2352675"/>
              <a:gd name="connsiteX6-241" fmla="*/ 2076450 w 2305050"/>
              <a:gd name="connsiteY6-242" fmla="*/ 1533525 h 2352675"/>
              <a:gd name="connsiteX7-243" fmla="*/ 2305050 w 2305050"/>
              <a:gd name="connsiteY7-244" fmla="*/ 1724025 h 2352675"/>
              <a:gd name="connsiteX8-245" fmla="*/ 1838325 w 2305050"/>
              <a:gd name="connsiteY8-246" fmla="*/ 1857375 h 2352675"/>
              <a:gd name="connsiteX9-247" fmla="*/ 2009775 w 2305050"/>
              <a:gd name="connsiteY9-248" fmla="*/ 2105025 h 2352675"/>
              <a:gd name="connsiteX10-249" fmla="*/ 1733550 w 2305050"/>
              <a:gd name="connsiteY10-250" fmla="*/ 1971675 h 2352675"/>
              <a:gd name="connsiteX11-251" fmla="*/ 1543050 w 2305050"/>
              <a:gd name="connsiteY11-252" fmla="*/ 2352675 h 2352675"/>
              <a:gd name="connsiteX12-253" fmla="*/ 1314450 w 2305050"/>
              <a:gd name="connsiteY12-254" fmla="*/ 2133600 h 2352675"/>
              <a:gd name="connsiteX13-255" fmla="*/ 1447800 w 2305050"/>
              <a:gd name="connsiteY13-256" fmla="*/ 1771650 h 2352675"/>
              <a:gd name="connsiteX14-257" fmla="*/ 923925 w 2305050"/>
              <a:gd name="connsiteY14-258" fmla="*/ 1190625 h 2352675"/>
              <a:gd name="connsiteX15-259" fmla="*/ 414757 w 2305050"/>
              <a:gd name="connsiteY15-260" fmla="*/ 2305735 h 2352675"/>
              <a:gd name="connsiteX16-261" fmla="*/ 292990 w 2305050"/>
              <a:gd name="connsiteY16-262" fmla="*/ 2036368 h 2352675"/>
              <a:gd name="connsiteX17-263" fmla="*/ 523875 w 2305050"/>
              <a:gd name="connsiteY17-264" fmla="*/ 714375 h 2352675"/>
              <a:gd name="connsiteX18-265" fmla="*/ 0 w 2305050"/>
              <a:gd name="connsiteY18-266" fmla="*/ 0 h 2352675"/>
              <a:gd name="connsiteX0-267" fmla="*/ 0 w 2305050"/>
              <a:gd name="connsiteY0-268" fmla="*/ 0 h 2352675"/>
              <a:gd name="connsiteX1-269" fmla="*/ 771525 w 2305050"/>
              <a:gd name="connsiteY1-270" fmla="*/ 561975 h 2352675"/>
              <a:gd name="connsiteX2-271" fmla="*/ 1960779 w 2305050"/>
              <a:gd name="connsiteY2-272" fmla="*/ 472517 h 2352675"/>
              <a:gd name="connsiteX3-273" fmla="*/ 2292554 w 2305050"/>
              <a:gd name="connsiteY3-274" fmla="*/ 627964 h 2352675"/>
              <a:gd name="connsiteX4-275" fmla="*/ 1143000 w 2305050"/>
              <a:gd name="connsiteY4-276" fmla="*/ 1009650 h 2352675"/>
              <a:gd name="connsiteX5-277" fmla="*/ 1628775 w 2305050"/>
              <a:gd name="connsiteY5-278" fmla="*/ 1533525 h 2352675"/>
              <a:gd name="connsiteX6-279" fmla="*/ 2076450 w 2305050"/>
              <a:gd name="connsiteY6-280" fmla="*/ 1533525 h 2352675"/>
              <a:gd name="connsiteX7-281" fmla="*/ 2305050 w 2305050"/>
              <a:gd name="connsiteY7-282" fmla="*/ 1724025 h 2352675"/>
              <a:gd name="connsiteX8-283" fmla="*/ 1838325 w 2305050"/>
              <a:gd name="connsiteY8-284" fmla="*/ 1857375 h 2352675"/>
              <a:gd name="connsiteX9-285" fmla="*/ 2009775 w 2305050"/>
              <a:gd name="connsiteY9-286" fmla="*/ 2105025 h 2352675"/>
              <a:gd name="connsiteX10-287" fmla="*/ 1733550 w 2305050"/>
              <a:gd name="connsiteY10-288" fmla="*/ 1971675 h 2352675"/>
              <a:gd name="connsiteX11-289" fmla="*/ 1543050 w 2305050"/>
              <a:gd name="connsiteY11-290" fmla="*/ 2352675 h 2352675"/>
              <a:gd name="connsiteX12-291" fmla="*/ 1314450 w 2305050"/>
              <a:gd name="connsiteY12-292" fmla="*/ 2133600 h 2352675"/>
              <a:gd name="connsiteX13-293" fmla="*/ 1447800 w 2305050"/>
              <a:gd name="connsiteY13-294" fmla="*/ 1771650 h 2352675"/>
              <a:gd name="connsiteX14-295" fmla="*/ 923925 w 2305050"/>
              <a:gd name="connsiteY14-296" fmla="*/ 1190625 h 2352675"/>
              <a:gd name="connsiteX15-297" fmla="*/ 414757 w 2305050"/>
              <a:gd name="connsiteY15-298" fmla="*/ 2305735 h 2352675"/>
              <a:gd name="connsiteX16-299" fmla="*/ 292990 w 2305050"/>
              <a:gd name="connsiteY16-300" fmla="*/ 2036368 h 2352675"/>
              <a:gd name="connsiteX17-301" fmla="*/ 523875 w 2305050"/>
              <a:gd name="connsiteY17-302" fmla="*/ 714375 h 2352675"/>
              <a:gd name="connsiteX18-303" fmla="*/ 0 w 2305050"/>
              <a:gd name="connsiteY18-304" fmla="*/ 0 h 2352675"/>
              <a:gd name="connsiteX0-305" fmla="*/ 0 w 2305050"/>
              <a:gd name="connsiteY0-306" fmla="*/ 0 h 2352675"/>
              <a:gd name="connsiteX1-307" fmla="*/ 771525 w 2305050"/>
              <a:gd name="connsiteY1-308" fmla="*/ 561975 h 2352675"/>
              <a:gd name="connsiteX2-309" fmla="*/ 1960779 w 2305050"/>
              <a:gd name="connsiteY2-310" fmla="*/ 472517 h 2352675"/>
              <a:gd name="connsiteX3-311" fmla="*/ 2270609 w 2305050"/>
              <a:gd name="connsiteY3-312" fmla="*/ 649910 h 2352675"/>
              <a:gd name="connsiteX4-313" fmla="*/ 1143000 w 2305050"/>
              <a:gd name="connsiteY4-314" fmla="*/ 1009650 h 2352675"/>
              <a:gd name="connsiteX5-315" fmla="*/ 1628775 w 2305050"/>
              <a:gd name="connsiteY5-316" fmla="*/ 1533525 h 2352675"/>
              <a:gd name="connsiteX6-317" fmla="*/ 2076450 w 2305050"/>
              <a:gd name="connsiteY6-318" fmla="*/ 1533525 h 2352675"/>
              <a:gd name="connsiteX7-319" fmla="*/ 2305050 w 2305050"/>
              <a:gd name="connsiteY7-320" fmla="*/ 1724025 h 2352675"/>
              <a:gd name="connsiteX8-321" fmla="*/ 1838325 w 2305050"/>
              <a:gd name="connsiteY8-322" fmla="*/ 1857375 h 2352675"/>
              <a:gd name="connsiteX9-323" fmla="*/ 2009775 w 2305050"/>
              <a:gd name="connsiteY9-324" fmla="*/ 2105025 h 2352675"/>
              <a:gd name="connsiteX10-325" fmla="*/ 1733550 w 2305050"/>
              <a:gd name="connsiteY10-326" fmla="*/ 1971675 h 2352675"/>
              <a:gd name="connsiteX11-327" fmla="*/ 1543050 w 2305050"/>
              <a:gd name="connsiteY11-328" fmla="*/ 2352675 h 2352675"/>
              <a:gd name="connsiteX12-329" fmla="*/ 1314450 w 2305050"/>
              <a:gd name="connsiteY12-330" fmla="*/ 2133600 h 2352675"/>
              <a:gd name="connsiteX13-331" fmla="*/ 1447800 w 2305050"/>
              <a:gd name="connsiteY13-332" fmla="*/ 1771650 h 2352675"/>
              <a:gd name="connsiteX14-333" fmla="*/ 923925 w 2305050"/>
              <a:gd name="connsiteY14-334" fmla="*/ 1190625 h 2352675"/>
              <a:gd name="connsiteX15-335" fmla="*/ 414757 w 2305050"/>
              <a:gd name="connsiteY15-336" fmla="*/ 2305735 h 2352675"/>
              <a:gd name="connsiteX16-337" fmla="*/ 292990 w 2305050"/>
              <a:gd name="connsiteY16-338" fmla="*/ 2036368 h 2352675"/>
              <a:gd name="connsiteX17-339" fmla="*/ 523875 w 2305050"/>
              <a:gd name="connsiteY17-340" fmla="*/ 714375 h 2352675"/>
              <a:gd name="connsiteX18-341" fmla="*/ 0 w 2305050"/>
              <a:gd name="connsiteY18-342" fmla="*/ 0 h 2352675"/>
              <a:gd name="connsiteX0-343" fmla="*/ 0 w 2305050"/>
              <a:gd name="connsiteY0-344" fmla="*/ 0 h 2352675"/>
              <a:gd name="connsiteX1-345" fmla="*/ 771525 w 2305050"/>
              <a:gd name="connsiteY1-346" fmla="*/ 561975 h 2352675"/>
              <a:gd name="connsiteX2-347" fmla="*/ 1960779 w 2305050"/>
              <a:gd name="connsiteY2-348" fmla="*/ 472517 h 2352675"/>
              <a:gd name="connsiteX3-349" fmla="*/ 2296212 w 2305050"/>
              <a:gd name="connsiteY3-350" fmla="*/ 646252 h 2352675"/>
              <a:gd name="connsiteX4-351" fmla="*/ 1143000 w 2305050"/>
              <a:gd name="connsiteY4-352" fmla="*/ 1009650 h 2352675"/>
              <a:gd name="connsiteX5-353" fmla="*/ 1628775 w 2305050"/>
              <a:gd name="connsiteY5-354" fmla="*/ 1533525 h 2352675"/>
              <a:gd name="connsiteX6-355" fmla="*/ 2076450 w 2305050"/>
              <a:gd name="connsiteY6-356" fmla="*/ 1533525 h 2352675"/>
              <a:gd name="connsiteX7-357" fmla="*/ 2305050 w 2305050"/>
              <a:gd name="connsiteY7-358" fmla="*/ 1724025 h 2352675"/>
              <a:gd name="connsiteX8-359" fmla="*/ 1838325 w 2305050"/>
              <a:gd name="connsiteY8-360" fmla="*/ 1857375 h 2352675"/>
              <a:gd name="connsiteX9-361" fmla="*/ 2009775 w 2305050"/>
              <a:gd name="connsiteY9-362" fmla="*/ 2105025 h 2352675"/>
              <a:gd name="connsiteX10-363" fmla="*/ 1733550 w 2305050"/>
              <a:gd name="connsiteY10-364" fmla="*/ 1971675 h 2352675"/>
              <a:gd name="connsiteX11-365" fmla="*/ 1543050 w 2305050"/>
              <a:gd name="connsiteY11-366" fmla="*/ 2352675 h 2352675"/>
              <a:gd name="connsiteX12-367" fmla="*/ 1314450 w 2305050"/>
              <a:gd name="connsiteY12-368" fmla="*/ 2133600 h 2352675"/>
              <a:gd name="connsiteX13-369" fmla="*/ 1447800 w 2305050"/>
              <a:gd name="connsiteY13-370" fmla="*/ 1771650 h 2352675"/>
              <a:gd name="connsiteX14-371" fmla="*/ 923925 w 2305050"/>
              <a:gd name="connsiteY14-372" fmla="*/ 1190625 h 2352675"/>
              <a:gd name="connsiteX15-373" fmla="*/ 414757 w 2305050"/>
              <a:gd name="connsiteY15-374" fmla="*/ 2305735 h 2352675"/>
              <a:gd name="connsiteX16-375" fmla="*/ 292990 w 2305050"/>
              <a:gd name="connsiteY16-376" fmla="*/ 2036368 h 2352675"/>
              <a:gd name="connsiteX17-377" fmla="*/ 523875 w 2305050"/>
              <a:gd name="connsiteY17-378" fmla="*/ 714375 h 2352675"/>
              <a:gd name="connsiteX18-379" fmla="*/ 0 w 2305050"/>
              <a:gd name="connsiteY18-380" fmla="*/ 0 h 2352675"/>
              <a:gd name="connsiteX0-381" fmla="*/ 0 w 2305050"/>
              <a:gd name="connsiteY0-382" fmla="*/ 0 h 2352675"/>
              <a:gd name="connsiteX1-383" fmla="*/ 771525 w 2305050"/>
              <a:gd name="connsiteY1-384" fmla="*/ 561975 h 2352675"/>
              <a:gd name="connsiteX2-385" fmla="*/ 1982725 w 2305050"/>
              <a:gd name="connsiteY2-386" fmla="*/ 494463 h 2352675"/>
              <a:gd name="connsiteX3-387" fmla="*/ 2296212 w 2305050"/>
              <a:gd name="connsiteY3-388" fmla="*/ 646252 h 2352675"/>
              <a:gd name="connsiteX4-389" fmla="*/ 1143000 w 2305050"/>
              <a:gd name="connsiteY4-390" fmla="*/ 1009650 h 2352675"/>
              <a:gd name="connsiteX5-391" fmla="*/ 1628775 w 2305050"/>
              <a:gd name="connsiteY5-392" fmla="*/ 1533525 h 2352675"/>
              <a:gd name="connsiteX6-393" fmla="*/ 2076450 w 2305050"/>
              <a:gd name="connsiteY6-394" fmla="*/ 1533525 h 2352675"/>
              <a:gd name="connsiteX7-395" fmla="*/ 2305050 w 2305050"/>
              <a:gd name="connsiteY7-396" fmla="*/ 1724025 h 2352675"/>
              <a:gd name="connsiteX8-397" fmla="*/ 1838325 w 2305050"/>
              <a:gd name="connsiteY8-398" fmla="*/ 1857375 h 2352675"/>
              <a:gd name="connsiteX9-399" fmla="*/ 2009775 w 2305050"/>
              <a:gd name="connsiteY9-400" fmla="*/ 2105025 h 2352675"/>
              <a:gd name="connsiteX10-401" fmla="*/ 1733550 w 2305050"/>
              <a:gd name="connsiteY10-402" fmla="*/ 1971675 h 2352675"/>
              <a:gd name="connsiteX11-403" fmla="*/ 1543050 w 2305050"/>
              <a:gd name="connsiteY11-404" fmla="*/ 2352675 h 2352675"/>
              <a:gd name="connsiteX12-405" fmla="*/ 1314450 w 2305050"/>
              <a:gd name="connsiteY12-406" fmla="*/ 2133600 h 2352675"/>
              <a:gd name="connsiteX13-407" fmla="*/ 1447800 w 2305050"/>
              <a:gd name="connsiteY13-408" fmla="*/ 1771650 h 2352675"/>
              <a:gd name="connsiteX14-409" fmla="*/ 923925 w 2305050"/>
              <a:gd name="connsiteY14-410" fmla="*/ 1190625 h 2352675"/>
              <a:gd name="connsiteX15-411" fmla="*/ 414757 w 2305050"/>
              <a:gd name="connsiteY15-412" fmla="*/ 2305735 h 2352675"/>
              <a:gd name="connsiteX16-413" fmla="*/ 292990 w 2305050"/>
              <a:gd name="connsiteY16-414" fmla="*/ 2036368 h 2352675"/>
              <a:gd name="connsiteX17-415" fmla="*/ 523875 w 2305050"/>
              <a:gd name="connsiteY17-416" fmla="*/ 714375 h 2352675"/>
              <a:gd name="connsiteX18-417" fmla="*/ 0 w 2305050"/>
              <a:gd name="connsiteY18-418" fmla="*/ 0 h 2352675"/>
              <a:gd name="connsiteX0-419" fmla="*/ 0 w 2305050"/>
              <a:gd name="connsiteY0-420" fmla="*/ 0 h 2352675"/>
              <a:gd name="connsiteX1-421" fmla="*/ 771525 w 2305050"/>
              <a:gd name="connsiteY1-422" fmla="*/ 561975 h 2352675"/>
              <a:gd name="connsiteX2-423" fmla="*/ 2041246 w 2305050"/>
              <a:gd name="connsiteY2-424" fmla="*/ 498120 h 2352675"/>
              <a:gd name="connsiteX3-425" fmla="*/ 2296212 w 2305050"/>
              <a:gd name="connsiteY3-426" fmla="*/ 646252 h 2352675"/>
              <a:gd name="connsiteX4-427" fmla="*/ 1143000 w 2305050"/>
              <a:gd name="connsiteY4-428" fmla="*/ 1009650 h 2352675"/>
              <a:gd name="connsiteX5-429" fmla="*/ 1628775 w 2305050"/>
              <a:gd name="connsiteY5-430" fmla="*/ 1533525 h 2352675"/>
              <a:gd name="connsiteX6-431" fmla="*/ 2076450 w 2305050"/>
              <a:gd name="connsiteY6-432" fmla="*/ 1533525 h 2352675"/>
              <a:gd name="connsiteX7-433" fmla="*/ 2305050 w 2305050"/>
              <a:gd name="connsiteY7-434" fmla="*/ 1724025 h 2352675"/>
              <a:gd name="connsiteX8-435" fmla="*/ 1838325 w 2305050"/>
              <a:gd name="connsiteY8-436" fmla="*/ 1857375 h 2352675"/>
              <a:gd name="connsiteX9-437" fmla="*/ 2009775 w 2305050"/>
              <a:gd name="connsiteY9-438" fmla="*/ 2105025 h 2352675"/>
              <a:gd name="connsiteX10-439" fmla="*/ 1733550 w 2305050"/>
              <a:gd name="connsiteY10-440" fmla="*/ 1971675 h 2352675"/>
              <a:gd name="connsiteX11-441" fmla="*/ 1543050 w 2305050"/>
              <a:gd name="connsiteY11-442" fmla="*/ 2352675 h 2352675"/>
              <a:gd name="connsiteX12-443" fmla="*/ 1314450 w 2305050"/>
              <a:gd name="connsiteY12-444" fmla="*/ 2133600 h 2352675"/>
              <a:gd name="connsiteX13-445" fmla="*/ 1447800 w 2305050"/>
              <a:gd name="connsiteY13-446" fmla="*/ 1771650 h 2352675"/>
              <a:gd name="connsiteX14-447" fmla="*/ 923925 w 2305050"/>
              <a:gd name="connsiteY14-448" fmla="*/ 1190625 h 2352675"/>
              <a:gd name="connsiteX15-449" fmla="*/ 414757 w 2305050"/>
              <a:gd name="connsiteY15-450" fmla="*/ 2305735 h 2352675"/>
              <a:gd name="connsiteX16-451" fmla="*/ 292990 w 2305050"/>
              <a:gd name="connsiteY16-452" fmla="*/ 2036368 h 2352675"/>
              <a:gd name="connsiteX17-453" fmla="*/ 523875 w 2305050"/>
              <a:gd name="connsiteY17-454" fmla="*/ 714375 h 2352675"/>
              <a:gd name="connsiteX18-455" fmla="*/ 0 w 2305050"/>
              <a:gd name="connsiteY18-456" fmla="*/ 0 h 2352675"/>
              <a:gd name="connsiteX0-457" fmla="*/ 0 w 2305050"/>
              <a:gd name="connsiteY0-458" fmla="*/ 0 h 2352675"/>
              <a:gd name="connsiteX1-459" fmla="*/ 771525 w 2305050"/>
              <a:gd name="connsiteY1-460" fmla="*/ 561975 h 2352675"/>
              <a:gd name="connsiteX2-461" fmla="*/ 2041246 w 2305050"/>
              <a:gd name="connsiteY2-462" fmla="*/ 498120 h 2352675"/>
              <a:gd name="connsiteX3-463" fmla="*/ 2296212 w 2305050"/>
              <a:gd name="connsiteY3-464" fmla="*/ 646252 h 2352675"/>
              <a:gd name="connsiteX4-465" fmla="*/ 1143000 w 2305050"/>
              <a:gd name="connsiteY4-466" fmla="*/ 1009650 h 2352675"/>
              <a:gd name="connsiteX5-467" fmla="*/ 1628775 w 2305050"/>
              <a:gd name="connsiteY5-468" fmla="*/ 1533525 h 2352675"/>
              <a:gd name="connsiteX6-469" fmla="*/ 2076450 w 2305050"/>
              <a:gd name="connsiteY6-470" fmla="*/ 1533525 h 2352675"/>
              <a:gd name="connsiteX7-471" fmla="*/ 2305050 w 2305050"/>
              <a:gd name="connsiteY7-472" fmla="*/ 1724025 h 2352675"/>
              <a:gd name="connsiteX8-473" fmla="*/ 1838325 w 2305050"/>
              <a:gd name="connsiteY8-474" fmla="*/ 1857375 h 2352675"/>
              <a:gd name="connsiteX9-475" fmla="*/ 2009775 w 2305050"/>
              <a:gd name="connsiteY9-476" fmla="*/ 2105025 h 2352675"/>
              <a:gd name="connsiteX10-477" fmla="*/ 1733550 w 2305050"/>
              <a:gd name="connsiteY10-478" fmla="*/ 1971675 h 2352675"/>
              <a:gd name="connsiteX11-479" fmla="*/ 1543050 w 2305050"/>
              <a:gd name="connsiteY11-480" fmla="*/ 2352675 h 2352675"/>
              <a:gd name="connsiteX12-481" fmla="*/ 1314450 w 2305050"/>
              <a:gd name="connsiteY12-482" fmla="*/ 2133600 h 2352675"/>
              <a:gd name="connsiteX13-483" fmla="*/ 1447800 w 2305050"/>
              <a:gd name="connsiteY13-484" fmla="*/ 1771650 h 2352675"/>
              <a:gd name="connsiteX14-485" fmla="*/ 923925 w 2305050"/>
              <a:gd name="connsiteY14-486" fmla="*/ 1190625 h 2352675"/>
              <a:gd name="connsiteX15-487" fmla="*/ 414757 w 2305050"/>
              <a:gd name="connsiteY15-488" fmla="*/ 2305735 h 2352675"/>
              <a:gd name="connsiteX16-489" fmla="*/ 292990 w 2305050"/>
              <a:gd name="connsiteY16-490" fmla="*/ 2036368 h 2352675"/>
              <a:gd name="connsiteX17-491" fmla="*/ 520217 w 2305050"/>
              <a:gd name="connsiteY17-492" fmla="*/ 750951 h 2352675"/>
              <a:gd name="connsiteX18-493" fmla="*/ 0 w 2305050"/>
              <a:gd name="connsiteY18-494" fmla="*/ 0 h 2352675"/>
              <a:gd name="connsiteX0-495" fmla="*/ 0 w 2305050"/>
              <a:gd name="connsiteY0-496" fmla="*/ 0 h 2352675"/>
              <a:gd name="connsiteX1-497" fmla="*/ 771525 w 2305050"/>
              <a:gd name="connsiteY1-498" fmla="*/ 561975 h 2352675"/>
              <a:gd name="connsiteX2-499" fmla="*/ 2041246 w 2305050"/>
              <a:gd name="connsiteY2-500" fmla="*/ 498120 h 2352675"/>
              <a:gd name="connsiteX3-501" fmla="*/ 2296212 w 2305050"/>
              <a:gd name="connsiteY3-502" fmla="*/ 646252 h 2352675"/>
              <a:gd name="connsiteX4-503" fmla="*/ 1143000 w 2305050"/>
              <a:gd name="connsiteY4-504" fmla="*/ 1009650 h 2352675"/>
              <a:gd name="connsiteX5-505" fmla="*/ 1628775 w 2305050"/>
              <a:gd name="connsiteY5-506" fmla="*/ 1533525 h 2352675"/>
              <a:gd name="connsiteX6-507" fmla="*/ 2076450 w 2305050"/>
              <a:gd name="connsiteY6-508" fmla="*/ 1533525 h 2352675"/>
              <a:gd name="connsiteX7-509" fmla="*/ 2305050 w 2305050"/>
              <a:gd name="connsiteY7-510" fmla="*/ 1724025 h 2352675"/>
              <a:gd name="connsiteX8-511" fmla="*/ 1838325 w 2305050"/>
              <a:gd name="connsiteY8-512" fmla="*/ 1857375 h 2352675"/>
              <a:gd name="connsiteX9-513" fmla="*/ 2009775 w 2305050"/>
              <a:gd name="connsiteY9-514" fmla="*/ 2105025 h 2352675"/>
              <a:gd name="connsiteX10-515" fmla="*/ 1733550 w 2305050"/>
              <a:gd name="connsiteY10-516" fmla="*/ 1971675 h 2352675"/>
              <a:gd name="connsiteX11-517" fmla="*/ 1543050 w 2305050"/>
              <a:gd name="connsiteY11-518" fmla="*/ 2352675 h 2352675"/>
              <a:gd name="connsiteX12-519" fmla="*/ 1314450 w 2305050"/>
              <a:gd name="connsiteY12-520" fmla="*/ 2133600 h 2352675"/>
              <a:gd name="connsiteX13-521" fmla="*/ 1447800 w 2305050"/>
              <a:gd name="connsiteY13-522" fmla="*/ 1771650 h 2352675"/>
              <a:gd name="connsiteX14-523" fmla="*/ 923925 w 2305050"/>
              <a:gd name="connsiteY14-524" fmla="*/ 1190625 h 2352675"/>
              <a:gd name="connsiteX15-525" fmla="*/ 414757 w 2305050"/>
              <a:gd name="connsiteY15-526" fmla="*/ 2305735 h 2352675"/>
              <a:gd name="connsiteX16-527" fmla="*/ 292990 w 2305050"/>
              <a:gd name="connsiteY16-528" fmla="*/ 2036368 h 2352675"/>
              <a:gd name="connsiteX17-529" fmla="*/ 520217 w 2305050"/>
              <a:gd name="connsiteY17-530" fmla="*/ 750951 h 2352675"/>
              <a:gd name="connsiteX18-531" fmla="*/ 0 w 2305050"/>
              <a:gd name="connsiteY18-532" fmla="*/ 0 h 2352675"/>
              <a:gd name="connsiteX0-533" fmla="*/ 0 w 2305050"/>
              <a:gd name="connsiteY0-534" fmla="*/ 0 h 2352675"/>
              <a:gd name="connsiteX1-535" fmla="*/ 771525 w 2305050"/>
              <a:gd name="connsiteY1-536" fmla="*/ 561975 h 2352675"/>
              <a:gd name="connsiteX2-537" fmla="*/ 2041246 w 2305050"/>
              <a:gd name="connsiteY2-538" fmla="*/ 498120 h 2352675"/>
              <a:gd name="connsiteX3-539" fmla="*/ 2296212 w 2305050"/>
              <a:gd name="connsiteY3-540" fmla="*/ 646252 h 2352675"/>
              <a:gd name="connsiteX4-541" fmla="*/ 1143000 w 2305050"/>
              <a:gd name="connsiteY4-542" fmla="*/ 1009650 h 2352675"/>
              <a:gd name="connsiteX5-543" fmla="*/ 1628775 w 2305050"/>
              <a:gd name="connsiteY5-544" fmla="*/ 1533525 h 2352675"/>
              <a:gd name="connsiteX6-545" fmla="*/ 2076450 w 2305050"/>
              <a:gd name="connsiteY6-546" fmla="*/ 1533525 h 2352675"/>
              <a:gd name="connsiteX7-547" fmla="*/ 2305050 w 2305050"/>
              <a:gd name="connsiteY7-548" fmla="*/ 1724025 h 2352675"/>
              <a:gd name="connsiteX8-549" fmla="*/ 1838325 w 2305050"/>
              <a:gd name="connsiteY8-550" fmla="*/ 1857375 h 2352675"/>
              <a:gd name="connsiteX9-551" fmla="*/ 2009775 w 2305050"/>
              <a:gd name="connsiteY9-552" fmla="*/ 2105025 h 2352675"/>
              <a:gd name="connsiteX10-553" fmla="*/ 1733550 w 2305050"/>
              <a:gd name="connsiteY10-554" fmla="*/ 1971675 h 2352675"/>
              <a:gd name="connsiteX11-555" fmla="*/ 1543050 w 2305050"/>
              <a:gd name="connsiteY11-556" fmla="*/ 2352675 h 2352675"/>
              <a:gd name="connsiteX12-557" fmla="*/ 1314450 w 2305050"/>
              <a:gd name="connsiteY12-558" fmla="*/ 2133600 h 2352675"/>
              <a:gd name="connsiteX13-559" fmla="*/ 1447800 w 2305050"/>
              <a:gd name="connsiteY13-560" fmla="*/ 1771650 h 2352675"/>
              <a:gd name="connsiteX14-561" fmla="*/ 923925 w 2305050"/>
              <a:gd name="connsiteY14-562" fmla="*/ 1190625 h 2352675"/>
              <a:gd name="connsiteX15-563" fmla="*/ 414757 w 2305050"/>
              <a:gd name="connsiteY15-564" fmla="*/ 2305735 h 2352675"/>
              <a:gd name="connsiteX16-565" fmla="*/ 292990 w 2305050"/>
              <a:gd name="connsiteY16-566" fmla="*/ 2036368 h 2352675"/>
              <a:gd name="connsiteX17-567" fmla="*/ 520217 w 2305050"/>
              <a:gd name="connsiteY17-568" fmla="*/ 750951 h 2352675"/>
              <a:gd name="connsiteX18-569" fmla="*/ 0 w 2305050"/>
              <a:gd name="connsiteY18-570" fmla="*/ 0 h 2352675"/>
              <a:gd name="connsiteX0-571" fmla="*/ 0 w 2305050"/>
              <a:gd name="connsiteY0-572" fmla="*/ 0 h 2352675"/>
              <a:gd name="connsiteX1-573" fmla="*/ 771525 w 2305050"/>
              <a:gd name="connsiteY1-574" fmla="*/ 561975 h 2352675"/>
              <a:gd name="connsiteX2-575" fmla="*/ 2041246 w 2305050"/>
              <a:gd name="connsiteY2-576" fmla="*/ 498120 h 2352675"/>
              <a:gd name="connsiteX3-577" fmla="*/ 2296212 w 2305050"/>
              <a:gd name="connsiteY3-578" fmla="*/ 646252 h 2352675"/>
              <a:gd name="connsiteX4-579" fmla="*/ 1143000 w 2305050"/>
              <a:gd name="connsiteY4-580" fmla="*/ 1009650 h 2352675"/>
              <a:gd name="connsiteX5-581" fmla="*/ 1628775 w 2305050"/>
              <a:gd name="connsiteY5-582" fmla="*/ 1533525 h 2352675"/>
              <a:gd name="connsiteX6-583" fmla="*/ 2076450 w 2305050"/>
              <a:gd name="connsiteY6-584" fmla="*/ 1533525 h 2352675"/>
              <a:gd name="connsiteX7-585" fmla="*/ 2305050 w 2305050"/>
              <a:gd name="connsiteY7-586" fmla="*/ 1724025 h 2352675"/>
              <a:gd name="connsiteX8-587" fmla="*/ 1838325 w 2305050"/>
              <a:gd name="connsiteY8-588" fmla="*/ 1857375 h 2352675"/>
              <a:gd name="connsiteX9-589" fmla="*/ 2009775 w 2305050"/>
              <a:gd name="connsiteY9-590" fmla="*/ 2105025 h 2352675"/>
              <a:gd name="connsiteX10-591" fmla="*/ 1733550 w 2305050"/>
              <a:gd name="connsiteY10-592" fmla="*/ 1971675 h 2352675"/>
              <a:gd name="connsiteX11-593" fmla="*/ 1543050 w 2305050"/>
              <a:gd name="connsiteY11-594" fmla="*/ 2352675 h 2352675"/>
              <a:gd name="connsiteX12-595" fmla="*/ 1314450 w 2305050"/>
              <a:gd name="connsiteY12-596" fmla="*/ 2133600 h 2352675"/>
              <a:gd name="connsiteX13-597" fmla="*/ 1447800 w 2305050"/>
              <a:gd name="connsiteY13-598" fmla="*/ 1771650 h 2352675"/>
              <a:gd name="connsiteX14-599" fmla="*/ 923925 w 2305050"/>
              <a:gd name="connsiteY14-600" fmla="*/ 1190625 h 2352675"/>
              <a:gd name="connsiteX15-601" fmla="*/ 414757 w 2305050"/>
              <a:gd name="connsiteY15-602" fmla="*/ 2305735 h 2352675"/>
              <a:gd name="connsiteX16-603" fmla="*/ 292990 w 2305050"/>
              <a:gd name="connsiteY16-604" fmla="*/ 2036368 h 2352675"/>
              <a:gd name="connsiteX17-605" fmla="*/ 520217 w 2305050"/>
              <a:gd name="connsiteY17-606" fmla="*/ 750951 h 2352675"/>
              <a:gd name="connsiteX18-607" fmla="*/ 0 w 2305050"/>
              <a:gd name="connsiteY18-608" fmla="*/ 0 h 2352675"/>
              <a:gd name="connsiteX0-609" fmla="*/ 0 w 2294077"/>
              <a:gd name="connsiteY0-610" fmla="*/ 0 h 2363647"/>
              <a:gd name="connsiteX1-611" fmla="*/ 760552 w 2294077"/>
              <a:gd name="connsiteY1-612" fmla="*/ 572947 h 2363647"/>
              <a:gd name="connsiteX2-613" fmla="*/ 2030273 w 2294077"/>
              <a:gd name="connsiteY2-614" fmla="*/ 509092 h 2363647"/>
              <a:gd name="connsiteX3-615" fmla="*/ 2285239 w 2294077"/>
              <a:gd name="connsiteY3-616" fmla="*/ 657224 h 2363647"/>
              <a:gd name="connsiteX4-617" fmla="*/ 1132027 w 2294077"/>
              <a:gd name="connsiteY4-618" fmla="*/ 1020622 h 2363647"/>
              <a:gd name="connsiteX5-619" fmla="*/ 1617802 w 2294077"/>
              <a:gd name="connsiteY5-620" fmla="*/ 1544497 h 2363647"/>
              <a:gd name="connsiteX6-621" fmla="*/ 2065477 w 2294077"/>
              <a:gd name="connsiteY6-622" fmla="*/ 1544497 h 2363647"/>
              <a:gd name="connsiteX7-623" fmla="*/ 2294077 w 2294077"/>
              <a:gd name="connsiteY7-624" fmla="*/ 1734997 h 2363647"/>
              <a:gd name="connsiteX8-625" fmla="*/ 1827352 w 2294077"/>
              <a:gd name="connsiteY8-626" fmla="*/ 1868347 h 2363647"/>
              <a:gd name="connsiteX9-627" fmla="*/ 1998802 w 2294077"/>
              <a:gd name="connsiteY9-628" fmla="*/ 2115997 h 2363647"/>
              <a:gd name="connsiteX10-629" fmla="*/ 1722577 w 2294077"/>
              <a:gd name="connsiteY10-630" fmla="*/ 1982647 h 2363647"/>
              <a:gd name="connsiteX11-631" fmla="*/ 1532077 w 2294077"/>
              <a:gd name="connsiteY11-632" fmla="*/ 2363647 h 2363647"/>
              <a:gd name="connsiteX12-633" fmla="*/ 1303477 w 2294077"/>
              <a:gd name="connsiteY12-634" fmla="*/ 2144572 h 2363647"/>
              <a:gd name="connsiteX13-635" fmla="*/ 1436827 w 2294077"/>
              <a:gd name="connsiteY13-636" fmla="*/ 1782622 h 2363647"/>
              <a:gd name="connsiteX14-637" fmla="*/ 912952 w 2294077"/>
              <a:gd name="connsiteY14-638" fmla="*/ 1201597 h 2363647"/>
              <a:gd name="connsiteX15-639" fmla="*/ 403784 w 2294077"/>
              <a:gd name="connsiteY15-640" fmla="*/ 2316707 h 2363647"/>
              <a:gd name="connsiteX16-641" fmla="*/ 282017 w 2294077"/>
              <a:gd name="connsiteY16-642" fmla="*/ 2047340 h 2363647"/>
              <a:gd name="connsiteX17-643" fmla="*/ 509244 w 2294077"/>
              <a:gd name="connsiteY17-644" fmla="*/ 761923 h 2363647"/>
              <a:gd name="connsiteX18-645" fmla="*/ 0 w 2294077"/>
              <a:gd name="connsiteY18-646" fmla="*/ 0 h 2363647"/>
              <a:gd name="connsiteX0-647" fmla="*/ 6569 w 2300646"/>
              <a:gd name="connsiteY0-648" fmla="*/ 0 h 2363647"/>
              <a:gd name="connsiteX1-649" fmla="*/ 767121 w 2300646"/>
              <a:gd name="connsiteY1-650" fmla="*/ 572947 h 2363647"/>
              <a:gd name="connsiteX2-651" fmla="*/ 2036842 w 2300646"/>
              <a:gd name="connsiteY2-652" fmla="*/ 509092 h 2363647"/>
              <a:gd name="connsiteX3-653" fmla="*/ 2291808 w 2300646"/>
              <a:gd name="connsiteY3-654" fmla="*/ 657224 h 2363647"/>
              <a:gd name="connsiteX4-655" fmla="*/ 1138596 w 2300646"/>
              <a:gd name="connsiteY4-656" fmla="*/ 1020622 h 2363647"/>
              <a:gd name="connsiteX5-657" fmla="*/ 1624371 w 2300646"/>
              <a:gd name="connsiteY5-658" fmla="*/ 1544497 h 2363647"/>
              <a:gd name="connsiteX6-659" fmla="*/ 2072046 w 2300646"/>
              <a:gd name="connsiteY6-660" fmla="*/ 1544497 h 2363647"/>
              <a:gd name="connsiteX7-661" fmla="*/ 2300646 w 2300646"/>
              <a:gd name="connsiteY7-662" fmla="*/ 1734997 h 2363647"/>
              <a:gd name="connsiteX8-663" fmla="*/ 1833921 w 2300646"/>
              <a:gd name="connsiteY8-664" fmla="*/ 1868347 h 2363647"/>
              <a:gd name="connsiteX9-665" fmla="*/ 2005371 w 2300646"/>
              <a:gd name="connsiteY9-666" fmla="*/ 2115997 h 2363647"/>
              <a:gd name="connsiteX10-667" fmla="*/ 1729146 w 2300646"/>
              <a:gd name="connsiteY10-668" fmla="*/ 1982647 h 2363647"/>
              <a:gd name="connsiteX11-669" fmla="*/ 1538646 w 2300646"/>
              <a:gd name="connsiteY11-670" fmla="*/ 2363647 h 2363647"/>
              <a:gd name="connsiteX12-671" fmla="*/ 1310046 w 2300646"/>
              <a:gd name="connsiteY12-672" fmla="*/ 2144572 h 2363647"/>
              <a:gd name="connsiteX13-673" fmla="*/ 1443396 w 2300646"/>
              <a:gd name="connsiteY13-674" fmla="*/ 1782622 h 2363647"/>
              <a:gd name="connsiteX14-675" fmla="*/ 919521 w 2300646"/>
              <a:gd name="connsiteY14-676" fmla="*/ 1201597 h 2363647"/>
              <a:gd name="connsiteX15-677" fmla="*/ 410353 w 2300646"/>
              <a:gd name="connsiteY15-678" fmla="*/ 2316707 h 2363647"/>
              <a:gd name="connsiteX16-679" fmla="*/ 288586 w 2300646"/>
              <a:gd name="connsiteY16-680" fmla="*/ 2047340 h 2363647"/>
              <a:gd name="connsiteX17-681" fmla="*/ 515813 w 2300646"/>
              <a:gd name="connsiteY17-682" fmla="*/ 761923 h 2363647"/>
              <a:gd name="connsiteX18-683" fmla="*/ 6569 w 2300646"/>
              <a:gd name="connsiteY18-684" fmla="*/ 0 h 2363647"/>
              <a:gd name="connsiteX0-685" fmla="*/ 6569 w 2300646"/>
              <a:gd name="connsiteY0-686" fmla="*/ 5505 h 2369152"/>
              <a:gd name="connsiteX1-687" fmla="*/ 767121 w 2300646"/>
              <a:gd name="connsiteY1-688" fmla="*/ 578452 h 2369152"/>
              <a:gd name="connsiteX2-689" fmla="*/ 2036842 w 2300646"/>
              <a:gd name="connsiteY2-690" fmla="*/ 514597 h 2369152"/>
              <a:gd name="connsiteX3-691" fmla="*/ 2291808 w 2300646"/>
              <a:gd name="connsiteY3-692" fmla="*/ 662729 h 2369152"/>
              <a:gd name="connsiteX4-693" fmla="*/ 1138596 w 2300646"/>
              <a:gd name="connsiteY4-694" fmla="*/ 1026127 h 2369152"/>
              <a:gd name="connsiteX5-695" fmla="*/ 1624371 w 2300646"/>
              <a:gd name="connsiteY5-696" fmla="*/ 1550002 h 2369152"/>
              <a:gd name="connsiteX6-697" fmla="*/ 2072046 w 2300646"/>
              <a:gd name="connsiteY6-698" fmla="*/ 1550002 h 2369152"/>
              <a:gd name="connsiteX7-699" fmla="*/ 2300646 w 2300646"/>
              <a:gd name="connsiteY7-700" fmla="*/ 1740502 h 2369152"/>
              <a:gd name="connsiteX8-701" fmla="*/ 1833921 w 2300646"/>
              <a:gd name="connsiteY8-702" fmla="*/ 1873852 h 2369152"/>
              <a:gd name="connsiteX9-703" fmla="*/ 2005371 w 2300646"/>
              <a:gd name="connsiteY9-704" fmla="*/ 2121502 h 2369152"/>
              <a:gd name="connsiteX10-705" fmla="*/ 1729146 w 2300646"/>
              <a:gd name="connsiteY10-706" fmla="*/ 1988152 h 2369152"/>
              <a:gd name="connsiteX11-707" fmla="*/ 1538646 w 2300646"/>
              <a:gd name="connsiteY11-708" fmla="*/ 2369152 h 2369152"/>
              <a:gd name="connsiteX12-709" fmla="*/ 1310046 w 2300646"/>
              <a:gd name="connsiteY12-710" fmla="*/ 2150077 h 2369152"/>
              <a:gd name="connsiteX13-711" fmla="*/ 1443396 w 2300646"/>
              <a:gd name="connsiteY13-712" fmla="*/ 1788127 h 2369152"/>
              <a:gd name="connsiteX14-713" fmla="*/ 919521 w 2300646"/>
              <a:gd name="connsiteY14-714" fmla="*/ 1207102 h 2369152"/>
              <a:gd name="connsiteX15-715" fmla="*/ 410353 w 2300646"/>
              <a:gd name="connsiteY15-716" fmla="*/ 2322212 h 2369152"/>
              <a:gd name="connsiteX16-717" fmla="*/ 288586 w 2300646"/>
              <a:gd name="connsiteY16-718" fmla="*/ 2052845 h 2369152"/>
              <a:gd name="connsiteX17-719" fmla="*/ 515813 w 2300646"/>
              <a:gd name="connsiteY17-720" fmla="*/ 767428 h 2369152"/>
              <a:gd name="connsiteX18-721" fmla="*/ 6569 w 2300646"/>
              <a:gd name="connsiteY18-722" fmla="*/ 5505 h 2369152"/>
              <a:gd name="connsiteX0-723" fmla="*/ 11167 w 2305244"/>
              <a:gd name="connsiteY0-724" fmla="*/ 5505 h 2369152"/>
              <a:gd name="connsiteX1-725" fmla="*/ 771719 w 2305244"/>
              <a:gd name="connsiteY1-726" fmla="*/ 578452 h 2369152"/>
              <a:gd name="connsiteX2-727" fmla="*/ 2041440 w 2305244"/>
              <a:gd name="connsiteY2-728" fmla="*/ 514597 h 2369152"/>
              <a:gd name="connsiteX3-729" fmla="*/ 2296406 w 2305244"/>
              <a:gd name="connsiteY3-730" fmla="*/ 662729 h 2369152"/>
              <a:gd name="connsiteX4-731" fmla="*/ 1143194 w 2305244"/>
              <a:gd name="connsiteY4-732" fmla="*/ 1026127 h 2369152"/>
              <a:gd name="connsiteX5-733" fmla="*/ 1628969 w 2305244"/>
              <a:gd name="connsiteY5-734" fmla="*/ 1550002 h 2369152"/>
              <a:gd name="connsiteX6-735" fmla="*/ 2076644 w 2305244"/>
              <a:gd name="connsiteY6-736" fmla="*/ 1550002 h 2369152"/>
              <a:gd name="connsiteX7-737" fmla="*/ 2305244 w 2305244"/>
              <a:gd name="connsiteY7-738" fmla="*/ 1740502 h 2369152"/>
              <a:gd name="connsiteX8-739" fmla="*/ 1838519 w 2305244"/>
              <a:gd name="connsiteY8-740" fmla="*/ 1873852 h 2369152"/>
              <a:gd name="connsiteX9-741" fmla="*/ 2009969 w 2305244"/>
              <a:gd name="connsiteY9-742" fmla="*/ 2121502 h 2369152"/>
              <a:gd name="connsiteX10-743" fmla="*/ 1733744 w 2305244"/>
              <a:gd name="connsiteY10-744" fmla="*/ 1988152 h 2369152"/>
              <a:gd name="connsiteX11-745" fmla="*/ 1543244 w 2305244"/>
              <a:gd name="connsiteY11-746" fmla="*/ 2369152 h 2369152"/>
              <a:gd name="connsiteX12-747" fmla="*/ 1314644 w 2305244"/>
              <a:gd name="connsiteY12-748" fmla="*/ 2150077 h 2369152"/>
              <a:gd name="connsiteX13-749" fmla="*/ 1447994 w 2305244"/>
              <a:gd name="connsiteY13-750" fmla="*/ 1788127 h 2369152"/>
              <a:gd name="connsiteX14-751" fmla="*/ 924119 w 2305244"/>
              <a:gd name="connsiteY14-752" fmla="*/ 1207102 h 2369152"/>
              <a:gd name="connsiteX15-753" fmla="*/ 414951 w 2305244"/>
              <a:gd name="connsiteY15-754" fmla="*/ 2322212 h 2369152"/>
              <a:gd name="connsiteX16-755" fmla="*/ 293184 w 2305244"/>
              <a:gd name="connsiteY16-756" fmla="*/ 2052845 h 2369152"/>
              <a:gd name="connsiteX17-757" fmla="*/ 520411 w 2305244"/>
              <a:gd name="connsiteY17-758" fmla="*/ 767428 h 2369152"/>
              <a:gd name="connsiteX18-759" fmla="*/ 11167 w 2305244"/>
              <a:gd name="connsiteY18-760" fmla="*/ 5505 h 2369152"/>
              <a:gd name="connsiteX0-761" fmla="*/ 11167 w 2305244"/>
              <a:gd name="connsiteY0-762" fmla="*/ 5505 h 2369152"/>
              <a:gd name="connsiteX1-763" fmla="*/ 771719 w 2305244"/>
              <a:gd name="connsiteY1-764" fmla="*/ 578452 h 2369152"/>
              <a:gd name="connsiteX2-765" fmla="*/ 2041440 w 2305244"/>
              <a:gd name="connsiteY2-766" fmla="*/ 514597 h 2369152"/>
              <a:gd name="connsiteX3-767" fmla="*/ 2296406 w 2305244"/>
              <a:gd name="connsiteY3-768" fmla="*/ 662729 h 2369152"/>
              <a:gd name="connsiteX4-769" fmla="*/ 1143194 w 2305244"/>
              <a:gd name="connsiteY4-770" fmla="*/ 1026127 h 2369152"/>
              <a:gd name="connsiteX5-771" fmla="*/ 1628969 w 2305244"/>
              <a:gd name="connsiteY5-772" fmla="*/ 1550002 h 2369152"/>
              <a:gd name="connsiteX6-773" fmla="*/ 2076644 w 2305244"/>
              <a:gd name="connsiteY6-774" fmla="*/ 1550002 h 2369152"/>
              <a:gd name="connsiteX7-775" fmla="*/ 2305244 w 2305244"/>
              <a:gd name="connsiteY7-776" fmla="*/ 1740502 h 2369152"/>
              <a:gd name="connsiteX8-777" fmla="*/ 1838519 w 2305244"/>
              <a:gd name="connsiteY8-778" fmla="*/ 1873852 h 2369152"/>
              <a:gd name="connsiteX9-779" fmla="*/ 2009969 w 2305244"/>
              <a:gd name="connsiteY9-780" fmla="*/ 2121502 h 2369152"/>
              <a:gd name="connsiteX10-781" fmla="*/ 1733744 w 2305244"/>
              <a:gd name="connsiteY10-782" fmla="*/ 1988152 h 2369152"/>
              <a:gd name="connsiteX11-783" fmla="*/ 1543244 w 2305244"/>
              <a:gd name="connsiteY11-784" fmla="*/ 2369152 h 2369152"/>
              <a:gd name="connsiteX12-785" fmla="*/ 1314644 w 2305244"/>
              <a:gd name="connsiteY12-786" fmla="*/ 2150077 h 2369152"/>
              <a:gd name="connsiteX13-787" fmla="*/ 1447994 w 2305244"/>
              <a:gd name="connsiteY13-788" fmla="*/ 1788127 h 2369152"/>
              <a:gd name="connsiteX14-789" fmla="*/ 909489 w 2305244"/>
              <a:gd name="connsiteY14-790" fmla="*/ 1185156 h 2369152"/>
              <a:gd name="connsiteX15-791" fmla="*/ 414951 w 2305244"/>
              <a:gd name="connsiteY15-792" fmla="*/ 2322212 h 2369152"/>
              <a:gd name="connsiteX16-793" fmla="*/ 293184 w 2305244"/>
              <a:gd name="connsiteY16-794" fmla="*/ 2052845 h 2369152"/>
              <a:gd name="connsiteX17-795" fmla="*/ 520411 w 2305244"/>
              <a:gd name="connsiteY17-796" fmla="*/ 767428 h 2369152"/>
              <a:gd name="connsiteX18-797" fmla="*/ 11167 w 2305244"/>
              <a:gd name="connsiteY18-798" fmla="*/ 5505 h 2369152"/>
              <a:gd name="connsiteX0-799" fmla="*/ 11167 w 2305244"/>
              <a:gd name="connsiteY0-800" fmla="*/ 5505 h 2369152"/>
              <a:gd name="connsiteX1-801" fmla="*/ 771719 w 2305244"/>
              <a:gd name="connsiteY1-802" fmla="*/ 578452 h 2369152"/>
              <a:gd name="connsiteX2-803" fmla="*/ 2041440 w 2305244"/>
              <a:gd name="connsiteY2-804" fmla="*/ 514597 h 2369152"/>
              <a:gd name="connsiteX3-805" fmla="*/ 2296406 w 2305244"/>
              <a:gd name="connsiteY3-806" fmla="*/ 662729 h 2369152"/>
              <a:gd name="connsiteX4-807" fmla="*/ 1106618 w 2305244"/>
              <a:gd name="connsiteY4-808" fmla="*/ 1004182 h 2369152"/>
              <a:gd name="connsiteX5-809" fmla="*/ 1628969 w 2305244"/>
              <a:gd name="connsiteY5-810" fmla="*/ 1550002 h 2369152"/>
              <a:gd name="connsiteX6-811" fmla="*/ 2076644 w 2305244"/>
              <a:gd name="connsiteY6-812" fmla="*/ 1550002 h 2369152"/>
              <a:gd name="connsiteX7-813" fmla="*/ 2305244 w 2305244"/>
              <a:gd name="connsiteY7-814" fmla="*/ 1740502 h 2369152"/>
              <a:gd name="connsiteX8-815" fmla="*/ 1838519 w 2305244"/>
              <a:gd name="connsiteY8-816" fmla="*/ 1873852 h 2369152"/>
              <a:gd name="connsiteX9-817" fmla="*/ 2009969 w 2305244"/>
              <a:gd name="connsiteY9-818" fmla="*/ 2121502 h 2369152"/>
              <a:gd name="connsiteX10-819" fmla="*/ 1733744 w 2305244"/>
              <a:gd name="connsiteY10-820" fmla="*/ 1988152 h 2369152"/>
              <a:gd name="connsiteX11-821" fmla="*/ 1543244 w 2305244"/>
              <a:gd name="connsiteY11-822" fmla="*/ 2369152 h 2369152"/>
              <a:gd name="connsiteX12-823" fmla="*/ 1314644 w 2305244"/>
              <a:gd name="connsiteY12-824" fmla="*/ 2150077 h 2369152"/>
              <a:gd name="connsiteX13-825" fmla="*/ 1447994 w 2305244"/>
              <a:gd name="connsiteY13-826" fmla="*/ 1788127 h 2369152"/>
              <a:gd name="connsiteX14-827" fmla="*/ 909489 w 2305244"/>
              <a:gd name="connsiteY14-828" fmla="*/ 1185156 h 2369152"/>
              <a:gd name="connsiteX15-829" fmla="*/ 414951 w 2305244"/>
              <a:gd name="connsiteY15-830" fmla="*/ 2322212 h 2369152"/>
              <a:gd name="connsiteX16-831" fmla="*/ 293184 w 2305244"/>
              <a:gd name="connsiteY16-832" fmla="*/ 2052845 h 2369152"/>
              <a:gd name="connsiteX17-833" fmla="*/ 520411 w 2305244"/>
              <a:gd name="connsiteY17-834" fmla="*/ 767428 h 2369152"/>
              <a:gd name="connsiteX18-835" fmla="*/ 11167 w 2305244"/>
              <a:gd name="connsiteY18-836" fmla="*/ 5505 h 2369152"/>
              <a:gd name="connsiteX0-837" fmla="*/ 11167 w 2305244"/>
              <a:gd name="connsiteY0-838" fmla="*/ 5505 h 2369152"/>
              <a:gd name="connsiteX1-839" fmla="*/ 771719 w 2305244"/>
              <a:gd name="connsiteY1-840" fmla="*/ 578452 h 2369152"/>
              <a:gd name="connsiteX2-841" fmla="*/ 2041440 w 2305244"/>
              <a:gd name="connsiteY2-842" fmla="*/ 514597 h 2369152"/>
              <a:gd name="connsiteX3-843" fmla="*/ 2296406 w 2305244"/>
              <a:gd name="connsiteY3-844" fmla="*/ 662729 h 2369152"/>
              <a:gd name="connsiteX4-845" fmla="*/ 1106618 w 2305244"/>
              <a:gd name="connsiteY4-846" fmla="*/ 1004182 h 2369152"/>
              <a:gd name="connsiteX5-847" fmla="*/ 1628969 w 2305244"/>
              <a:gd name="connsiteY5-848" fmla="*/ 1550002 h 2369152"/>
              <a:gd name="connsiteX6-849" fmla="*/ 2076644 w 2305244"/>
              <a:gd name="connsiteY6-850" fmla="*/ 1550002 h 2369152"/>
              <a:gd name="connsiteX7-851" fmla="*/ 2305244 w 2305244"/>
              <a:gd name="connsiteY7-852" fmla="*/ 1740502 h 2369152"/>
              <a:gd name="connsiteX8-853" fmla="*/ 1838519 w 2305244"/>
              <a:gd name="connsiteY8-854" fmla="*/ 1873852 h 2369152"/>
              <a:gd name="connsiteX9-855" fmla="*/ 2009969 w 2305244"/>
              <a:gd name="connsiteY9-856" fmla="*/ 2121502 h 2369152"/>
              <a:gd name="connsiteX10-857" fmla="*/ 1733744 w 2305244"/>
              <a:gd name="connsiteY10-858" fmla="*/ 1988152 h 2369152"/>
              <a:gd name="connsiteX11-859" fmla="*/ 1543244 w 2305244"/>
              <a:gd name="connsiteY11-860" fmla="*/ 2369152 h 2369152"/>
              <a:gd name="connsiteX12-861" fmla="*/ 1314644 w 2305244"/>
              <a:gd name="connsiteY12-862" fmla="*/ 2150077 h 2369152"/>
              <a:gd name="connsiteX13-863" fmla="*/ 1447994 w 2305244"/>
              <a:gd name="connsiteY13-864" fmla="*/ 1788127 h 2369152"/>
              <a:gd name="connsiteX14-865" fmla="*/ 898516 w 2305244"/>
              <a:gd name="connsiteY14-866" fmla="*/ 1196129 h 2369152"/>
              <a:gd name="connsiteX15-867" fmla="*/ 414951 w 2305244"/>
              <a:gd name="connsiteY15-868" fmla="*/ 2322212 h 2369152"/>
              <a:gd name="connsiteX16-869" fmla="*/ 293184 w 2305244"/>
              <a:gd name="connsiteY16-870" fmla="*/ 2052845 h 2369152"/>
              <a:gd name="connsiteX17-871" fmla="*/ 520411 w 2305244"/>
              <a:gd name="connsiteY17-872" fmla="*/ 767428 h 2369152"/>
              <a:gd name="connsiteX18-873" fmla="*/ 11167 w 2305244"/>
              <a:gd name="connsiteY18-874" fmla="*/ 5505 h 2369152"/>
              <a:gd name="connsiteX0-875" fmla="*/ 11167 w 2305244"/>
              <a:gd name="connsiteY0-876" fmla="*/ 5505 h 2369152"/>
              <a:gd name="connsiteX1-877" fmla="*/ 771719 w 2305244"/>
              <a:gd name="connsiteY1-878" fmla="*/ 578452 h 2369152"/>
              <a:gd name="connsiteX2-879" fmla="*/ 2041440 w 2305244"/>
              <a:gd name="connsiteY2-880" fmla="*/ 514597 h 2369152"/>
              <a:gd name="connsiteX3-881" fmla="*/ 2296406 w 2305244"/>
              <a:gd name="connsiteY3-882" fmla="*/ 662729 h 2369152"/>
              <a:gd name="connsiteX4-883" fmla="*/ 1124906 w 2305244"/>
              <a:gd name="connsiteY4-884" fmla="*/ 1004182 h 2369152"/>
              <a:gd name="connsiteX5-885" fmla="*/ 1628969 w 2305244"/>
              <a:gd name="connsiteY5-886" fmla="*/ 1550002 h 2369152"/>
              <a:gd name="connsiteX6-887" fmla="*/ 2076644 w 2305244"/>
              <a:gd name="connsiteY6-888" fmla="*/ 1550002 h 2369152"/>
              <a:gd name="connsiteX7-889" fmla="*/ 2305244 w 2305244"/>
              <a:gd name="connsiteY7-890" fmla="*/ 1740502 h 2369152"/>
              <a:gd name="connsiteX8-891" fmla="*/ 1838519 w 2305244"/>
              <a:gd name="connsiteY8-892" fmla="*/ 1873852 h 2369152"/>
              <a:gd name="connsiteX9-893" fmla="*/ 2009969 w 2305244"/>
              <a:gd name="connsiteY9-894" fmla="*/ 2121502 h 2369152"/>
              <a:gd name="connsiteX10-895" fmla="*/ 1733744 w 2305244"/>
              <a:gd name="connsiteY10-896" fmla="*/ 1988152 h 2369152"/>
              <a:gd name="connsiteX11-897" fmla="*/ 1543244 w 2305244"/>
              <a:gd name="connsiteY11-898" fmla="*/ 2369152 h 2369152"/>
              <a:gd name="connsiteX12-899" fmla="*/ 1314644 w 2305244"/>
              <a:gd name="connsiteY12-900" fmla="*/ 2150077 h 2369152"/>
              <a:gd name="connsiteX13-901" fmla="*/ 1447994 w 2305244"/>
              <a:gd name="connsiteY13-902" fmla="*/ 1788127 h 2369152"/>
              <a:gd name="connsiteX14-903" fmla="*/ 898516 w 2305244"/>
              <a:gd name="connsiteY14-904" fmla="*/ 1196129 h 2369152"/>
              <a:gd name="connsiteX15-905" fmla="*/ 414951 w 2305244"/>
              <a:gd name="connsiteY15-906" fmla="*/ 2322212 h 2369152"/>
              <a:gd name="connsiteX16-907" fmla="*/ 293184 w 2305244"/>
              <a:gd name="connsiteY16-908" fmla="*/ 2052845 h 2369152"/>
              <a:gd name="connsiteX17-909" fmla="*/ 520411 w 2305244"/>
              <a:gd name="connsiteY17-910" fmla="*/ 767428 h 2369152"/>
              <a:gd name="connsiteX18-911" fmla="*/ 11167 w 2305244"/>
              <a:gd name="connsiteY18-912" fmla="*/ 5505 h 2369152"/>
              <a:gd name="connsiteX0-913" fmla="*/ 11167 w 2305244"/>
              <a:gd name="connsiteY0-914" fmla="*/ 5505 h 2369152"/>
              <a:gd name="connsiteX1-915" fmla="*/ 771719 w 2305244"/>
              <a:gd name="connsiteY1-916" fmla="*/ 578452 h 2369152"/>
              <a:gd name="connsiteX2-917" fmla="*/ 2041440 w 2305244"/>
              <a:gd name="connsiteY2-918" fmla="*/ 514597 h 2369152"/>
              <a:gd name="connsiteX3-919" fmla="*/ 2296406 w 2305244"/>
              <a:gd name="connsiteY3-920" fmla="*/ 662729 h 2369152"/>
              <a:gd name="connsiteX4-921" fmla="*/ 1124906 w 2305244"/>
              <a:gd name="connsiteY4-922" fmla="*/ 1004182 h 2369152"/>
              <a:gd name="connsiteX5-923" fmla="*/ 1628969 w 2305244"/>
              <a:gd name="connsiteY5-924" fmla="*/ 1550002 h 2369152"/>
              <a:gd name="connsiteX6-925" fmla="*/ 2076644 w 2305244"/>
              <a:gd name="connsiteY6-926" fmla="*/ 1550002 h 2369152"/>
              <a:gd name="connsiteX7-927" fmla="*/ 2305244 w 2305244"/>
              <a:gd name="connsiteY7-928" fmla="*/ 1740502 h 2369152"/>
              <a:gd name="connsiteX8-929" fmla="*/ 1838519 w 2305244"/>
              <a:gd name="connsiteY8-930" fmla="*/ 1873852 h 2369152"/>
              <a:gd name="connsiteX9-931" fmla="*/ 2009969 w 2305244"/>
              <a:gd name="connsiteY9-932" fmla="*/ 2121502 h 2369152"/>
              <a:gd name="connsiteX10-933" fmla="*/ 1733744 w 2305244"/>
              <a:gd name="connsiteY10-934" fmla="*/ 1988152 h 2369152"/>
              <a:gd name="connsiteX11-935" fmla="*/ 1543244 w 2305244"/>
              <a:gd name="connsiteY11-936" fmla="*/ 2369152 h 2369152"/>
              <a:gd name="connsiteX12-937" fmla="*/ 1314644 w 2305244"/>
              <a:gd name="connsiteY12-938" fmla="*/ 2150077 h 2369152"/>
              <a:gd name="connsiteX13-939" fmla="*/ 1447994 w 2305244"/>
              <a:gd name="connsiteY13-940" fmla="*/ 1788127 h 2369152"/>
              <a:gd name="connsiteX14-941" fmla="*/ 909489 w 2305244"/>
              <a:gd name="connsiteY14-942" fmla="*/ 1225390 h 2369152"/>
              <a:gd name="connsiteX15-943" fmla="*/ 414951 w 2305244"/>
              <a:gd name="connsiteY15-944" fmla="*/ 2322212 h 2369152"/>
              <a:gd name="connsiteX16-945" fmla="*/ 293184 w 2305244"/>
              <a:gd name="connsiteY16-946" fmla="*/ 2052845 h 2369152"/>
              <a:gd name="connsiteX17-947" fmla="*/ 520411 w 2305244"/>
              <a:gd name="connsiteY17-948" fmla="*/ 767428 h 2369152"/>
              <a:gd name="connsiteX18-949" fmla="*/ 11167 w 2305244"/>
              <a:gd name="connsiteY18-950" fmla="*/ 5505 h 2369152"/>
              <a:gd name="connsiteX0-951" fmla="*/ 11167 w 2305244"/>
              <a:gd name="connsiteY0-952" fmla="*/ 5505 h 2369152"/>
              <a:gd name="connsiteX1-953" fmla="*/ 771719 w 2305244"/>
              <a:gd name="connsiteY1-954" fmla="*/ 578452 h 2369152"/>
              <a:gd name="connsiteX2-955" fmla="*/ 2041440 w 2305244"/>
              <a:gd name="connsiteY2-956" fmla="*/ 514597 h 2369152"/>
              <a:gd name="connsiteX3-957" fmla="*/ 2296406 w 2305244"/>
              <a:gd name="connsiteY3-958" fmla="*/ 662729 h 2369152"/>
              <a:gd name="connsiteX4-959" fmla="*/ 1124906 w 2305244"/>
              <a:gd name="connsiteY4-960" fmla="*/ 1004182 h 2369152"/>
              <a:gd name="connsiteX5-961" fmla="*/ 1628969 w 2305244"/>
              <a:gd name="connsiteY5-962" fmla="*/ 1550002 h 2369152"/>
              <a:gd name="connsiteX6-963" fmla="*/ 2076644 w 2305244"/>
              <a:gd name="connsiteY6-964" fmla="*/ 1550002 h 2369152"/>
              <a:gd name="connsiteX7-965" fmla="*/ 2305244 w 2305244"/>
              <a:gd name="connsiteY7-966" fmla="*/ 1740502 h 2369152"/>
              <a:gd name="connsiteX8-967" fmla="*/ 1838519 w 2305244"/>
              <a:gd name="connsiteY8-968" fmla="*/ 1873852 h 2369152"/>
              <a:gd name="connsiteX9-969" fmla="*/ 2009969 w 2305244"/>
              <a:gd name="connsiteY9-970" fmla="*/ 2121502 h 2369152"/>
              <a:gd name="connsiteX10-971" fmla="*/ 1733744 w 2305244"/>
              <a:gd name="connsiteY10-972" fmla="*/ 1988152 h 2369152"/>
              <a:gd name="connsiteX11-973" fmla="*/ 1543244 w 2305244"/>
              <a:gd name="connsiteY11-974" fmla="*/ 2369152 h 2369152"/>
              <a:gd name="connsiteX12-975" fmla="*/ 1314644 w 2305244"/>
              <a:gd name="connsiteY12-976" fmla="*/ 2150077 h 2369152"/>
              <a:gd name="connsiteX13-977" fmla="*/ 1473597 w 2305244"/>
              <a:gd name="connsiteY13-978" fmla="*/ 1788127 h 2369152"/>
              <a:gd name="connsiteX14-979" fmla="*/ 909489 w 2305244"/>
              <a:gd name="connsiteY14-980" fmla="*/ 1225390 h 2369152"/>
              <a:gd name="connsiteX15-981" fmla="*/ 414951 w 2305244"/>
              <a:gd name="connsiteY15-982" fmla="*/ 2322212 h 2369152"/>
              <a:gd name="connsiteX16-983" fmla="*/ 293184 w 2305244"/>
              <a:gd name="connsiteY16-984" fmla="*/ 2052845 h 2369152"/>
              <a:gd name="connsiteX17-985" fmla="*/ 520411 w 2305244"/>
              <a:gd name="connsiteY17-986" fmla="*/ 767428 h 2369152"/>
              <a:gd name="connsiteX18-987" fmla="*/ 11167 w 2305244"/>
              <a:gd name="connsiteY18-988" fmla="*/ 5505 h 2369152"/>
              <a:gd name="connsiteX0-989" fmla="*/ 11167 w 2305244"/>
              <a:gd name="connsiteY0-990" fmla="*/ 5505 h 2369152"/>
              <a:gd name="connsiteX1-991" fmla="*/ 771719 w 2305244"/>
              <a:gd name="connsiteY1-992" fmla="*/ 578452 h 2369152"/>
              <a:gd name="connsiteX2-993" fmla="*/ 2041440 w 2305244"/>
              <a:gd name="connsiteY2-994" fmla="*/ 514597 h 2369152"/>
              <a:gd name="connsiteX3-995" fmla="*/ 2296406 w 2305244"/>
              <a:gd name="connsiteY3-996" fmla="*/ 662729 h 2369152"/>
              <a:gd name="connsiteX4-997" fmla="*/ 1124906 w 2305244"/>
              <a:gd name="connsiteY4-998" fmla="*/ 1004182 h 2369152"/>
              <a:gd name="connsiteX5-999" fmla="*/ 1628969 w 2305244"/>
              <a:gd name="connsiteY5-1000" fmla="*/ 1550002 h 2369152"/>
              <a:gd name="connsiteX6-1001" fmla="*/ 2076644 w 2305244"/>
              <a:gd name="connsiteY6-1002" fmla="*/ 1550002 h 2369152"/>
              <a:gd name="connsiteX7-1003" fmla="*/ 2305244 w 2305244"/>
              <a:gd name="connsiteY7-1004" fmla="*/ 1740502 h 2369152"/>
              <a:gd name="connsiteX8-1005" fmla="*/ 1838519 w 2305244"/>
              <a:gd name="connsiteY8-1006" fmla="*/ 1873852 h 2369152"/>
              <a:gd name="connsiteX9-1007" fmla="*/ 2009969 w 2305244"/>
              <a:gd name="connsiteY9-1008" fmla="*/ 2121502 h 2369152"/>
              <a:gd name="connsiteX10-1009" fmla="*/ 1733744 w 2305244"/>
              <a:gd name="connsiteY10-1010" fmla="*/ 1988152 h 2369152"/>
              <a:gd name="connsiteX11-1011" fmla="*/ 1543244 w 2305244"/>
              <a:gd name="connsiteY11-1012" fmla="*/ 2369152 h 2369152"/>
              <a:gd name="connsiteX12-1013" fmla="*/ 1314644 w 2305244"/>
              <a:gd name="connsiteY12-1014" fmla="*/ 2150077 h 2369152"/>
              <a:gd name="connsiteX13-1015" fmla="*/ 1513830 w 2305244"/>
              <a:gd name="connsiteY13-1016" fmla="*/ 1784469 h 2369152"/>
              <a:gd name="connsiteX14-1017" fmla="*/ 909489 w 2305244"/>
              <a:gd name="connsiteY14-1018" fmla="*/ 1225390 h 2369152"/>
              <a:gd name="connsiteX15-1019" fmla="*/ 414951 w 2305244"/>
              <a:gd name="connsiteY15-1020" fmla="*/ 2322212 h 2369152"/>
              <a:gd name="connsiteX16-1021" fmla="*/ 293184 w 2305244"/>
              <a:gd name="connsiteY16-1022" fmla="*/ 2052845 h 2369152"/>
              <a:gd name="connsiteX17-1023" fmla="*/ 520411 w 2305244"/>
              <a:gd name="connsiteY17-1024" fmla="*/ 767428 h 2369152"/>
              <a:gd name="connsiteX18-1025" fmla="*/ 11167 w 2305244"/>
              <a:gd name="connsiteY18-1026" fmla="*/ 5505 h 2369152"/>
              <a:gd name="connsiteX0-1027" fmla="*/ 11167 w 2305244"/>
              <a:gd name="connsiteY0-1028" fmla="*/ 5505 h 2369152"/>
              <a:gd name="connsiteX1-1029" fmla="*/ 771719 w 2305244"/>
              <a:gd name="connsiteY1-1030" fmla="*/ 578452 h 2369152"/>
              <a:gd name="connsiteX2-1031" fmla="*/ 2041440 w 2305244"/>
              <a:gd name="connsiteY2-1032" fmla="*/ 514597 h 2369152"/>
              <a:gd name="connsiteX3-1033" fmla="*/ 2296406 w 2305244"/>
              <a:gd name="connsiteY3-1034" fmla="*/ 662729 h 2369152"/>
              <a:gd name="connsiteX4-1035" fmla="*/ 1124906 w 2305244"/>
              <a:gd name="connsiteY4-1036" fmla="*/ 1004182 h 2369152"/>
              <a:gd name="connsiteX5-1037" fmla="*/ 1628969 w 2305244"/>
              <a:gd name="connsiteY5-1038" fmla="*/ 1550002 h 2369152"/>
              <a:gd name="connsiteX6-1039" fmla="*/ 2076644 w 2305244"/>
              <a:gd name="connsiteY6-1040" fmla="*/ 1550002 h 2369152"/>
              <a:gd name="connsiteX7-1041" fmla="*/ 2305244 w 2305244"/>
              <a:gd name="connsiteY7-1042" fmla="*/ 1740502 h 2369152"/>
              <a:gd name="connsiteX8-1043" fmla="*/ 1838519 w 2305244"/>
              <a:gd name="connsiteY8-1044" fmla="*/ 1873852 h 2369152"/>
              <a:gd name="connsiteX9-1045" fmla="*/ 2009969 w 2305244"/>
              <a:gd name="connsiteY9-1046" fmla="*/ 2121502 h 2369152"/>
              <a:gd name="connsiteX10-1047" fmla="*/ 1733744 w 2305244"/>
              <a:gd name="connsiteY10-1048" fmla="*/ 1988152 h 2369152"/>
              <a:gd name="connsiteX11-1049" fmla="*/ 1543244 w 2305244"/>
              <a:gd name="connsiteY11-1050" fmla="*/ 2369152 h 2369152"/>
              <a:gd name="connsiteX12-1051" fmla="*/ 1314644 w 2305244"/>
              <a:gd name="connsiteY12-1052" fmla="*/ 2150077 h 2369152"/>
              <a:gd name="connsiteX13-1053" fmla="*/ 1495542 w 2305244"/>
              <a:gd name="connsiteY13-1054" fmla="*/ 1788127 h 2369152"/>
              <a:gd name="connsiteX14-1055" fmla="*/ 909489 w 2305244"/>
              <a:gd name="connsiteY14-1056" fmla="*/ 1225390 h 2369152"/>
              <a:gd name="connsiteX15-1057" fmla="*/ 414951 w 2305244"/>
              <a:gd name="connsiteY15-1058" fmla="*/ 2322212 h 2369152"/>
              <a:gd name="connsiteX16-1059" fmla="*/ 293184 w 2305244"/>
              <a:gd name="connsiteY16-1060" fmla="*/ 2052845 h 2369152"/>
              <a:gd name="connsiteX17-1061" fmla="*/ 520411 w 2305244"/>
              <a:gd name="connsiteY17-1062" fmla="*/ 767428 h 2369152"/>
              <a:gd name="connsiteX18-1063" fmla="*/ 11167 w 2305244"/>
              <a:gd name="connsiteY18-1064" fmla="*/ 5505 h 2369152"/>
              <a:gd name="connsiteX0-1065" fmla="*/ 11167 w 2305244"/>
              <a:gd name="connsiteY0-1066" fmla="*/ 5505 h 2369152"/>
              <a:gd name="connsiteX1-1067" fmla="*/ 771719 w 2305244"/>
              <a:gd name="connsiteY1-1068" fmla="*/ 578452 h 2369152"/>
              <a:gd name="connsiteX2-1069" fmla="*/ 2041440 w 2305244"/>
              <a:gd name="connsiteY2-1070" fmla="*/ 514597 h 2369152"/>
              <a:gd name="connsiteX3-1071" fmla="*/ 2296406 w 2305244"/>
              <a:gd name="connsiteY3-1072" fmla="*/ 662729 h 2369152"/>
              <a:gd name="connsiteX4-1073" fmla="*/ 1124906 w 2305244"/>
              <a:gd name="connsiteY4-1074" fmla="*/ 1004182 h 2369152"/>
              <a:gd name="connsiteX5-1075" fmla="*/ 1650914 w 2305244"/>
              <a:gd name="connsiteY5-1076" fmla="*/ 1597551 h 2369152"/>
              <a:gd name="connsiteX6-1077" fmla="*/ 2076644 w 2305244"/>
              <a:gd name="connsiteY6-1078" fmla="*/ 1550002 h 2369152"/>
              <a:gd name="connsiteX7-1079" fmla="*/ 2305244 w 2305244"/>
              <a:gd name="connsiteY7-1080" fmla="*/ 1740502 h 2369152"/>
              <a:gd name="connsiteX8-1081" fmla="*/ 1838519 w 2305244"/>
              <a:gd name="connsiteY8-1082" fmla="*/ 1873852 h 2369152"/>
              <a:gd name="connsiteX9-1083" fmla="*/ 2009969 w 2305244"/>
              <a:gd name="connsiteY9-1084" fmla="*/ 2121502 h 2369152"/>
              <a:gd name="connsiteX10-1085" fmla="*/ 1733744 w 2305244"/>
              <a:gd name="connsiteY10-1086" fmla="*/ 1988152 h 2369152"/>
              <a:gd name="connsiteX11-1087" fmla="*/ 1543244 w 2305244"/>
              <a:gd name="connsiteY11-1088" fmla="*/ 2369152 h 2369152"/>
              <a:gd name="connsiteX12-1089" fmla="*/ 1314644 w 2305244"/>
              <a:gd name="connsiteY12-1090" fmla="*/ 2150077 h 2369152"/>
              <a:gd name="connsiteX13-1091" fmla="*/ 1495542 w 2305244"/>
              <a:gd name="connsiteY13-1092" fmla="*/ 1788127 h 2369152"/>
              <a:gd name="connsiteX14-1093" fmla="*/ 909489 w 2305244"/>
              <a:gd name="connsiteY14-1094" fmla="*/ 1225390 h 2369152"/>
              <a:gd name="connsiteX15-1095" fmla="*/ 414951 w 2305244"/>
              <a:gd name="connsiteY15-1096" fmla="*/ 2322212 h 2369152"/>
              <a:gd name="connsiteX16-1097" fmla="*/ 293184 w 2305244"/>
              <a:gd name="connsiteY16-1098" fmla="*/ 2052845 h 2369152"/>
              <a:gd name="connsiteX17-1099" fmla="*/ 520411 w 2305244"/>
              <a:gd name="connsiteY17-1100" fmla="*/ 767428 h 2369152"/>
              <a:gd name="connsiteX18-1101" fmla="*/ 11167 w 2305244"/>
              <a:gd name="connsiteY18-1102" fmla="*/ 5505 h 2369152"/>
              <a:gd name="connsiteX0-1103" fmla="*/ 11167 w 2305244"/>
              <a:gd name="connsiteY0-1104" fmla="*/ 5505 h 2369152"/>
              <a:gd name="connsiteX1-1105" fmla="*/ 771719 w 2305244"/>
              <a:gd name="connsiteY1-1106" fmla="*/ 578452 h 2369152"/>
              <a:gd name="connsiteX2-1107" fmla="*/ 2041440 w 2305244"/>
              <a:gd name="connsiteY2-1108" fmla="*/ 514597 h 2369152"/>
              <a:gd name="connsiteX3-1109" fmla="*/ 2296406 w 2305244"/>
              <a:gd name="connsiteY3-1110" fmla="*/ 662729 h 2369152"/>
              <a:gd name="connsiteX4-1111" fmla="*/ 1124906 w 2305244"/>
              <a:gd name="connsiteY4-1112" fmla="*/ 1004182 h 2369152"/>
              <a:gd name="connsiteX5-1113" fmla="*/ 1676517 w 2305244"/>
              <a:gd name="connsiteY5-1114" fmla="*/ 1608523 h 2369152"/>
              <a:gd name="connsiteX6-1115" fmla="*/ 2076644 w 2305244"/>
              <a:gd name="connsiteY6-1116" fmla="*/ 1550002 h 2369152"/>
              <a:gd name="connsiteX7-1117" fmla="*/ 2305244 w 2305244"/>
              <a:gd name="connsiteY7-1118" fmla="*/ 1740502 h 2369152"/>
              <a:gd name="connsiteX8-1119" fmla="*/ 1838519 w 2305244"/>
              <a:gd name="connsiteY8-1120" fmla="*/ 1873852 h 2369152"/>
              <a:gd name="connsiteX9-1121" fmla="*/ 2009969 w 2305244"/>
              <a:gd name="connsiteY9-1122" fmla="*/ 2121502 h 2369152"/>
              <a:gd name="connsiteX10-1123" fmla="*/ 1733744 w 2305244"/>
              <a:gd name="connsiteY10-1124" fmla="*/ 1988152 h 2369152"/>
              <a:gd name="connsiteX11-1125" fmla="*/ 1543244 w 2305244"/>
              <a:gd name="connsiteY11-1126" fmla="*/ 2369152 h 2369152"/>
              <a:gd name="connsiteX12-1127" fmla="*/ 1314644 w 2305244"/>
              <a:gd name="connsiteY12-1128" fmla="*/ 2150077 h 2369152"/>
              <a:gd name="connsiteX13-1129" fmla="*/ 1495542 w 2305244"/>
              <a:gd name="connsiteY13-1130" fmla="*/ 1788127 h 2369152"/>
              <a:gd name="connsiteX14-1131" fmla="*/ 909489 w 2305244"/>
              <a:gd name="connsiteY14-1132" fmla="*/ 1225390 h 2369152"/>
              <a:gd name="connsiteX15-1133" fmla="*/ 414951 w 2305244"/>
              <a:gd name="connsiteY15-1134" fmla="*/ 2322212 h 2369152"/>
              <a:gd name="connsiteX16-1135" fmla="*/ 293184 w 2305244"/>
              <a:gd name="connsiteY16-1136" fmla="*/ 2052845 h 2369152"/>
              <a:gd name="connsiteX17-1137" fmla="*/ 520411 w 2305244"/>
              <a:gd name="connsiteY17-1138" fmla="*/ 767428 h 2369152"/>
              <a:gd name="connsiteX18-1139" fmla="*/ 11167 w 2305244"/>
              <a:gd name="connsiteY18-1140" fmla="*/ 5505 h 2369152"/>
              <a:gd name="connsiteX0-1141" fmla="*/ 11167 w 2305244"/>
              <a:gd name="connsiteY0-1142" fmla="*/ 5505 h 2369152"/>
              <a:gd name="connsiteX1-1143" fmla="*/ 771719 w 2305244"/>
              <a:gd name="connsiteY1-1144" fmla="*/ 578452 h 2369152"/>
              <a:gd name="connsiteX2-1145" fmla="*/ 2041440 w 2305244"/>
              <a:gd name="connsiteY2-1146" fmla="*/ 514597 h 2369152"/>
              <a:gd name="connsiteX3-1147" fmla="*/ 2296406 w 2305244"/>
              <a:gd name="connsiteY3-1148" fmla="*/ 662729 h 2369152"/>
              <a:gd name="connsiteX4-1149" fmla="*/ 1124906 w 2305244"/>
              <a:gd name="connsiteY4-1150" fmla="*/ 1004182 h 2369152"/>
              <a:gd name="connsiteX5-1151" fmla="*/ 1676517 w 2305244"/>
              <a:gd name="connsiteY5-1152" fmla="*/ 1608523 h 2369152"/>
              <a:gd name="connsiteX6-1153" fmla="*/ 2032752 w 2305244"/>
              <a:gd name="connsiteY6-1154" fmla="*/ 1550002 h 2369152"/>
              <a:gd name="connsiteX7-1155" fmla="*/ 2305244 w 2305244"/>
              <a:gd name="connsiteY7-1156" fmla="*/ 1740502 h 2369152"/>
              <a:gd name="connsiteX8-1157" fmla="*/ 1838519 w 2305244"/>
              <a:gd name="connsiteY8-1158" fmla="*/ 1873852 h 2369152"/>
              <a:gd name="connsiteX9-1159" fmla="*/ 2009969 w 2305244"/>
              <a:gd name="connsiteY9-1160" fmla="*/ 2121502 h 2369152"/>
              <a:gd name="connsiteX10-1161" fmla="*/ 1733744 w 2305244"/>
              <a:gd name="connsiteY10-1162" fmla="*/ 1988152 h 2369152"/>
              <a:gd name="connsiteX11-1163" fmla="*/ 1543244 w 2305244"/>
              <a:gd name="connsiteY11-1164" fmla="*/ 2369152 h 2369152"/>
              <a:gd name="connsiteX12-1165" fmla="*/ 1314644 w 2305244"/>
              <a:gd name="connsiteY12-1166" fmla="*/ 2150077 h 2369152"/>
              <a:gd name="connsiteX13-1167" fmla="*/ 1495542 w 2305244"/>
              <a:gd name="connsiteY13-1168" fmla="*/ 1788127 h 2369152"/>
              <a:gd name="connsiteX14-1169" fmla="*/ 909489 w 2305244"/>
              <a:gd name="connsiteY14-1170" fmla="*/ 1225390 h 2369152"/>
              <a:gd name="connsiteX15-1171" fmla="*/ 414951 w 2305244"/>
              <a:gd name="connsiteY15-1172" fmla="*/ 2322212 h 2369152"/>
              <a:gd name="connsiteX16-1173" fmla="*/ 293184 w 2305244"/>
              <a:gd name="connsiteY16-1174" fmla="*/ 2052845 h 2369152"/>
              <a:gd name="connsiteX17-1175" fmla="*/ 520411 w 2305244"/>
              <a:gd name="connsiteY17-1176" fmla="*/ 767428 h 2369152"/>
              <a:gd name="connsiteX18-1177" fmla="*/ 11167 w 2305244"/>
              <a:gd name="connsiteY18-1178" fmla="*/ 5505 h 2369152"/>
              <a:gd name="connsiteX0-1179" fmla="*/ 2305244 w 2305244"/>
              <a:gd name="connsiteY0-1180" fmla="*/ 1740502 h 2369152"/>
              <a:gd name="connsiteX1-1181" fmla="*/ 1838519 w 2305244"/>
              <a:gd name="connsiteY1-1182" fmla="*/ 1873852 h 2369152"/>
              <a:gd name="connsiteX2-1183" fmla="*/ 2009969 w 2305244"/>
              <a:gd name="connsiteY2-1184" fmla="*/ 2121502 h 2369152"/>
              <a:gd name="connsiteX3-1185" fmla="*/ 1733744 w 2305244"/>
              <a:gd name="connsiteY3-1186" fmla="*/ 1988152 h 2369152"/>
              <a:gd name="connsiteX4-1187" fmla="*/ 1543244 w 2305244"/>
              <a:gd name="connsiteY4-1188" fmla="*/ 2369152 h 2369152"/>
              <a:gd name="connsiteX5-1189" fmla="*/ 1314644 w 2305244"/>
              <a:gd name="connsiteY5-1190" fmla="*/ 2150077 h 2369152"/>
              <a:gd name="connsiteX6-1191" fmla="*/ 1495542 w 2305244"/>
              <a:gd name="connsiteY6-1192" fmla="*/ 1788127 h 2369152"/>
              <a:gd name="connsiteX7-1193" fmla="*/ 909489 w 2305244"/>
              <a:gd name="connsiteY7-1194" fmla="*/ 1225390 h 2369152"/>
              <a:gd name="connsiteX8-1195" fmla="*/ 414951 w 2305244"/>
              <a:gd name="connsiteY8-1196" fmla="*/ 2322212 h 2369152"/>
              <a:gd name="connsiteX9-1197" fmla="*/ 293184 w 2305244"/>
              <a:gd name="connsiteY9-1198" fmla="*/ 2052845 h 2369152"/>
              <a:gd name="connsiteX10-1199" fmla="*/ 520411 w 2305244"/>
              <a:gd name="connsiteY10-1200" fmla="*/ 767428 h 2369152"/>
              <a:gd name="connsiteX11-1201" fmla="*/ 11167 w 2305244"/>
              <a:gd name="connsiteY11-1202" fmla="*/ 5505 h 2369152"/>
              <a:gd name="connsiteX12-1203" fmla="*/ 771719 w 2305244"/>
              <a:gd name="connsiteY12-1204" fmla="*/ 578452 h 2369152"/>
              <a:gd name="connsiteX13-1205" fmla="*/ 2041440 w 2305244"/>
              <a:gd name="connsiteY13-1206" fmla="*/ 514597 h 2369152"/>
              <a:gd name="connsiteX14-1207" fmla="*/ 2296406 w 2305244"/>
              <a:gd name="connsiteY14-1208" fmla="*/ 662729 h 2369152"/>
              <a:gd name="connsiteX15-1209" fmla="*/ 1124906 w 2305244"/>
              <a:gd name="connsiteY15-1210" fmla="*/ 1004182 h 2369152"/>
              <a:gd name="connsiteX16-1211" fmla="*/ 1676517 w 2305244"/>
              <a:gd name="connsiteY16-1212" fmla="*/ 1608523 h 2369152"/>
              <a:gd name="connsiteX17-1213" fmla="*/ 2124192 w 2305244"/>
              <a:gd name="connsiteY17-1214" fmla="*/ 1641442 h 2369152"/>
              <a:gd name="connsiteX0-1215" fmla="*/ 2305244 w 2305244"/>
              <a:gd name="connsiteY0-1216" fmla="*/ 1740502 h 2369152"/>
              <a:gd name="connsiteX1-1217" fmla="*/ 1838519 w 2305244"/>
              <a:gd name="connsiteY1-1218" fmla="*/ 1873852 h 2369152"/>
              <a:gd name="connsiteX2-1219" fmla="*/ 2009969 w 2305244"/>
              <a:gd name="connsiteY2-1220" fmla="*/ 2121502 h 2369152"/>
              <a:gd name="connsiteX3-1221" fmla="*/ 1733744 w 2305244"/>
              <a:gd name="connsiteY3-1222" fmla="*/ 1988152 h 2369152"/>
              <a:gd name="connsiteX4-1223" fmla="*/ 1543244 w 2305244"/>
              <a:gd name="connsiteY4-1224" fmla="*/ 2369152 h 2369152"/>
              <a:gd name="connsiteX5-1225" fmla="*/ 1314644 w 2305244"/>
              <a:gd name="connsiteY5-1226" fmla="*/ 2150077 h 2369152"/>
              <a:gd name="connsiteX6-1227" fmla="*/ 1495542 w 2305244"/>
              <a:gd name="connsiteY6-1228" fmla="*/ 1788127 h 2369152"/>
              <a:gd name="connsiteX7-1229" fmla="*/ 909489 w 2305244"/>
              <a:gd name="connsiteY7-1230" fmla="*/ 1225390 h 2369152"/>
              <a:gd name="connsiteX8-1231" fmla="*/ 414951 w 2305244"/>
              <a:gd name="connsiteY8-1232" fmla="*/ 2322212 h 2369152"/>
              <a:gd name="connsiteX9-1233" fmla="*/ 293184 w 2305244"/>
              <a:gd name="connsiteY9-1234" fmla="*/ 2052845 h 2369152"/>
              <a:gd name="connsiteX10-1235" fmla="*/ 520411 w 2305244"/>
              <a:gd name="connsiteY10-1236" fmla="*/ 767428 h 2369152"/>
              <a:gd name="connsiteX11-1237" fmla="*/ 11167 w 2305244"/>
              <a:gd name="connsiteY11-1238" fmla="*/ 5505 h 2369152"/>
              <a:gd name="connsiteX12-1239" fmla="*/ 771719 w 2305244"/>
              <a:gd name="connsiteY12-1240" fmla="*/ 578452 h 2369152"/>
              <a:gd name="connsiteX13-1241" fmla="*/ 2041440 w 2305244"/>
              <a:gd name="connsiteY13-1242" fmla="*/ 514597 h 2369152"/>
              <a:gd name="connsiteX14-1243" fmla="*/ 2296406 w 2305244"/>
              <a:gd name="connsiteY14-1244" fmla="*/ 662729 h 2369152"/>
              <a:gd name="connsiteX15-1245" fmla="*/ 1124906 w 2305244"/>
              <a:gd name="connsiteY15-1246" fmla="*/ 1004182 h 2369152"/>
              <a:gd name="connsiteX16-1247" fmla="*/ 1676517 w 2305244"/>
              <a:gd name="connsiteY16-1248" fmla="*/ 1608523 h 2369152"/>
              <a:gd name="connsiteX17-1249" fmla="*/ 2102246 w 2305244"/>
              <a:gd name="connsiteY17-1250" fmla="*/ 1579262 h 2369152"/>
              <a:gd name="connsiteX0-1251" fmla="*/ 2275983 w 2296406"/>
              <a:gd name="connsiteY0-1252" fmla="*/ 1747817 h 2369152"/>
              <a:gd name="connsiteX1-1253" fmla="*/ 1838519 w 2296406"/>
              <a:gd name="connsiteY1-1254" fmla="*/ 1873852 h 2369152"/>
              <a:gd name="connsiteX2-1255" fmla="*/ 2009969 w 2296406"/>
              <a:gd name="connsiteY2-1256" fmla="*/ 2121502 h 2369152"/>
              <a:gd name="connsiteX3-1257" fmla="*/ 1733744 w 2296406"/>
              <a:gd name="connsiteY3-1258" fmla="*/ 1988152 h 2369152"/>
              <a:gd name="connsiteX4-1259" fmla="*/ 1543244 w 2296406"/>
              <a:gd name="connsiteY4-1260" fmla="*/ 2369152 h 2369152"/>
              <a:gd name="connsiteX5-1261" fmla="*/ 1314644 w 2296406"/>
              <a:gd name="connsiteY5-1262" fmla="*/ 2150077 h 2369152"/>
              <a:gd name="connsiteX6-1263" fmla="*/ 1495542 w 2296406"/>
              <a:gd name="connsiteY6-1264" fmla="*/ 1788127 h 2369152"/>
              <a:gd name="connsiteX7-1265" fmla="*/ 909489 w 2296406"/>
              <a:gd name="connsiteY7-1266" fmla="*/ 1225390 h 2369152"/>
              <a:gd name="connsiteX8-1267" fmla="*/ 414951 w 2296406"/>
              <a:gd name="connsiteY8-1268" fmla="*/ 2322212 h 2369152"/>
              <a:gd name="connsiteX9-1269" fmla="*/ 293184 w 2296406"/>
              <a:gd name="connsiteY9-1270" fmla="*/ 2052845 h 2369152"/>
              <a:gd name="connsiteX10-1271" fmla="*/ 520411 w 2296406"/>
              <a:gd name="connsiteY10-1272" fmla="*/ 767428 h 2369152"/>
              <a:gd name="connsiteX11-1273" fmla="*/ 11167 w 2296406"/>
              <a:gd name="connsiteY11-1274" fmla="*/ 5505 h 2369152"/>
              <a:gd name="connsiteX12-1275" fmla="*/ 771719 w 2296406"/>
              <a:gd name="connsiteY12-1276" fmla="*/ 578452 h 2369152"/>
              <a:gd name="connsiteX13-1277" fmla="*/ 2041440 w 2296406"/>
              <a:gd name="connsiteY13-1278" fmla="*/ 514597 h 2369152"/>
              <a:gd name="connsiteX14-1279" fmla="*/ 2296406 w 2296406"/>
              <a:gd name="connsiteY14-1280" fmla="*/ 662729 h 2369152"/>
              <a:gd name="connsiteX15-1281" fmla="*/ 1124906 w 2296406"/>
              <a:gd name="connsiteY15-1282" fmla="*/ 1004182 h 2369152"/>
              <a:gd name="connsiteX16-1283" fmla="*/ 1676517 w 2296406"/>
              <a:gd name="connsiteY16-1284" fmla="*/ 1608523 h 2369152"/>
              <a:gd name="connsiteX17-1285" fmla="*/ 2102246 w 2296406"/>
              <a:gd name="connsiteY17-1286" fmla="*/ 1579262 h 2369152"/>
              <a:gd name="connsiteX0-1287" fmla="*/ 2290614 w 2296406"/>
              <a:gd name="connsiteY0-1288" fmla="*/ 1777078 h 2369152"/>
              <a:gd name="connsiteX1-1289" fmla="*/ 1838519 w 2296406"/>
              <a:gd name="connsiteY1-1290" fmla="*/ 1873852 h 2369152"/>
              <a:gd name="connsiteX2-1291" fmla="*/ 2009969 w 2296406"/>
              <a:gd name="connsiteY2-1292" fmla="*/ 2121502 h 2369152"/>
              <a:gd name="connsiteX3-1293" fmla="*/ 1733744 w 2296406"/>
              <a:gd name="connsiteY3-1294" fmla="*/ 1988152 h 2369152"/>
              <a:gd name="connsiteX4-1295" fmla="*/ 1543244 w 2296406"/>
              <a:gd name="connsiteY4-1296" fmla="*/ 2369152 h 2369152"/>
              <a:gd name="connsiteX5-1297" fmla="*/ 1314644 w 2296406"/>
              <a:gd name="connsiteY5-1298" fmla="*/ 2150077 h 2369152"/>
              <a:gd name="connsiteX6-1299" fmla="*/ 1495542 w 2296406"/>
              <a:gd name="connsiteY6-1300" fmla="*/ 1788127 h 2369152"/>
              <a:gd name="connsiteX7-1301" fmla="*/ 909489 w 2296406"/>
              <a:gd name="connsiteY7-1302" fmla="*/ 1225390 h 2369152"/>
              <a:gd name="connsiteX8-1303" fmla="*/ 414951 w 2296406"/>
              <a:gd name="connsiteY8-1304" fmla="*/ 2322212 h 2369152"/>
              <a:gd name="connsiteX9-1305" fmla="*/ 293184 w 2296406"/>
              <a:gd name="connsiteY9-1306" fmla="*/ 2052845 h 2369152"/>
              <a:gd name="connsiteX10-1307" fmla="*/ 520411 w 2296406"/>
              <a:gd name="connsiteY10-1308" fmla="*/ 767428 h 2369152"/>
              <a:gd name="connsiteX11-1309" fmla="*/ 11167 w 2296406"/>
              <a:gd name="connsiteY11-1310" fmla="*/ 5505 h 2369152"/>
              <a:gd name="connsiteX12-1311" fmla="*/ 771719 w 2296406"/>
              <a:gd name="connsiteY12-1312" fmla="*/ 578452 h 2369152"/>
              <a:gd name="connsiteX13-1313" fmla="*/ 2041440 w 2296406"/>
              <a:gd name="connsiteY13-1314" fmla="*/ 514597 h 2369152"/>
              <a:gd name="connsiteX14-1315" fmla="*/ 2296406 w 2296406"/>
              <a:gd name="connsiteY14-1316" fmla="*/ 662729 h 2369152"/>
              <a:gd name="connsiteX15-1317" fmla="*/ 1124906 w 2296406"/>
              <a:gd name="connsiteY15-1318" fmla="*/ 1004182 h 2369152"/>
              <a:gd name="connsiteX16-1319" fmla="*/ 1676517 w 2296406"/>
              <a:gd name="connsiteY16-1320" fmla="*/ 1608523 h 2369152"/>
              <a:gd name="connsiteX17-1321" fmla="*/ 2102246 w 2296406"/>
              <a:gd name="connsiteY17-1322" fmla="*/ 1579262 h 2369152"/>
              <a:gd name="connsiteX0-1323" fmla="*/ 2290614 w 2296406"/>
              <a:gd name="connsiteY0-1324" fmla="*/ 1740502 h 2369152"/>
              <a:gd name="connsiteX1-1325" fmla="*/ 1838519 w 2296406"/>
              <a:gd name="connsiteY1-1326" fmla="*/ 1873852 h 2369152"/>
              <a:gd name="connsiteX2-1327" fmla="*/ 2009969 w 2296406"/>
              <a:gd name="connsiteY2-1328" fmla="*/ 2121502 h 2369152"/>
              <a:gd name="connsiteX3-1329" fmla="*/ 1733744 w 2296406"/>
              <a:gd name="connsiteY3-1330" fmla="*/ 1988152 h 2369152"/>
              <a:gd name="connsiteX4-1331" fmla="*/ 1543244 w 2296406"/>
              <a:gd name="connsiteY4-1332" fmla="*/ 2369152 h 2369152"/>
              <a:gd name="connsiteX5-1333" fmla="*/ 1314644 w 2296406"/>
              <a:gd name="connsiteY5-1334" fmla="*/ 2150077 h 2369152"/>
              <a:gd name="connsiteX6-1335" fmla="*/ 1495542 w 2296406"/>
              <a:gd name="connsiteY6-1336" fmla="*/ 1788127 h 2369152"/>
              <a:gd name="connsiteX7-1337" fmla="*/ 909489 w 2296406"/>
              <a:gd name="connsiteY7-1338" fmla="*/ 1225390 h 2369152"/>
              <a:gd name="connsiteX8-1339" fmla="*/ 414951 w 2296406"/>
              <a:gd name="connsiteY8-1340" fmla="*/ 2322212 h 2369152"/>
              <a:gd name="connsiteX9-1341" fmla="*/ 293184 w 2296406"/>
              <a:gd name="connsiteY9-1342" fmla="*/ 2052845 h 2369152"/>
              <a:gd name="connsiteX10-1343" fmla="*/ 520411 w 2296406"/>
              <a:gd name="connsiteY10-1344" fmla="*/ 767428 h 2369152"/>
              <a:gd name="connsiteX11-1345" fmla="*/ 11167 w 2296406"/>
              <a:gd name="connsiteY11-1346" fmla="*/ 5505 h 2369152"/>
              <a:gd name="connsiteX12-1347" fmla="*/ 771719 w 2296406"/>
              <a:gd name="connsiteY12-1348" fmla="*/ 578452 h 2369152"/>
              <a:gd name="connsiteX13-1349" fmla="*/ 2041440 w 2296406"/>
              <a:gd name="connsiteY13-1350" fmla="*/ 514597 h 2369152"/>
              <a:gd name="connsiteX14-1351" fmla="*/ 2296406 w 2296406"/>
              <a:gd name="connsiteY14-1352" fmla="*/ 662729 h 2369152"/>
              <a:gd name="connsiteX15-1353" fmla="*/ 1124906 w 2296406"/>
              <a:gd name="connsiteY15-1354" fmla="*/ 1004182 h 2369152"/>
              <a:gd name="connsiteX16-1355" fmla="*/ 1676517 w 2296406"/>
              <a:gd name="connsiteY16-1356" fmla="*/ 1608523 h 2369152"/>
              <a:gd name="connsiteX17-1357" fmla="*/ 2102246 w 2296406"/>
              <a:gd name="connsiteY17-1358" fmla="*/ 1579262 h 2369152"/>
              <a:gd name="connsiteX0-1359" fmla="*/ 2290614 w 2296406"/>
              <a:gd name="connsiteY0-1360" fmla="*/ 1740502 h 2369152"/>
              <a:gd name="connsiteX1-1361" fmla="*/ 1838519 w 2296406"/>
              <a:gd name="connsiteY1-1362" fmla="*/ 1873852 h 2369152"/>
              <a:gd name="connsiteX2-1363" fmla="*/ 2009969 w 2296406"/>
              <a:gd name="connsiteY2-1364" fmla="*/ 2121502 h 2369152"/>
              <a:gd name="connsiteX3-1365" fmla="*/ 1733744 w 2296406"/>
              <a:gd name="connsiteY3-1366" fmla="*/ 1988152 h 2369152"/>
              <a:gd name="connsiteX4-1367" fmla="*/ 1543244 w 2296406"/>
              <a:gd name="connsiteY4-1368" fmla="*/ 2369152 h 2369152"/>
              <a:gd name="connsiteX5-1369" fmla="*/ 1314644 w 2296406"/>
              <a:gd name="connsiteY5-1370" fmla="*/ 2150077 h 2369152"/>
              <a:gd name="connsiteX6-1371" fmla="*/ 1495542 w 2296406"/>
              <a:gd name="connsiteY6-1372" fmla="*/ 1788127 h 2369152"/>
              <a:gd name="connsiteX7-1373" fmla="*/ 909489 w 2296406"/>
              <a:gd name="connsiteY7-1374" fmla="*/ 1225390 h 2369152"/>
              <a:gd name="connsiteX8-1375" fmla="*/ 414951 w 2296406"/>
              <a:gd name="connsiteY8-1376" fmla="*/ 2322212 h 2369152"/>
              <a:gd name="connsiteX9-1377" fmla="*/ 293184 w 2296406"/>
              <a:gd name="connsiteY9-1378" fmla="*/ 2052845 h 2369152"/>
              <a:gd name="connsiteX10-1379" fmla="*/ 520411 w 2296406"/>
              <a:gd name="connsiteY10-1380" fmla="*/ 767428 h 2369152"/>
              <a:gd name="connsiteX11-1381" fmla="*/ 11167 w 2296406"/>
              <a:gd name="connsiteY11-1382" fmla="*/ 5505 h 2369152"/>
              <a:gd name="connsiteX12-1383" fmla="*/ 771719 w 2296406"/>
              <a:gd name="connsiteY12-1384" fmla="*/ 578452 h 2369152"/>
              <a:gd name="connsiteX13-1385" fmla="*/ 2041440 w 2296406"/>
              <a:gd name="connsiteY13-1386" fmla="*/ 514597 h 2369152"/>
              <a:gd name="connsiteX14-1387" fmla="*/ 2296406 w 2296406"/>
              <a:gd name="connsiteY14-1388" fmla="*/ 662729 h 2369152"/>
              <a:gd name="connsiteX15-1389" fmla="*/ 1124906 w 2296406"/>
              <a:gd name="connsiteY15-1390" fmla="*/ 1004182 h 2369152"/>
              <a:gd name="connsiteX16-1391" fmla="*/ 1676517 w 2296406"/>
              <a:gd name="connsiteY16-1392" fmla="*/ 1608523 h 2369152"/>
              <a:gd name="connsiteX17-1393" fmla="*/ 2062012 w 2296406"/>
              <a:gd name="connsiteY17-1394" fmla="*/ 1560974 h 2369152"/>
              <a:gd name="connsiteX0-1395" fmla="*/ 2257695 w 2296406"/>
              <a:gd name="connsiteY0-1396" fmla="*/ 1755133 h 2369152"/>
              <a:gd name="connsiteX1-1397" fmla="*/ 1838519 w 2296406"/>
              <a:gd name="connsiteY1-1398" fmla="*/ 1873852 h 2369152"/>
              <a:gd name="connsiteX2-1399" fmla="*/ 2009969 w 2296406"/>
              <a:gd name="connsiteY2-1400" fmla="*/ 2121502 h 2369152"/>
              <a:gd name="connsiteX3-1401" fmla="*/ 1733744 w 2296406"/>
              <a:gd name="connsiteY3-1402" fmla="*/ 1988152 h 2369152"/>
              <a:gd name="connsiteX4-1403" fmla="*/ 1543244 w 2296406"/>
              <a:gd name="connsiteY4-1404" fmla="*/ 2369152 h 2369152"/>
              <a:gd name="connsiteX5-1405" fmla="*/ 1314644 w 2296406"/>
              <a:gd name="connsiteY5-1406" fmla="*/ 2150077 h 2369152"/>
              <a:gd name="connsiteX6-1407" fmla="*/ 1495542 w 2296406"/>
              <a:gd name="connsiteY6-1408" fmla="*/ 1788127 h 2369152"/>
              <a:gd name="connsiteX7-1409" fmla="*/ 909489 w 2296406"/>
              <a:gd name="connsiteY7-1410" fmla="*/ 1225390 h 2369152"/>
              <a:gd name="connsiteX8-1411" fmla="*/ 414951 w 2296406"/>
              <a:gd name="connsiteY8-1412" fmla="*/ 2322212 h 2369152"/>
              <a:gd name="connsiteX9-1413" fmla="*/ 293184 w 2296406"/>
              <a:gd name="connsiteY9-1414" fmla="*/ 2052845 h 2369152"/>
              <a:gd name="connsiteX10-1415" fmla="*/ 520411 w 2296406"/>
              <a:gd name="connsiteY10-1416" fmla="*/ 767428 h 2369152"/>
              <a:gd name="connsiteX11-1417" fmla="*/ 11167 w 2296406"/>
              <a:gd name="connsiteY11-1418" fmla="*/ 5505 h 2369152"/>
              <a:gd name="connsiteX12-1419" fmla="*/ 771719 w 2296406"/>
              <a:gd name="connsiteY12-1420" fmla="*/ 578452 h 2369152"/>
              <a:gd name="connsiteX13-1421" fmla="*/ 2041440 w 2296406"/>
              <a:gd name="connsiteY13-1422" fmla="*/ 514597 h 2369152"/>
              <a:gd name="connsiteX14-1423" fmla="*/ 2296406 w 2296406"/>
              <a:gd name="connsiteY14-1424" fmla="*/ 662729 h 2369152"/>
              <a:gd name="connsiteX15-1425" fmla="*/ 1124906 w 2296406"/>
              <a:gd name="connsiteY15-1426" fmla="*/ 1004182 h 2369152"/>
              <a:gd name="connsiteX16-1427" fmla="*/ 1676517 w 2296406"/>
              <a:gd name="connsiteY16-1428" fmla="*/ 1608523 h 2369152"/>
              <a:gd name="connsiteX17-1429" fmla="*/ 2062012 w 2296406"/>
              <a:gd name="connsiteY17-1430" fmla="*/ 1560974 h 2369152"/>
              <a:gd name="connsiteX0-1431" fmla="*/ 2279640 w 2296406"/>
              <a:gd name="connsiteY0-1432" fmla="*/ 1747818 h 2369152"/>
              <a:gd name="connsiteX1-1433" fmla="*/ 1838519 w 2296406"/>
              <a:gd name="connsiteY1-1434" fmla="*/ 1873852 h 2369152"/>
              <a:gd name="connsiteX2-1435" fmla="*/ 2009969 w 2296406"/>
              <a:gd name="connsiteY2-1436" fmla="*/ 2121502 h 2369152"/>
              <a:gd name="connsiteX3-1437" fmla="*/ 1733744 w 2296406"/>
              <a:gd name="connsiteY3-1438" fmla="*/ 1988152 h 2369152"/>
              <a:gd name="connsiteX4-1439" fmla="*/ 1543244 w 2296406"/>
              <a:gd name="connsiteY4-1440" fmla="*/ 2369152 h 2369152"/>
              <a:gd name="connsiteX5-1441" fmla="*/ 1314644 w 2296406"/>
              <a:gd name="connsiteY5-1442" fmla="*/ 2150077 h 2369152"/>
              <a:gd name="connsiteX6-1443" fmla="*/ 1495542 w 2296406"/>
              <a:gd name="connsiteY6-1444" fmla="*/ 1788127 h 2369152"/>
              <a:gd name="connsiteX7-1445" fmla="*/ 909489 w 2296406"/>
              <a:gd name="connsiteY7-1446" fmla="*/ 1225390 h 2369152"/>
              <a:gd name="connsiteX8-1447" fmla="*/ 414951 w 2296406"/>
              <a:gd name="connsiteY8-1448" fmla="*/ 2322212 h 2369152"/>
              <a:gd name="connsiteX9-1449" fmla="*/ 293184 w 2296406"/>
              <a:gd name="connsiteY9-1450" fmla="*/ 2052845 h 2369152"/>
              <a:gd name="connsiteX10-1451" fmla="*/ 520411 w 2296406"/>
              <a:gd name="connsiteY10-1452" fmla="*/ 767428 h 2369152"/>
              <a:gd name="connsiteX11-1453" fmla="*/ 11167 w 2296406"/>
              <a:gd name="connsiteY11-1454" fmla="*/ 5505 h 2369152"/>
              <a:gd name="connsiteX12-1455" fmla="*/ 771719 w 2296406"/>
              <a:gd name="connsiteY12-1456" fmla="*/ 578452 h 2369152"/>
              <a:gd name="connsiteX13-1457" fmla="*/ 2041440 w 2296406"/>
              <a:gd name="connsiteY13-1458" fmla="*/ 514597 h 2369152"/>
              <a:gd name="connsiteX14-1459" fmla="*/ 2296406 w 2296406"/>
              <a:gd name="connsiteY14-1460" fmla="*/ 662729 h 2369152"/>
              <a:gd name="connsiteX15-1461" fmla="*/ 1124906 w 2296406"/>
              <a:gd name="connsiteY15-1462" fmla="*/ 1004182 h 2369152"/>
              <a:gd name="connsiteX16-1463" fmla="*/ 1676517 w 2296406"/>
              <a:gd name="connsiteY16-1464" fmla="*/ 1608523 h 2369152"/>
              <a:gd name="connsiteX17-1465" fmla="*/ 2062012 w 2296406"/>
              <a:gd name="connsiteY17-1466" fmla="*/ 1560974 h 2369152"/>
              <a:gd name="connsiteX0-1467" fmla="*/ 2279640 w 2296406"/>
              <a:gd name="connsiteY0-1468" fmla="*/ 1747818 h 2369152"/>
              <a:gd name="connsiteX1-1469" fmla="*/ 1838519 w 2296406"/>
              <a:gd name="connsiteY1-1470" fmla="*/ 1873852 h 2369152"/>
              <a:gd name="connsiteX2-1471" fmla="*/ 2009969 w 2296406"/>
              <a:gd name="connsiteY2-1472" fmla="*/ 2121502 h 2369152"/>
              <a:gd name="connsiteX3-1473" fmla="*/ 1733744 w 2296406"/>
              <a:gd name="connsiteY3-1474" fmla="*/ 1988152 h 2369152"/>
              <a:gd name="connsiteX4-1475" fmla="*/ 1543244 w 2296406"/>
              <a:gd name="connsiteY4-1476" fmla="*/ 2369152 h 2369152"/>
              <a:gd name="connsiteX5-1477" fmla="*/ 1314644 w 2296406"/>
              <a:gd name="connsiteY5-1478" fmla="*/ 2150077 h 2369152"/>
              <a:gd name="connsiteX6-1479" fmla="*/ 1495542 w 2296406"/>
              <a:gd name="connsiteY6-1480" fmla="*/ 1788127 h 2369152"/>
              <a:gd name="connsiteX7-1481" fmla="*/ 909489 w 2296406"/>
              <a:gd name="connsiteY7-1482" fmla="*/ 1225390 h 2369152"/>
              <a:gd name="connsiteX8-1483" fmla="*/ 414951 w 2296406"/>
              <a:gd name="connsiteY8-1484" fmla="*/ 2322212 h 2369152"/>
              <a:gd name="connsiteX9-1485" fmla="*/ 293184 w 2296406"/>
              <a:gd name="connsiteY9-1486" fmla="*/ 2052845 h 2369152"/>
              <a:gd name="connsiteX10-1487" fmla="*/ 520411 w 2296406"/>
              <a:gd name="connsiteY10-1488" fmla="*/ 767428 h 2369152"/>
              <a:gd name="connsiteX11-1489" fmla="*/ 11167 w 2296406"/>
              <a:gd name="connsiteY11-1490" fmla="*/ 5505 h 2369152"/>
              <a:gd name="connsiteX12-1491" fmla="*/ 771719 w 2296406"/>
              <a:gd name="connsiteY12-1492" fmla="*/ 578452 h 2369152"/>
              <a:gd name="connsiteX13-1493" fmla="*/ 2041440 w 2296406"/>
              <a:gd name="connsiteY13-1494" fmla="*/ 514597 h 2369152"/>
              <a:gd name="connsiteX14-1495" fmla="*/ 2296406 w 2296406"/>
              <a:gd name="connsiteY14-1496" fmla="*/ 662729 h 2369152"/>
              <a:gd name="connsiteX15-1497" fmla="*/ 1124906 w 2296406"/>
              <a:gd name="connsiteY15-1498" fmla="*/ 1004182 h 2369152"/>
              <a:gd name="connsiteX16-1499" fmla="*/ 1676517 w 2296406"/>
              <a:gd name="connsiteY16-1500" fmla="*/ 1608523 h 2369152"/>
              <a:gd name="connsiteX17-1501" fmla="*/ 2094931 w 2296406"/>
              <a:gd name="connsiteY17-1502" fmla="*/ 1557316 h 2369152"/>
              <a:gd name="connsiteX0-1503" fmla="*/ 2279640 w 2296406"/>
              <a:gd name="connsiteY0-1504" fmla="*/ 1747818 h 2369152"/>
              <a:gd name="connsiteX1-1505" fmla="*/ 1838519 w 2296406"/>
              <a:gd name="connsiteY1-1506" fmla="*/ 1873852 h 2369152"/>
              <a:gd name="connsiteX2-1507" fmla="*/ 2009969 w 2296406"/>
              <a:gd name="connsiteY2-1508" fmla="*/ 2121502 h 2369152"/>
              <a:gd name="connsiteX3-1509" fmla="*/ 1733744 w 2296406"/>
              <a:gd name="connsiteY3-1510" fmla="*/ 1988152 h 2369152"/>
              <a:gd name="connsiteX4-1511" fmla="*/ 1543244 w 2296406"/>
              <a:gd name="connsiteY4-1512" fmla="*/ 2369152 h 2369152"/>
              <a:gd name="connsiteX5-1513" fmla="*/ 1391454 w 2296406"/>
              <a:gd name="connsiteY5-1514" fmla="*/ 2150077 h 2369152"/>
              <a:gd name="connsiteX6-1515" fmla="*/ 1495542 w 2296406"/>
              <a:gd name="connsiteY6-1516" fmla="*/ 1788127 h 2369152"/>
              <a:gd name="connsiteX7-1517" fmla="*/ 909489 w 2296406"/>
              <a:gd name="connsiteY7-1518" fmla="*/ 1225390 h 2369152"/>
              <a:gd name="connsiteX8-1519" fmla="*/ 414951 w 2296406"/>
              <a:gd name="connsiteY8-1520" fmla="*/ 2322212 h 2369152"/>
              <a:gd name="connsiteX9-1521" fmla="*/ 293184 w 2296406"/>
              <a:gd name="connsiteY9-1522" fmla="*/ 2052845 h 2369152"/>
              <a:gd name="connsiteX10-1523" fmla="*/ 520411 w 2296406"/>
              <a:gd name="connsiteY10-1524" fmla="*/ 767428 h 2369152"/>
              <a:gd name="connsiteX11-1525" fmla="*/ 11167 w 2296406"/>
              <a:gd name="connsiteY11-1526" fmla="*/ 5505 h 2369152"/>
              <a:gd name="connsiteX12-1527" fmla="*/ 771719 w 2296406"/>
              <a:gd name="connsiteY12-1528" fmla="*/ 578452 h 2369152"/>
              <a:gd name="connsiteX13-1529" fmla="*/ 2041440 w 2296406"/>
              <a:gd name="connsiteY13-1530" fmla="*/ 514597 h 2369152"/>
              <a:gd name="connsiteX14-1531" fmla="*/ 2296406 w 2296406"/>
              <a:gd name="connsiteY14-1532" fmla="*/ 662729 h 2369152"/>
              <a:gd name="connsiteX15-1533" fmla="*/ 1124906 w 2296406"/>
              <a:gd name="connsiteY15-1534" fmla="*/ 1004182 h 2369152"/>
              <a:gd name="connsiteX16-1535" fmla="*/ 1676517 w 2296406"/>
              <a:gd name="connsiteY16-1536" fmla="*/ 1608523 h 2369152"/>
              <a:gd name="connsiteX17-1537" fmla="*/ 2094931 w 2296406"/>
              <a:gd name="connsiteY17-1538" fmla="*/ 1557316 h 2369152"/>
              <a:gd name="connsiteX0-1539" fmla="*/ 2279640 w 2296406"/>
              <a:gd name="connsiteY0-1540" fmla="*/ 1747818 h 2369152"/>
              <a:gd name="connsiteX1-1541" fmla="*/ 1838519 w 2296406"/>
              <a:gd name="connsiteY1-1542" fmla="*/ 1873852 h 2369152"/>
              <a:gd name="connsiteX2-1543" fmla="*/ 2009969 w 2296406"/>
              <a:gd name="connsiteY2-1544" fmla="*/ 2121502 h 2369152"/>
              <a:gd name="connsiteX3-1545" fmla="*/ 1733744 w 2296406"/>
              <a:gd name="connsiteY3-1546" fmla="*/ 1988152 h 2369152"/>
              <a:gd name="connsiteX4-1547" fmla="*/ 1543244 w 2296406"/>
              <a:gd name="connsiteY4-1548" fmla="*/ 2369152 h 2369152"/>
              <a:gd name="connsiteX5-1549" fmla="*/ 1380482 w 2296406"/>
              <a:gd name="connsiteY5-1550" fmla="*/ 2120816 h 2369152"/>
              <a:gd name="connsiteX6-1551" fmla="*/ 1495542 w 2296406"/>
              <a:gd name="connsiteY6-1552" fmla="*/ 1788127 h 2369152"/>
              <a:gd name="connsiteX7-1553" fmla="*/ 909489 w 2296406"/>
              <a:gd name="connsiteY7-1554" fmla="*/ 1225390 h 2369152"/>
              <a:gd name="connsiteX8-1555" fmla="*/ 414951 w 2296406"/>
              <a:gd name="connsiteY8-1556" fmla="*/ 2322212 h 2369152"/>
              <a:gd name="connsiteX9-1557" fmla="*/ 293184 w 2296406"/>
              <a:gd name="connsiteY9-1558" fmla="*/ 2052845 h 2369152"/>
              <a:gd name="connsiteX10-1559" fmla="*/ 520411 w 2296406"/>
              <a:gd name="connsiteY10-1560" fmla="*/ 767428 h 2369152"/>
              <a:gd name="connsiteX11-1561" fmla="*/ 11167 w 2296406"/>
              <a:gd name="connsiteY11-1562" fmla="*/ 5505 h 2369152"/>
              <a:gd name="connsiteX12-1563" fmla="*/ 771719 w 2296406"/>
              <a:gd name="connsiteY12-1564" fmla="*/ 578452 h 2369152"/>
              <a:gd name="connsiteX13-1565" fmla="*/ 2041440 w 2296406"/>
              <a:gd name="connsiteY13-1566" fmla="*/ 514597 h 2369152"/>
              <a:gd name="connsiteX14-1567" fmla="*/ 2296406 w 2296406"/>
              <a:gd name="connsiteY14-1568" fmla="*/ 662729 h 2369152"/>
              <a:gd name="connsiteX15-1569" fmla="*/ 1124906 w 2296406"/>
              <a:gd name="connsiteY15-1570" fmla="*/ 1004182 h 2369152"/>
              <a:gd name="connsiteX16-1571" fmla="*/ 1676517 w 2296406"/>
              <a:gd name="connsiteY16-1572" fmla="*/ 1608523 h 2369152"/>
              <a:gd name="connsiteX17-1573" fmla="*/ 2094931 w 2296406"/>
              <a:gd name="connsiteY17-1574" fmla="*/ 1557316 h 2369152"/>
              <a:gd name="connsiteX0-1575" fmla="*/ 2279640 w 2296406"/>
              <a:gd name="connsiteY0-1576" fmla="*/ 1747818 h 2354521"/>
              <a:gd name="connsiteX1-1577" fmla="*/ 1838519 w 2296406"/>
              <a:gd name="connsiteY1-1578" fmla="*/ 1873852 h 2354521"/>
              <a:gd name="connsiteX2-1579" fmla="*/ 2009969 w 2296406"/>
              <a:gd name="connsiteY2-1580" fmla="*/ 2121502 h 2354521"/>
              <a:gd name="connsiteX3-1581" fmla="*/ 1733744 w 2296406"/>
              <a:gd name="connsiteY3-1582" fmla="*/ 1988152 h 2354521"/>
              <a:gd name="connsiteX4-1583" fmla="*/ 1528613 w 2296406"/>
              <a:gd name="connsiteY4-1584" fmla="*/ 2354521 h 2354521"/>
              <a:gd name="connsiteX5-1585" fmla="*/ 1380482 w 2296406"/>
              <a:gd name="connsiteY5-1586" fmla="*/ 2120816 h 2354521"/>
              <a:gd name="connsiteX6-1587" fmla="*/ 1495542 w 2296406"/>
              <a:gd name="connsiteY6-1588" fmla="*/ 1788127 h 2354521"/>
              <a:gd name="connsiteX7-1589" fmla="*/ 909489 w 2296406"/>
              <a:gd name="connsiteY7-1590" fmla="*/ 1225390 h 2354521"/>
              <a:gd name="connsiteX8-1591" fmla="*/ 414951 w 2296406"/>
              <a:gd name="connsiteY8-1592" fmla="*/ 2322212 h 2354521"/>
              <a:gd name="connsiteX9-1593" fmla="*/ 293184 w 2296406"/>
              <a:gd name="connsiteY9-1594" fmla="*/ 2052845 h 2354521"/>
              <a:gd name="connsiteX10-1595" fmla="*/ 520411 w 2296406"/>
              <a:gd name="connsiteY10-1596" fmla="*/ 767428 h 2354521"/>
              <a:gd name="connsiteX11-1597" fmla="*/ 11167 w 2296406"/>
              <a:gd name="connsiteY11-1598" fmla="*/ 5505 h 2354521"/>
              <a:gd name="connsiteX12-1599" fmla="*/ 771719 w 2296406"/>
              <a:gd name="connsiteY12-1600" fmla="*/ 578452 h 2354521"/>
              <a:gd name="connsiteX13-1601" fmla="*/ 2041440 w 2296406"/>
              <a:gd name="connsiteY13-1602" fmla="*/ 514597 h 2354521"/>
              <a:gd name="connsiteX14-1603" fmla="*/ 2296406 w 2296406"/>
              <a:gd name="connsiteY14-1604" fmla="*/ 662729 h 2354521"/>
              <a:gd name="connsiteX15-1605" fmla="*/ 1124906 w 2296406"/>
              <a:gd name="connsiteY15-1606" fmla="*/ 1004182 h 2354521"/>
              <a:gd name="connsiteX16-1607" fmla="*/ 1676517 w 2296406"/>
              <a:gd name="connsiteY16-1608" fmla="*/ 1608523 h 2354521"/>
              <a:gd name="connsiteX17-1609" fmla="*/ 2094931 w 2296406"/>
              <a:gd name="connsiteY17-1610" fmla="*/ 1557316 h 2354521"/>
              <a:gd name="connsiteX0-1611" fmla="*/ 2279640 w 2296406"/>
              <a:gd name="connsiteY0-1612" fmla="*/ 1747818 h 2354521"/>
              <a:gd name="connsiteX1-1613" fmla="*/ 1838519 w 2296406"/>
              <a:gd name="connsiteY1-1614" fmla="*/ 1873852 h 2354521"/>
              <a:gd name="connsiteX2-1615" fmla="*/ 2009969 w 2296406"/>
              <a:gd name="connsiteY2-1616" fmla="*/ 2121502 h 2354521"/>
              <a:gd name="connsiteX3-1617" fmla="*/ 1682537 w 2296406"/>
              <a:gd name="connsiteY3-1618" fmla="*/ 1962549 h 2354521"/>
              <a:gd name="connsiteX4-1619" fmla="*/ 1528613 w 2296406"/>
              <a:gd name="connsiteY4-1620" fmla="*/ 2354521 h 2354521"/>
              <a:gd name="connsiteX5-1621" fmla="*/ 1380482 w 2296406"/>
              <a:gd name="connsiteY5-1622" fmla="*/ 2120816 h 2354521"/>
              <a:gd name="connsiteX6-1623" fmla="*/ 1495542 w 2296406"/>
              <a:gd name="connsiteY6-1624" fmla="*/ 1788127 h 2354521"/>
              <a:gd name="connsiteX7-1625" fmla="*/ 909489 w 2296406"/>
              <a:gd name="connsiteY7-1626" fmla="*/ 1225390 h 2354521"/>
              <a:gd name="connsiteX8-1627" fmla="*/ 414951 w 2296406"/>
              <a:gd name="connsiteY8-1628" fmla="*/ 2322212 h 2354521"/>
              <a:gd name="connsiteX9-1629" fmla="*/ 293184 w 2296406"/>
              <a:gd name="connsiteY9-1630" fmla="*/ 2052845 h 2354521"/>
              <a:gd name="connsiteX10-1631" fmla="*/ 520411 w 2296406"/>
              <a:gd name="connsiteY10-1632" fmla="*/ 767428 h 2354521"/>
              <a:gd name="connsiteX11-1633" fmla="*/ 11167 w 2296406"/>
              <a:gd name="connsiteY11-1634" fmla="*/ 5505 h 2354521"/>
              <a:gd name="connsiteX12-1635" fmla="*/ 771719 w 2296406"/>
              <a:gd name="connsiteY12-1636" fmla="*/ 578452 h 2354521"/>
              <a:gd name="connsiteX13-1637" fmla="*/ 2041440 w 2296406"/>
              <a:gd name="connsiteY13-1638" fmla="*/ 514597 h 2354521"/>
              <a:gd name="connsiteX14-1639" fmla="*/ 2296406 w 2296406"/>
              <a:gd name="connsiteY14-1640" fmla="*/ 662729 h 2354521"/>
              <a:gd name="connsiteX15-1641" fmla="*/ 1124906 w 2296406"/>
              <a:gd name="connsiteY15-1642" fmla="*/ 1004182 h 2354521"/>
              <a:gd name="connsiteX16-1643" fmla="*/ 1676517 w 2296406"/>
              <a:gd name="connsiteY16-1644" fmla="*/ 1608523 h 2354521"/>
              <a:gd name="connsiteX17-1645" fmla="*/ 2094931 w 2296406"/>
              <a:gd name="connsiteY17-1646" fmla="*/ 1557316 h 2354521"/>
              <a:gd name="connsiteX0-1647" fmla="*/ 2279640 w 2296406"/>
              <a:gd name="connsiteY0-1648" fmla="*/ 1747818 h 2354521"/>
              <a:gd name="connsiteX1-1649" fmla="*/ 1816574 w 2296406"/>
              <a:gd name="connsiteY1-1650" fmla="*/ 1851907 h 2354521"/>
              <a:gd name="connsiteX2-1651" fmla="*/ 2009969 w 2296406"/>
              <a:gd name="connsiteY2-1652" fmla="*/ 2121502 h 2354521"/>
              <a:gd name="connsiteX3-1653" fmla="*/ 1682537 w 2296406"/>
              <a:gd name="connsiteY3-1654" fmla="*/ 1962549 h 2354521"/>
              <a:gd name="connsiteX4-1655" fmla="*/ 1528613 w 2296406"/>
              <a:gd name="connsiteY4-1656" fmla="*/ 2354521 h 2354521"/>
              <a:gd name="connsiteX5-1657" fmla="*/ 1380482 w 2296406"/>
              <a:gd name="connsiteY5-1658" fmla="*/ 2120816 h 2354521"/>
              <a:gd name="connsiteX6-1659" fmla="*/ 1495542 w 2296406"/>
              <a:gd name="connsiteY6-1660" fmla="*/ 1788127 h 2354521"/>
              <a:gd name="connsiteX7-1661" fmla="*/ 909489 w 2296406"/>
              <a:gd name="connsiteY7-1662" fmla="*/ 1225390 h 2354521"/>
              <a:gd name="connsiteX8-1663" fmla="*/ 414951 w 2296406"/>
              <a:gd name="connsiteY8-1664" fmla="*/ 2322212 h 2354521"/>
              <a:gd name="connsiteX9-1665" fmla="*/ 293184 w 2296406"/>
              <a:gd name="connsiteY9-1666" fmla="*/ 2052845 h 2354521"/>
              <a:gd name="connsiteX10-1667" fmla="*/ 520411 w 2296406"/>
              <a:gd name="connsiteY10-1668" fmla="*/ 767428 h 2354521"/>
              <a:gd name="connsiteX11-1669" fmla="*/ 11167 w 2296406"/>
              <a:gd name="connsiteY11-1670" fmla="*/ 5505 h 2354521"/>
              <a:gd name="connsiteX12-1671" fmla="*/ 771719 w 2296406"/>
              <a:gd name="connsiteY12-1672" fmla="*/ 578452 h 2354521"/>
              <a:gd name="connsiteX13-1673" fmla="*/ 2041440 w 2296406"/>
              <a:gd name="connsiteY13-1674" fmla="*/ 514597 h 2354521"/>
              <a:gd name="connsiteX14-1675" fmla="*/ 2296406 w 2296406"/>
              <a:gd name="connsiteY14-1676" fmla="*/ 662729 h 2354521"/>
              <a:gd name="connsiteX15-1677" fmla="*/ 1124906 w 2296406"/>
              <a:gd name="connsiteY15-1678" fmla="*/ 1004182 h 2354521"/>
              <a:gd name="connsiteX16-1679" fmla="*/ 1676517 w 2296406"/>
              <a:gd name="connsiteY16-1680" fmla="*/ 1608523 h 2354521"/>
              <a:gd name="connsiteX17-1681" fmla="*/ 2094931 w 2296406"/>
              <a:gd name="connsiteY17-1682" fmla="*/ 1557316 h 2354521"/>
              <a:gd name="connsiteX0-1683" fmla="*/ 2279640 w 2296406"/>
              <a:gd name="connsiteY0-1684" fmla="*/ 1747818 h 2354521"/>
              <a:gd name="connsiteX1-1685" fmla="*/ 1816574 w 2296406"/>
              <a:gd name="connsiteY1-1686" fmla="*/ 1851907 h 2354521"/>
              <a:gd name="connsiteX2-1687" fmla="*/ 1991681 w 2296406"/>
              <a:gd name="connsiteY2-1688" fmla="*/ 2136133 h 2354521"/>
              <a:gd name="connsiteX3-1689" fmla="*/ 1682537 w 2296406"/>
              <a:gd name="connsiteY3-1690" fmla="*/ 1962549 h 2354521"/>
              <a:gd name="connsiteX4-1691" fmla="*/ 1528613 w 2296406"/>
              <a:gd name="connsiteY4-1692" fmla="*/ 2354521 h 2354521"/>
              <a:gd name="connsiteX5-1693" fmla="*/ 1380482 w 2296406"/>
              <a:gd name="connsiteY5-1694" fmla="*/ 2120816 h 2354521"/>
              <a:gd name="connsiteX6-1695" fmla="*/ 1495542 w 2296406"/>
              <a:gd name="connsiteY6-1696" fmla="*/ 1788127 h 2354521"/>
              <a:gd name="connsiteX7-1697" fmla="*/ 909489 w 2296406"/>
              <a:gd name="connsiteY7-1698" fmla="*/ 1225390 h 2354521"/>
              <a:gd name="connsiteX8-1699" fmla="*/ 414951 w 2296406"/>
              <a:gd name="connsiteY8-1700" fmla="*/ 2322212 h 2354521"/>
              <a:gd name="connsiteX9-1701" fmla="*/ 293184 w 2296406"/>
              <a:gd name="connsiteY9-1702" fmla="*/ 2052845 h 2354521"/>
              <a:gd name="connsiteX10-1703" fmla="*/ 520411 w 2296406"/>
              <a:gd name="connsiteY10-1704" fmla="*/ 767428 h 2354521"/>
              <a:gd name="connsiteX11-1705" fmla="*/ 11167 w 2296406"/>
              <a:gd name="connsiteY11-1706" fmla="*/ 5505 h 2354521"/>
              <a:gd name="connsiteX12-1707" fmla="*/ 771719 w 2296406"/>
              <a:gd name="connsiteY12-1708" fmla="*/ 578452 h 2354521"/>
              <a:gd name="connsiteX13-1709" fmla="*/ 2041440 w 2296406"/>
              <a:gd name="connsiteY13-1710" fmla="*/ 514597 h 2354521"/>
              <a:gd name="connsiteX14-1711" fmla="*/ 2296406 w 2296406"/>
              <a:gd name="connsiteY14-1712" fmla="*/ 662729 h 2354521"/>
              <a:gd name="connsiteX15-1713" fmla="*/ 1124906 w 2296406"/>
              <a:gd name="connsiteY15-1714" fmla="*/ 1004182 h 2354521"/>
              <a:gd name="connsiteX16-1715" fmla="*/ 1676517 w 2296406"/>
              <a:gd name="connsiteY16-1716" fmla="*/ 1608523 h 2354521"/>
              <a:gd name="connsiteX17-1717" fmla="*/ 2094931 w 2296406"/>
              <a:gd name="connsiteY17-1718" fmla="*/ 1557316 h 2354521"/>
              <a:gd name="connsiteX0-1719" fmla="*/ 2279640 w 2296406"/>
              <a:gd name="connsiteY0-1720" fmla="*/ 1747818 h 2354521"/>
              <a:gd name="connsiteX1-1721" fmla="*/ 1816574 w 2296406"/>
              <a:gd name="connsiteY1-1722" fmla="*/ 1851907 h 2354521"/>
              <a:gd name="connsiteX2-1723" fmla="*/ 2042887 w 2296406"/>
              <a:gd name="connsiteY2-1724" fmla="*/ 2194655 h 2354521"/>
              <a:gd name="connsiteX3-1725" fmla="*/ 1682537 w 2296406"/>
              <a:gd name="connsiteY3-1726" fmla="*/ 1962549 h 2354521"/>
              <a:gd name="connsiteX4-1727" fmla="*/ 1528613 w 2296406"/>
              <a:gd name="connsiteY4-1728" fmla="*/ 2354521 h 2354521"/>
              <a:gd name="connsiteX5-1729" fmla="*/ 1380482 w 2296406"/>
              <a:gd name="connsiteY5-1730" fmla="*/ 2120816 h 2354521"/>
              <a:gd name="connsiteX6-1731" fmla="*/ 1495542 w 2296406"/>
              <a:gd name="connsiteY6-1732" fmla="*/ 1788127 h 2354521"/>
              <a:gd name="connsiteX7-1733" fmla="*/ 909489 w 2296406"/>
              <a:gd name="connsiteY7-1734" fmla="*/ 1225390 h 2354521"/>
              <a:gd name="connsiteX8-1735" fmla="*/ 414951 w 2296406"/>
              <a:gd name="connsiteY8-1736" fmla="*/ 2322212 h 2354521"/>
              <a:gd name="connsiteX9-1737" fmla="*/ 293184 w 2296406"/>
              <a:gd name="connsiteY9-1738" fmla="*/ 2052845 h 2354521"/>
              <a:gd name="connsiteX10-1739" fmla="*/ 520411 w 2296406"/>
              <a:gd name="connsiteY10-1740" fmla="*/ 767428 h 2354521"/>
              <a:gd name="connsiteX11-1741" fmla="*/ 11167 w 2296406"/>
              <a:gd name="connsiteY11-1742" fmla="*/ 5505 h 2354521"/>
              <a:gd name="connsiteX12-1743" fmla="*/ 771719 w 2296406"/>
              <a:gd name="connsiteY12-1744" fmla="*/ 578452 h 2354521"/>
              <a:gd name="connsiteX13-1745" fmla="*/ 2041440 w 2296406"/>
              <a:gd name="connsiteY13-1746" fmla="*/ 514597 h 2354521"/>
              <a:gd name="connsiteX14-1747" fmla="*/ 2296406 w 2296406"/>
              <a:gd name="connsiteY14-1748" fmla="*/ 662729 h 2354521"/>
              <a:gd name="connsiteX15-1749" fmla="*/ 1124906 w 2296406"/>
              <a:gd name="connsiteY15-1750" fmla="*/ 1004182 h 2354521"/>
              <a:gd name="connsiteX16-1751" fmla="*/ 1676517 w 2296406"/>
              <a:gd name="connsiteY16-1752" fmla="*/ 1608523 h 2354521"/>
              <a:gd name="connsiteX17-1753" fmla="*/ 2094931 w 2296406"/>
              <a:gd name="connsiteY17-1754" fmla="*/ 1557316 h 2354521"/>
              <a:gd name="connsiteX0-1755" fmla="*/ 2279640 w 2296406"/>
              <a:gd name="connsiteY0-1756" fmla="*/ 1747818 h 2354521"/>
              <a:gd name="connsiteX1-1757" fmla="*/ 1816574 w 2296406"/>
              <a:gd name="connsiteY1-1758" fmla="*/ 1851907 h 2354521"/>
              <a:gd name="connsiteX2-1759" fmla="*/ 1955104 w 2296406"/>
              <a:gd name="connsiteY2-1760" fmla="*/ 2095900 h 2354521"/>
              <a:gd name="connsiteX3-1761" fmla="*/ 1682537 w 2296406"/>
              <a:gd name="connsiteY3-1762" fmla="*/ 1962549 h 2354521"/>
              <a:gd name="connsiteX4-1763" fmla="*/ 1528613 w 2296406"/>
              <a:gd name="connsiteY4-1764" fmla="*/ 2354521 h 2354521"/>
              <a:gd name="connsiteX5-1765" fmla="*/ 1380482 w 2296406"/>
              <a:gd name="connsiteY5-1766" fmla="*/ 2120816 h 2354521"/>
              <a:gd name="connsiteX6-1767" fmla="*/ 1495542 w 2296406"/>
              <a:gd name="connsiteY6-1768" fmla="*/ 1788127 h 2354521"/>
              <a:gd name="connsiteX7-1769" fmla="*/ 909489 w 2296406"/>
              <a:gd name="connsiteY7-1770" fmla="*/ 1225390 h 2354521"/>
              <a:gd name="connsiteX8-1771" fmla="*/ 414951 w 2296406"/>
              <a:gd name="connsiteY8-1772" fmla="*/ 2322212 h 2354521"/>
              <a:gd name="connsiteX9-1773" fmla="*/ 293184 w 2296406"/>
              <a:gd name="connsiteY9-1774" fmla="*/ 2052845 h 2354521"/>
              <a:gd name="connsiteX10-1775" fmla="*/ 520411 w 2296406"/>
              <a:gd name="connsiteY10-1776" fmla="*/ 767428 h 2354521"/>
              <a:gd name="connsiteX11-1777" fmla="*/ 11167 w 2296406"/>
              <a:gd name="connsiteY11-1778" fmla="*/ 5505 h 2354521"/>
              <a:gd name="connsiteX12-1779" fmla="*/ 771719 w 2296406"/>
              <a:gd name="connsiteY12-1780" fmla="*/ 578452 h 2354521"/>
              <a:gd name="connsiteX13-1781" fmla="*/ 2041440 w 2296406"/>
              <a:gd name="connsiteY13-1782" fmla="*/ 514597 h 2354521"/>
              <a:gd name="connsiteX14-1783" fmla="*/ 2296406 w 2296406"/>
              <a:gd name="connsiteY14-1784" fmla="*/ 662729 h 2354521"/>
              <a:gd name="connsiteX15-1785" fmla="*/ 1124906 w 2296406"/>
              <a:gd name="connsiteY15-1786" fmla="*/ 1004182 h 2354521"/>
              <a:gd name="connsiteX16-1787" fmla="*/ 1676517 w 2296406"/>
              <a:gd name="connsiteY16-1788" fmla="*/ 1608523 h 2354521"/>
              <a:gd name="connsiteX17-1789" fmla="*/ 2094931 w 2296406"/>
              <a:gd name="connsiteY17-1790" fmla="*/ 1557316 h 2354521"/>
              <a:gd name="connsiteX0-1791" fmla="*/ 2279640 w 2296406"/>
              <a:gd name="connsiteY0-1792" fmla="*/ 1747818 h 2354521"/>
              <a:gd name="connsiteX1-1793" fmla="*/ 1816574 w 2296406"/>
              <a:gd name="connsiteY1-1794" fmla="*/ 1851907 h 2354521"/>
              <a:gd name="connsiteX2-1795" fmla="*/ 1955104 w 2296406"/>
              <a:gd name="connsiteY2-1796" fmla="*/ 2095900 h 2354521"/>
              <a:gd name="connsiteX3-1797" fmla="*/ 1682537 w 2296406"/>
              <a:gd name="connsiteY3-1798" fmla="*/ 1962549 h 2354521"/>
              <a:gd name="connsiteX4-1799" fmla="*/ 1528613 w 2296406"/>
              <a:gd name="connsiteY4-1800" fmla="*/ 2354521 h 2354521"/>
              <a:gd name="connsiteX5-1801" fmla="*/ 1380482 w 2296406"/>
              <a:gd name="connsiteY5-1802" fmla="*/ 2120816 h 2354521"/>
              <a:gd name="connsiteX6-1803" fmla="*/ 1495542 w 2296406"/>
              <a:gd name="connsiteY6-1804" fmla="*/ 1788127 h 2354521"/>
              <a:gd name="connsiteX7-1805" fmla="*/ 909489 w 2296406"/>
              <a:gd name="connsiteY7-1806" fmla="*/ 1225390 h 2354521"/>
              <a:gd name="connsiteX8-1807" fmla="*/ 414951 w 2296406"/>
              <a:gd name="connsiteY8-1808" fmla="*/ 2322212 h 2354521"/>
              <a:gd name="connsiteX9-1809" fmla="*/ 293184 w 2296406"/>
              <a:gd name="connsiteY9-1810" fmla="*/ 2052845 h 2354521"/>
              <a:gd name="connsiteX10-1811" fmla="*/ 520411 w 2296406"/>
              <a:gd name="connsiteY10-1812" fmla="*/ 767428 h 2354521"/>
              <a:gd name="connsiteX11-1813" fmla="*/ 11167 w 2296406"/>
              <a:gd name="connsiteY11-1814" fmla="*/ 5505 h 2354521"/>
              <a:gd name="connsiteX12-1815" fmla="*/ 771719 w 2296406"/>
              <a:gd name="connsiteY12-1816" fmla="*/ 578452 h 2354521"/>
              <a:gd name="connsiteX13-1817" fmla="*/ 2041440 w 2296406"/>
              <a:gd name="connsiteY13-1818" fmla="*/ 514597 h 2354521"/>
              <a:gd name="connsiteX14-1819" fmla="*/ 2296406 w 2296406"/>
              <a:gd name="connsiteY14-1820" fmla="*/ 662729 h 2354521"/>
              <a:gd name="connsiteX15-1821" fmla="*/ 1124906 w 2296406"/>
              <a:gd name="connsiteY15-1822" fmla="*/ 1004182 h 2354521"/>
              <a:gd name="connsiteX16-1823" fmla="*/ 1676517 w 2296406"/>
              <a:gd name="connsiteY16-1824" fmla="*/ 1608523 h 2354521"/>
              <a:gd name="connsiteX17-1825" fmla="*/ 2094931 w 2296406"/>
              <a:gd name="connsiteY17-1826" fmla="*/ 1557316 h 2354521"/>
              <a:gd name="connsiteX0-1827" fmla="*/ 2279640 w 2296406"/>
              <a:gd name="connsiteY0-1828" fmla="*/ 1747818 h 2354521"/>
              <a:gd name="connsiteX1-1829" fmla="*/ 1816574 w 2296406"/>
              <a:gd name="connsiteY1-1830" fmla="*/ 1851907 h 2354521"/>
              <a:gd name="connsiteX2-1831" fmla="*/ 1955104 w 2296406"/>
              <a:gd name="connsiteY2-1832" fmla="*/ 2095900 h 2354521"/>
              <a:gd name="connsiteX3-1833" fmla="*/ 1682537 w 2296406"/>
              <a:gd name="connsiteY3-1834" fmla="*/ 1962549 h 2354521"/>
              <a:gd name="connsiteX4-1835" fmla="*/ 1528613 w 2296406"/>
              <a:gd name="connsiteY4-1836" fmla="*/ 2354521 h 2354521"/>
              <a:gd name="connsiteX5-1837" fmla="*/ 1380482 w 2296406"/>
              <a:gd name="connsiteY5-1838" fmla="*/ 2120816 h 2354521"/>
              <a:gd name="connsiteX6-1839" fmla="*/ 1495542 w 2296406"/>
              <a:gd name="connsiteY6-1840" fmla="*/ 1788127 h 2354521"/>
              <a:gd name="connsiteX7-1841" fmla="*/ 909489 w 2296406"/>
              <a:gd name="connsiteY7-1842" fmla="*/ 1225390 h 2354521"/>
              <a:gd name="connsiteX8-1843" fmla="*/ 414951 w 2296406"/>
              <a:gd name="connsiteY8-1844" fmla="*/ 2322212 h 2354521"/>
              <a:gd name="connsiteX9-1845" fmla="*/ 293184 w 2296406"/>
              <a:gd name="connsiteY9-1846" fmla="*/ 2052845 h 2354521"/>
              <a:gd name="connsiteX10-1847" fmla="*/ 520411 w 2296406"/>
              <a:gd name="connsiteY10-1848" fmla="*/ 767428 h 2354521"/>
              <a:gd name="connsiteX11-1849" fmla="*/ 11167 w 2296406"/>
              <a:gd name="connsiteY11-1850" fmla="*/ 5505 h 2354521"/>
              <a:gd name="connsiteX12-1851" fmla="*/ 771719 w 2296406"/>
              <a:gd name="connsiteY12-1852" fmla="*/ 578452 h 2354521"/>
              <a:gd name="connsiteX13-1853" fmla="*/ 2041440 w 2296406"/>
              <a:gd name="connsiteY13-1854" fmla="*/ 514597 h 2354521"/>
              <a:gd name="connsiteX14-1855" fmla="*/ 2296406 w 2296406"/>
              <a:gd name="connsiteY14-1856" fmla="*/ 662729 h 2354521"/>
              <a:gd name="connsiteX15-1857" fmla="*/ 1124906 w 2296406"/>
              <a:gd name="connsiteY15-1858" fmla="*/ 1004182 h 2354521"/>
              <a:gd name="connsiteX16-1859" fmla="*/ 1676517 w 2296406"/>
              <a:gd name="connsiteY16-1860" fmla="*/ 1608523 h 2354521"/>
              <a:gd name="connsiteX17-1861" fmla="*/ 2094931 w 2296406"/>
              <a:gd name="connsiteY17-1862" fmla="*/ 1557316 h 2354521"/>
              <a:gd name="connsiteX0-1863" fmla="*/ 2279640 w 2296406"/>
              <a:gd name="connsiteY0-1864" fmla="*/ 1747818 h 2354521"/>
              <a:gd name="connsiteX1-1865" fmla="*/ 1823889 w 2296406"/>
              <a:gd name="connsiteY1-1866" fmla="*/ 1837277 h 2354521"/>
              <a:gd name="connsiteX2-1867" fmla="*/ 1955104 w 2296406"/>
              <a:gd name="connsiteY2-1868" fmla="*/ 2095900 h 2354521"/>
              <a:gd name="connsiteX3-1869" fmla="*/ 1682537 w 2296406"/>
              <a:gd name="connsiteY3-1870" fmla="*/ 1962549 h 2354521"/>
              <a:gd name="connsiteX4-1871" fmla="*/ 1528613 w 2296406"/>
              <a:gd name="connsiteY4-1872" fmla="*/ 2354521 h 2354521"/>
              <a:gd name="connsiteX5-1873" fmla="*/ 1380482 w 2296406"/>
              <a:gd name="connsiteY5-1874" fmla="*/ 2120816 h 2354521"/>
              <a:gd name="connsiteX6-1875" fmla="*/ 1495542 w 2296406"/>
              <a:gd name="connsiteY6-1876" fmla="*/ 1788127 h 2354521"/>
              <a:gd name="connsiteX7-1877" fmla="*/ 909489 w 2296406"/>
              <a:gd name="connsiteY7-1878" fmla="*/ 1225390 h 2354521"/>
              <a:gd name="connsiteX8-1879" fmla="*/ 414951 w 2296406"/>
              <a:gd name="connsiteY8-1880" fmla="*/ 2322212 h 2354521"/>
              <a:gd name="connsiteX9-1881" fmla="*/ 293184 w 2296406"/>
              <a:gd name="connsiteY9-1882" fmla="*/ 2052845 h 2354521"/>
              <a:gd name="connsiteX10-1883" fmla="*/ 520411 w 2296406"/>
              <a:gd name="connsiteY10-1884" fmla="*/ 767428 h 2354521"/>
              <a:gd name="connsiteX11-1885" fmla="*/ 11167 w 2296406"/>
              <a:gd name="connsiteY11-1886" fmla="*/ 5505 h 2354521"/>
              <a:gd name="connsiteX12-1887" fmla="*/ 771719 w 2296406"/>
              <a:gd name="connsiteY12-1888" fmla="*/ 578452 h 2354521"/>
              <a:gd name="connsiteX13-1889" fmla="*/ 2041440 w 2296406"/>
              <a:gd name="connsiteY13-1890" fmla="*/ 514597 h 2354521"/>
              <a:gd name="connsiteX14-1891" fmla="*/ 2296406 w 2296406"/>
              <a:gd name="connsiteY14-1892" fmla="*/ 662729 h 2354521"/>
              <a:gd name="connsiteX15-1893" fmla="*/ 1124906 w 2296406"/>
              <a:gd name="connsiteY15-1894" fmla="*/ 1004182 h 2354521"/>
              <a:gd name="connsiteX16-1895" fmla="*/ 1676517 w 2296406"/>
              <a:gd name="connsiteY16-1896" fmla="*/ 1608523 h 2354521"/>
              <a:gd name="connsiteX17-1897" fmla="*/ 2094931 w 2296406"/>
              <a:gd name="connsiteY17-1898" fmla="*/ 1557316 h 2354521"/>
              <a:gd name="connsiteX0-1899" fmla="*/ 2279640 w 2296406"/>
              <a:gd name="connsiteY0-1900" fmla="*/ 1747818 h 2354521"/>
              <a:gd name="connsiteX1-1901" fmla="*/ 1827546 w 2296406"/>
              <a:gd name="connsiteY1-1902" fmla="*/ 1826304 h 2354521"/>
              <a:gd name="connsiteX2-1903" fmla="*/ 1955104 w 2296406"/>
              <a:gd name="connsiteY2-1904" fmla="*/ 2095900 h 2354521"/>
              <a:gd name="connsiteX3-1905" fmla="*/ 1682537 w 2296406"/>
              <a:gd name="connsiteY3-1906" fmla="*/ 1962549 h 2354521"/>
              <a:gd name="connsiteX4-1907" fmla="*/ 1528613 w 2296406"/>
              <a:gd name="connsiteY4-1908" fmla="*/ 2354521 h 2354521"/>
              <a:gd name="connsiteX5-1909" fmla="*/ 1380482 w 2296406"/>
              <a:gd name="connsiteY5-1910" fmla="*/ 2120816 h 2354521"/>
              <a:gd name="connsiteX6-1911" fmla="*/ 1495542 w 2296406"/>
              <a:gd name="connsiteY6-1912" fmla="*/ 1788127 h 2354521"/>
              <a:gd name="connsiteX7-1913" fmla="*/ 909489 w 2296406"/>
              <a:gd name="connsiteY7-1914" fmla="*/ 1225390 h 2354521"/>
              <a:gd name="connsiteX8-1915" fmla="*/ 414951 w 2296406"/>
              <a:gd name="connsiteY8-1916" fmla="*/ 2322212 h 2354521"/>
              <a:gd name="connsiteX9-1917" fmla="*/ 293184 w 2296406"/>
              <a:gd name="connsiteY9-1918" fmla="*/ 2052845 h 2354521"/>
              <a:gd name="connsiteX10-1919" fmla="*/ 520411 w 2296406"/>
              <a:gd name="connsiteY10-1920" fmla="*/ 767428 h 2354521"/>
              <a:gd name="connsiteX11-1921" fmla="*/ 11167 w 2296406"/>
              <a:gd name="connsiteY11-1922" fmla="*/ 5505 h 2354521"/>
              <a:gd name="connsiteX12-1923" fmla="*/ 771719 w 2296406"/>
              <a:gd name="connsiteY12-1924" fmla="*/ 578452 h 2354521"/>
              <a:gd name="connsiteX13-1925" fmla="*/ 2041440 w 2296406"/>
              <a:gd name="connsiteY13-1926" fmla="*/ 514597 h 2354521"/>
              <a:gd name="connsiteX14-1927" fmla="*/ 2296406 w 2296406"/>
              <a:gd name="connsiteY14-1928" fmla="*/ 662729 h 2354521"/>
              <a:gd name="connsiteX15-1929" fmla="*/ 1124906 w 2296406"/>
              <a:gd name="connsiteY15-1930" fmla="*/ 1004182 h 2354521"/>
              <a:gd name="connsiteX16-1931" fmla="*/ 1676517 w 2296406"/>
              <a:gd name="connsiteY16-1932" fmla="*/ 1608523 h 2354521"/>
              <a:gd name="connsiteX17-1933" fmla="*/ 2094931 w 2296406"/>
              <a:gd name="connsiteY17-1934" fmla="*/ 1557316 h 2354521"/>
              <a:gd name="connsiteX0-1935" fmla="*/ 2280220 w 2296986"/>
              <a:gd name="connsiteY0-1936" fmla="*/ 1747818 h 2354521"/>
              <a:gd name="connsiteX1-1937" fmla="*/ 1828126 w 2296986"/>
              <a:gd name="connsiteY1-1938" fmla="*/ 1826304 h 2354521"/>
              <a:gd name="connsiteX2-1939" fmla="*/ 1955684 w 2296986"/>
              <a:gd name="connsiteY2-1940" fmla="*/ 2095900 h 2354521"/>
              <a:gd name="connsiteX3-1941" fmla="*/ 1683117 w 2296986"/>
              <a:gd name="connsiteY3-1942" fmla="*/ 1962549 h 2354521"/>
              <a:gd name="connsiteX4-1943" fmla="*/ 1529193 w 2296986"/>
              <a:gd name="connsiteY4-1944" fmla="*/ 2354521 h 2354521"/>
              <a:gd name="connsiteX5-1945" fmla="*/ 1381062 w 2296986"/>
              <a:gd name="connsiteY5-1946" fmla="*/ 2120816 h 2354521"/>
              <a:gd name="connsiteX6-1947" fmla="*/ 1496122 w 2296986"/>
              <a:gd name="connsiteY6-1948" fmla="*/ 1788127 h 2354521"/>
              <a:gd name="connsiteX7-1949" fmla="*/ 910069 w 2296986"/>
              <a:gd name="connsiteY7-1950" fmla="*/ 1225390 h 2354521"/>
              <a:gd name="connsiteX8-1951" fmla="*/ 415531 w 2296986"/>
              <a:gd name="connsiteY8-1952" fmla="*/ 2322212 h 2354521"/>
              <a:gd name="connsiteX9-1953" fmla="*/ 293764 w 2296986"/>
              <a:gd name="connsiteY9-1954" fmla="*/ 2052845 h 2354521"/>
              <a:gd name="connsiteX10-1955" fmla="*/ 497994 w 2296986"/>
              <a:gd name="connsiteY10-1956" fmla="*/ 836420 h 2354521"/>
              <a:gd name="connsiteX11-1957" fmla="*/ 11747 w 2296986"/>
              <a:gd name="connsiteY11-1958" fmla="*/ 5505 h 2354521"/>
              <a:gd name="connsiteX12-1959" fmla="*/ 772299 w 2296986"/>
              <a:gd name="connsiteY12-1960" fmla="*/ 578452 h 2354521"/>
              <a:gd name="connsiteX13-1961" fmla="*/ 2042020 w 2296986"/>
              <a:gd name="connsiteY13-1962" fmla="*/ 514597 h 2354521"/>
              <a:gd name="connsiteX14-1963" fmla="*/ 2296986 w 2296986"/>
              <a:gd name="connsiteY14-1964" fmla="*/ 662729 h 2354521"/>
              <a:gd name="connsiteX15-1965" fmla="*/ 1125486 w 2296986"/>
              <a:gd name="connsiteY15-1966" fmla="*/ 1004182 h 2354521"/>
              <a:gd name="connsiteX16-1967" fmla="*/ 1677097 w 2296986"/>
              <a:gd name="connsiteY16-1968" fmla="*/ 1608523 h 2354521"/>
              <a:gd name="connsiteX17-1969" fmla="*/ 2095511 w 2296986"/>
              <a:gd name="connsiteY17-1970" fmla="*/ 1557316 h 2354521"/>
              <a:gd name="connsiteX0-1971" fmla="*/ 2280220 w 2296986"/>
              <a:gd name="connsiteY0-1972" fmla="*/ 1747911 h 2354614"/>
              <a:gd name="connsiteX1-1973" fmla="*/ 1828126 w 2296986"/>
              <a:gd name="connsiteY1-1974" fmla="*/ 1826397 h 2354614"/>
              <a:gd name="connsiteX2-1975" fmla="*/ 1955684 w 2296986"/>
              <a:gd name="connsiteY2-1976" fmla="*/ 2095993 h 2354614"/>
              <a:gd name="connsiteX3-1977" fmla="*/ 1683117 w 2296986"/>
              <a:gd name="connsiteY3-1978" fmla="*/ 1962642 h 2354614"/>
              <a:gd name="connsiteX4-1979" fmla="*/ 1529193 w 2296986"/>
              <a:gd name="connsiteY4-1980" fmla="*/ 2354614 h 2354614"/>
              <a:gd name="connsiteX5-1981" fmla="*/ 1381062 w 2296986"/>
              <a:gd name="connsiteY5-1982" fmla="*/ 2120909 h 2354614"/>
              <a:gd name="connsiteX6-1983" fmla="*/ 1496122 w 2296986"/>
              <a:gd name="connsiteY6-1984" fmla="*/ 1788220 h 2354614"/>
              <a:gd name="connsiteX7-1985" fmla="*/ 910069 w 2296986"/>
              <a:gd name="connsiteY7-1986" fmla="*/ 1225483 h 2354614"/>
              <a:gd name="connsiteX8-1987" fmla="*/ 415531 w 2296986"/>
              <a:gd name="connsiteY8-1988" fmla="*/ 2322305 h 2354614"/>
              <a:gd name="connsiteX9-1989" fmla="*/ 293764 w 2296986"/>
              <a:gd name="connsiteY9-1990" fmla="*/ 2052938 h 2354614"/>
              <a:gd name="connsiteX10-1991" fmla="*/ 497994 w 2296986"/>
              <a:gd name="connsiteY10-1992" fmla="*/ 836513 h 2354614"/>
              <a:gd name="connsiteX11-1993" fmla="*/ 11747 w 2296986"/>
              <a:gd name="connsiteY11-1994" fmla="*/ 5598 h 2354614"/>
              <a:gd name="connsiteX12-1995" fmla="*/ 841291 w 2296986"/>
              <a:gd name="connsiteY12-1996" fmla="*/ 570880 h 2354614"/>
              <a:gd name="connsiteX13-1997" fmla="*/ 2042020 w 2296986"/>
              <a:gd name="connsiteY13-1998" fmla="*/ 514690 h 2354614"/>
              <a:gd name="connsiteX14-1999" fmla="*/ 2296986 w 2296986"/>
              <a:gd name="connsiteY14-2000" fmla="*/ 662822 h 2354614"/>
              <a:gd name="connsiteX15-2001" fmla="*/ 1125486 w 2296986"/>
              <a:gd name="connsiteY15-2002" fmla="*/ 1004275 h 2354614"/>
              <a:gd name="connsiteX16-2003" fmla="*/ 1677097 w 2296986"/>
              <a:gd name="connsiteY16-2004" fmla="*/ 1608616 h 2354614"/>
              <a:gd name="connsiteX17-2005" fmla="*/ 2095511 w 2296986"/>
              <a:gd name="connsiteY17-2006" fmla="*/ 1557409 h 2354614"/>
              <a:gd name="connsiteX0-2007" fmla="*/ 2280220 w 2296986"/>
              <a:gd name="connsiteY0-2008" fmla="*/ 1747911 h 2354614"/>
              <a:gd name="connsiteX1-2009" fmla="*/ 1828126 w 2296986"/>
              <a:gd name="connsiteY1-2010" fmla="*/ 1826397 h 2354614"/>
              <a:gd name="connsiteX2-2011" fmla="*/ 1955684 w 2296986"/>
              <a:gd name="connsiteY2-2012" fmla="*/ 2095993 h 2354614"/>
              <a:gd name="connsiteX3-2013" fmla="*/ 1683117 w 2296986"/>
              <a:gd name="connsiteY3-2014" fmla="*/ 1962642 h 2354614"/>
              <a:gd name="connsiteX4-2015" fmla="*/ 1529193 w 2296986"/>
              <a:gd name="connsiteY4-2016" fmla="*/ 2354614 h 2354614"/>
              <a:gd name="connsiteX5-2017" fmla="*/ 1381062 w 2296986"/>
              <a:gd name="connsiteY5-2018" fmla="*/ 2120909 h 2354614"/>
              <a:gd name="connsiteX6-2019" fmla="*/ 1496122 w 2296986"/>
              <a:gd name="connsiteY6-2020" fmla="*/ 1788220 h 2354614"/>
              <a:gd name="connsiteX7-2021" fmla="*/ 864075 w 2296986"/>
              <a:gd name="connsiteY7-2022" fmla="*/ 1325138 h 2354614"/>
              <a:gd name="connsiteX8-2023" fmla="*/ 415531 w 2296986"/>
              <a:gd name="connsiteY8-2024" fmla="*/ 2322305 h 2354614"/>
              <a:gd name="connsiteX9-2025" fmla="*/ 293764 w 2296986"/>
              <a:gd name="connsiteY9-2026" fmla="*/ 2052938 h 2354614"/>
              <a:gd name="connsiteX10-2027" fmla="*/ 497994 w 2296986"/>
              <a:gd name="connsiteY10-2028" fmla="*/ 836513 h 2354614"/>
              <a:gd name="connsiteX11-2029" fmla="*/ 11747 w 2296986"/>
              <a:gd name="connsiteY11-2030" fmla="*/ 5598 h 2354614"/>
              <a:gd name="connsiteX12-2031" fmla="*/ 841291 w 2296986"/>
              <a:gd name="connsiteY12-2032" fmla="*/ 570880 h 2354614"/>
              <a:gd name="connsiteX13-2033" fmla="*/ 2042020 w 2296986"/>
              <a:gd name="connsiteY13-2034" fmla="*/ 514690 h 2354614"/>
              <a:gd name="connsiteX14-2035" fmla="*/ 2296986 w 2296986"/>
              <a:gd name="connsiteY14-2036" fmla="*/ 662822 h 2354614"/>
              <a:gd name="connsiteX15-2037" fmla="*/ 1125486 w 2296986"/>
              <a:gd name="connsiteY15-2038" fmla="*/ 1004275 h 2354614"/>
              <a:gd name="connsiteX16-2039" fmla="*/ 1677097 w 2296986"/>
              <a:gd name="connsiteY16-2040" fmla="*/ 1608616 h 2354614"/>
              <a:gd name="connsiteX17-2041" fmla="*/ 2095511 w 2296986"/>
              <a:gd name="connsiteY17-2042" fmla="*/ 1557409 h 2354614"/>
              <a:gd name="connsiteX0-2043" fmla="*/ 2280220 w 2296986"/>
              <a:gd name="connsiteY0-2044" fmla="*/ 1747911 h 2354614"/>
              <a:gd name="connsiteX1-2045" fmla="*/ 1828126 w 2296986"/>
              <a:gd name="connsiteY1-2046" fmla="*/ 1826397 h 2354614"/>
              <a:gd name="connsiteX2-2047" fmla="*/ 1955684 w 2296986"/>
              <a:gd name="connsiteY2-2048" fmla="*/ 2095993 h 2354614"/>
              <a:gd name="connsiteX3-2049" fmla="*/ 1683117 w 2296986"/>
              <a:gd name="connsiteY3-2050" fmla="*/ 1962642 h 2354614"/>
              <a:gd name="connsiteX4-2051" fmla="*/ 1529193 w 2296986"/>
              <a:gd name="connsiteY4-2052" fmla="*/ 2354614 h 2354614"/>
              <a:gd name="connsiteX5-2053" fmla="*/ 1381062 w 2296986"/>
              <a:gd name="connsiteY5-2054" fmla="*/ 2120909 h 2354614"/>
              <a:gd name="connsiteX6-2055" fmla="*/ 1496122 w 2296986"/>
              <a:gd name="connsiteY6-2056" fmla="*/ 1788220 h 2354614"/>
              <a:gd name="connsiteX7-2057" fmla="*/ 864075 w 2296986"/>
              <a:gd name="connsiteY7-2058" fmla="*/ 1325138 h 2354614"/>
              <a:gd name="connsiteX8-2059" fmla="*/ 415531 w 2296986"/>
              <a:gd name="connsiteY8-2060" fmla="*/ 2322305 h 2354614"/>
              <a:gd name="connsiteX9-2061" fmla="*/ 293764 w 2296986"/>
              <a:gd name="connsiteY9-2062" fmla="*/ 2052938 h 2354614"/>
              <a:gd name="connsiteX10-2063" fmla="*/ 497994 w 2296986"/>
              <a:gd name="connsiteY10-2064" fmla="*/ 836513 h 2354614"/>
              <a:gd name="connsiteX11-2065" fmla="*/ 11747 w 2296986"/>
              <a:gd name="connsiteY11-2066" fmla="*/ 5598 h 2354614"/>
              <a:gd name="connsiteX12-2067" fmla="*/ 841291 w 2296986"/>
              <a:gd name="connsiteY12-2068" fmla="*/ 570880 h 2354614"/>
              <a:gd name="connsiteX13-2069" fmla="*/ 2042020 w 2296986"/>
              <a:gd name="connsiteY13-2070" fmla="*/ 514690 h 2354614"/>
              <a:gd name="connsiteX14-2071" fmla="*/ 2296986 w 2296986"/>
              <a:gd name="connsiteY14-2072" fmla="*/ 662822 h 2354614"/>
              <a:gd name="connsiteX15-2073" fmla="*/ 1209809 w 2296986"/>
              <a:gd name="connsiteY15-2074" fmla="*/ 996610 h 2354614"/>
              <a:gd name="connsiteX16-2075" fmla="*/ 1677097 w 2296986"/>
              <a:gd name="connsiteY16-2076" fmla="*/ 1608616 h 2354614"/>
              <a:gd name="connsiteX17-2077" fmla="*/ 2095511 w 2296986"/>
              <a:gd name="connsiteY17-2078" fmla="*/ 1557409 h 2354614"/>
              <a:gd name="connsiteX0-2079" fmla="*/ 2279828 w 2296594"/>
              <a:gd name="connsiteY0-2080" fmla="*/ 1747911 h 2354614"/>
              <a:gd name="connsiteX1-2081" fmla="*/ 1827734 w 2296594"/>
              <a:gd name="connsiteY1-2082" fmla="*/ 1826397 h 2354614"/>
              <a:gd name="connsiteX2-2083" fmla="*/ 1955292 w 2296594"/>
              <a:gd name="connsiteY2-2084" fmla="*/ 2095993 h 2354614"/>
              <a:gd name="connsiteX3-2085" fmla="*/ 1682725 w 2296594"/>
              <a:gd name="connsiteY3-2086" fmla="*/ 1962642 h 2354614"/>
              <a:gd name="connsiteX4-2087" fmla="*/ 1528801 w 2296594"/>
              <a:gd name="connsiteY4-2088" fmla="*/ 2354614 h 2354614"/>
              <a:gd name="connsiteX5-2089" fmla="*/ 1380670 w 2296594"/>
              <a:gd name="connsiteY5-2090" fmla="*/ 2120909 h 2354614"/>
              <a:gd name="connsiteX6-2091" fmla="*/ 1495730 w 2296594"/>
              <a:gd name="connsiteY6-2092" fmla="*/ 1788220 h 2354614"/>
              <a:gd name="connsiteX7-2093" fmla="*/ 863683 w 2296594"/>
              <a:gd name="connsiteY7-2094" fmla="*/ 1325138 h 2354614"/>
              <a:gd name="connsiteX8-2095" fmla="*/ 415139 w 2296594"/>
              <a:gd name="connsiteY8-2096" fmla="*/ 2322305 h 2354614"/>
              <a:gd name="connsiteX9-2097" fmla="*/ 293372 w 2296594"/>
              <a:gd name="connsiteY9-2098" fmla="*/ 2052938 h 2354614"/>
              <a:gd name="connsiteX10-2099" fmla="*/ 512934 w 2296594"/>
              <a:gd name="connsiteY10-2100" fmla="*/ 874842 h 2354614"/>
              <a:gd name="connsiteX11-2101" fmla="*/ 11355 w 2296594"/>
              <a:gd name="connsiteY11-2102" fmla="*/ 5598 h 2354614"/>
              <a:gd name="connsiteX12-2103" fmla="*/ 840899 w 2296594"/>
              <a:gd name="connsiteY12-2104" fmla="*/ 570880 h 2354614"/>
              <a:gd name="connsiteX13-2105" fmla="*/ 2041628 w 2296594"/>
              <a:gd name="connsiteY13-2106" fmla="*/ 514690 h 2354614"/>
              <a:gd name="connsiteX14-2107" fmla="*/ 2296594 w 2296594"/>
              <a:gd name="connsiteY14-2108" fmla="*/ 662822 h 2354614"/>
              <a:gd name="connsiteX15-2109" fmla="*/ 1209417 w 2296594"/>
              <a:gd name="connsiteY15-2110" fmla="*/ 996610 h 2354614"/>
              <a:gd name="connsiteX16-2111" fmla="*/ 1676705 w 2296594"/>
              <a:gd name="connsiteY16-2112" fmla="*/ 1608616 h 2354614"/>
              <a:gd name="connsiteX17-2113" fmla="*/ 2095119 w 2296594"/>
              <a:gd name="connsiteY17-2114" fmla="*/ 1557409 h 2354614"/>
              <a:gd name="connsiteX0-2115" fmla="*/ 2279828 w 2296594"/>
              <a:gd name="connsiteY0-2116" fmla="*/ 1747911 h 2354614"/>
              <a:gd name="connsiteX1-2117" fmla="*/ 1827734 w 2296594"/>
              <a:gd name="connsiteY1-2118" fmla="*/ 1826397 h 2354614"/>
              <a:gd name="connsiteX2-2119" fmla="*/ 1955292 w 2296594"/>
              <a:gd name="connsiteY2-2120" fmla="*/ 2095993 h 2354614"/>
              <a:gd name="connsiteX3-2121" fmla="*/ 1682725 w 2296594"/>
              <a:gd name="connsiteY3-2122" fmla="*/ 1962642 h 2354614"/>
              <a:gd name="connsiteX4-2123" fmla="*/ 1528801 w 2296594"/>
              <a:gd name="connsiteY4-2124" fmla="*/ 2354614 h 2354614"/>
              <a:gd name="connsiteX5-2125" fmla="*/ 1380670 w 2296594"/>
              <a:gd name="connsiteY5-2126" fmla="*/ 2120909 h 2354614"/>
              <a:gd name="connsiteX6-2127" fmla="*/ 1495730 w 2296594"/>
              <a:gd name="connsiteY6-2128" fmla="*/ 1788220 h 2354614"/>
              <a:gd name="connsiteX7-2129" fmla="*/ 856016 w 2296594"/>
              <a:gd name="connsiteY7-2130" fmla="*/ 1302141 h 2354614"/>
              <a:gd name="connsiteX8-2131" fmla="*/ 415139 w 2296594"/>
              <a:gd name="connsiteY8-2132" fmla="*/ 2322305 h 2354614"/>
              <a:gd name="connsiteX9-2133" fmla="*/ 293372 w 2296594"/>
              <a:gd name="connsiteY9-2134" fmla="*/ 2052938 h 2354614"/>
              <a:gd name="connsiteX10-2135" fmla="*/ 512934 w 2296594"/>
              <a:gd name="connsiteY10-2136" fmla="*/ 874842 h 2354614"/>
              <a:gd name="connsiteX11-2137" fmla="*/ 11355 w 2296594"/>
              <a:gd name="connsiteY11-2138" fmla="*/ 5598 h 2354614"/>
              <a:gd name="connsiteX12-2139" fmla="*/ 840899 w 2296594"/>
              <a:gd name="connsiteY12-2140" fmla="*/ 570880 h 2354614"/>
              <a:gd name="connsiteX13-2141" fmla="*/ 2041628 w 2296594"/>
              <a:gd name="connsiteY13-2142" fmla="*/ 514690 h 2354614"/>
              <a:gd name="connsiteX14-2143" fmla="*/ 2296594 w 2296594"/>
              <a:gd name="connsiteY14-2144" fmla="*/ 662822 h 2354614"/>
              <a:gd name="connsiteX15-2145" fmla="*/ 1209417 w 2296594"/>
              <a:gd name="connsiteY15-2146" fmla="*/ 996610 h 2354614"/>
              <a:gd name="connsiteX16-2147" fmla="*/ 1676705 w 2296594"/>
              <a:gd name="connsiteY16-2148" fmla="*/ 1608616 h 2354614"/>
              <a:gd name="connsiteX17-2149" fmla="*/ 2095119 w 2296594"/>
              <a:gd name="connsiteY17-2150" fmla="*/ 1557409 h 235461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</a:cxnLst>
            <a:rect l="l" t="t" r="r" b="b"/>
            <a:pathLst>
              <a:path w="2296594" h="2354614">
                <a:moveTo>
                  <a:pt x="2279828" y="1747911"/>
                </a:moveTo>
                <a:lnTo>
                  <a:pt x="1827734" y="1826397"/>
                </a:lnTo>
                <a:cubicBezTo>
                  <a:pt x="1873911" y="1907728"/>
                  <a:pt x="1985925" y="2047581"/>
                  <a:pt x="1955292" y="2095993"/>
                </a:cubicBezTo>
                <a:cubicBezTo>
                  <a:pt x="1897354" y="2139325"/>
                  <a:pt x="1773581" y="2007092"/>
                  <a:pt x="1682725" y="1962642"/>
                </a:cubicBezTo>
                <a:lnTo>
                  <a:pt x="1528801" y="2354614"/>
                </a:lnTo>
                <a:lnTo>
                  <a:pt x="1380670" y="2120909"/>
                </a:lnTo>
                <a:lnTo>
                  <a:pt x="1495730" y="1788220"/>
                </a:lnTo>
                <a:lnTo>
                  <a:pt x="856016" y="1302141"/>
                </a:lnTo>
                <a:lnTo>
                  <a:pt x="415139" y="2322305"/>
                </a:lnTo>
                <a:lnTo>
                  <a:pt x="293372" y="2052938"/>
                </a:lnTo>
                <a:cubicBezTo>
                  <a:pt x="369114" y="1624466"/>
                  <a:pt x="437192" y="1303314"/>
                  <a:pt x="512934" y="874842"/>
                </a:cubicBezTo>
                <a:cubicBezTo>
                  <a:pt x="317583" y="650129"/>
                  <a:pt x="-71270" y="102295"/>
                  <a:pt x="11355" y="5598"/>
                </a:cubicBezTo>
                <a:cubicBezTo>
                  <a:pt x="111253" y="-52136"/>
                  <a:pt x="623957" y="350637"/>
                  <a:pt x="840899" y="570880"/>
                </a:cubicBezTo>
                <a:lnTo>
                  <a:pt x="2041628" y="514690"/>
                </a:lnTo>
                <a:lnTo>
                  <a:pt x="2296594" y="662822"/>
                </a:lnTo>
                <a:lnTo>
                  <a:pt x="1209417" y="996610"/>
                </a:lnTo>
                <a:lnTo>
                  <a:pt x="1676705" y="1608616"/>
                </a:lnTo>
                <a:cubicBezTo>
                  <a:pt x="1795450" y="1589109"/>
                  <a:pt x="2095119" y="1557409"/>
                  <a:pt x="2095119" y="1557409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ПЛАНИРУЕМЫЕ РЕЗУЛЬТАТЫ</a:t>
            </a: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Изображение выглядит как человек, компьютер, женщина, стол&#10;&#10;Автоматически созданное описание"/>
          <p:cNvPicPr>
            <a:picLocks noGrp="1" noChangeAspect="1"/>
          </p:cNvPicPr>
          <p:nvPr>
            <p:ph type="pic" sz="quarter" idx="10"/>
          </p:nvPr>
        </p:nvPicPr>
        <p:blipFill>
          <a:blip r:embed="rId1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222" b="12222"/>
          <a:stretch>
            <a:fillRect/>
          </a:stretch>
        </p:blipFill>
        <p:spPr/>
      </p:pic>
      <p:sp>
        <p:nvSpPr>
          <p:cNvPr id="33" name="Freeform: Shape 32"/>
          <p:cNvSpPr/>
          <p:nvPr/>
        </p:nvSpPr>
        <p:spPr>
          <a:xfrm>
            <a:off x="6204824" y="4818045"/>
            <a:ext cx="440465" cy="420317"/>
          </a:xfrm>
          <a:custGeom>
            <a:avLst/>
            <a:gdLst>
              <a:gd name="connsiteX0" fmla="*/ 0 w 435703"/>
              <a:gd name="connsiteY0" fmla="*/ 0 h 420317"/>
              <a:gd name="connsiteX1" fmla="*/ 435703 w 435703"/>
              <a:gd name="connsiteY1" fmla="*/ 0 h 420317"/>
              <a:gd name="connsiteX2" fmla="*/ 176733 w 435703"/>
              <a:gd name="connsiteY2" fmla="*/ 420317 h 420317"/>
              <a:gd name="connsiteX3" fmla="*/ 175459 w 435703"/>
              <a:gd name="connsiteY3" fmla="*/ 420317 h 420317"/>
              <a:gd name="connsiteX4" fmla="*/ 0 w 435703"/>
              <a:gd name="connsiteY4" fmla="*/ 0 h 420317"/>
              <a:gd name="connsiteX0-1" fmla="*/ 0 w 435703"/>
              <a:gd name="connsiteY0-2" fmla="*/ 0 h 420317"/>
              <a:gd name="connsiteX1-3" fmla="*/ 435703 w 435703"/>
              <a:gd name="connsiteY1-4" fmla="*/ 14288 h 420317"/>
              <a:gd name="connsiteX2-5" fmla="*/ 176733 w 435703"/>
              <a:gd name="connsiteY2-6" fmla="*/ 420317 h 420317"/>
              <a:gd name="connsiteX3-7" fmla="*/ 175459 w 435703"/>
              <a:gd name="connsiteY3-8" fmla="*/ 420317 h 420317"/>
              <a:gd name="connsiteX4-9" fmla="*/ 0 w 435703"/>
              <a:gd name="connsiteY4-10" fmla="*/ 0 h 420317"/>
              <a:gd name="connsiteX0-11" fmla="*/ 0 w 440465"/>
              <a:gd name="connsiteY0-12" fmla="*/ 0 h 420317"/>
              <a:gd name="connsiteX1-13" fmla="*/ 440465 w 440465"/>
              <a:gd name="connsiteY1-14" fmla="*/ 19051 h 420317"/>
              <a:gd name="connsiteX2-15" fmla="*/ 176733 w 440465"/>
              <a:gd name="connsiteY2-16" fmla="*/ 420317 h 420317"/>
              <a:gd name="connsiteX3-17" fmla="*/ 175459 w 440465"/>
              <a:gd name="connsiteY3-18" fmla="*/ 420317 h 420317"/>
              <a:gd name="connsiteX4-19" fmla="*/ 0 w 440465"/>
              <a:gd name="connsiteY4-20" fmla="*/ 0 h 42031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40465" h="420317">
                <a:moveTo>
                  <a:pt x="0" y="0"/>
                </a:moveTo>
                <a:lnTo>
                  <a:pt x="440465" y="19051"/>
                </a:lnTo>
                <a:lnTo>
                  <a:pt x="176733" y="420317"/>
                </a:lnTo>
                <a:lnTo>
                  <a:pt x="175459" y="420317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: Shape 26"/>
          <p:cNvSpPr/>
          <p:nvPr/>
        </p:nvSpPr>
        <p:spPr>
          <a:xfrm>
            <a:off x="1" y="1802675"/>
            <a:ext cx="6643219" cy="3038475"/>
          </a:xfrm>
          <a:custGeom>
            <a:avLst/>
            <a:gdLst>
              <a:gd name="connsiteX0" fmla="*/ 0 w 6643219"/>
              <a:gd name="connsiteY0" fmla="*/ 0 h 2821648"/>
              <a:gd name="connsiteX1" fmla="*/ 5465335 w 6643219"/>
              <a:gd name="connsiteY1" fmla="*/ 0 h 2821648"/>
              <a:gd name="connsiteX2" fmla="*/ 6643219 w 6643219"/>
              <a:gd name="connsiteY2" fmla="*/ 2821648 h 2821648"/>
              <a:gd name="connsiteX3" fmla="*/ 0 w 6643219"/>
              <a:gd name="connsiteY3" fmla="*/ 2821648 h 2821648"/>
              <a:gd name="connsiteX4" fmla="*/ 0 w 6643219"/>
              <a:gd name="connsiteY4" fmla="*/ 0 h 2821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43219" h="2821648">
                <a:moveTo>
                  <a:pt x="0" y="0"/>
                </a:moveTo>
                <a:lnTo>
                  <a:pt x="5465335" y="0"/>
                </a:lnTo>
                <a:lnTo>
                  <a:pt x="6643219" y="2821648"/>
                </a:lnTo>
                <a:lnTo>
                  <a:pt x="0" y="282164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Прямоугольник 77"/>
          <p:cNvSpPr/>
          <p:nvPr/>
        </p:nvSpPr>
        <p:spPr>
          <a:xfrm>
            <a:off x="-36904" y="3185578"/>
            <a:ext cx="6150643" cy="277830"/>
          </a:xfrm>
          <a:custGeom>
            <a:avLst/>
            <a:gdLst>
              <a:gd name="connsiteX0" fmla="*/ 0 w 2198246"/>
              <a:gd name="connsiteY0" fmla="*/ 0 h 252000"/>
              <a:gd name="connsiteX1" fmla="*/ 2198246 w 2198246"/>
              <a:gd name="connsiteY1" fmla="*/ 0 h 252000"/>
              <a:gd name="connsiteX2" fmla="*/ 2198246 w 2198246"/>
              <a:gd name="connsiteY2" fmla="*/ 252000 h 252000"/>
              <a:gd name="connsiteX3" fmla="*/ 0 w 2198246"/>
              <a:gd name="connsiteY3" fmla="*/ 252000 h 252000"/>
              <a:gd name="connsiteX4" fmla="*/ 0 w 2198246"/>
              <a:gd name="connsiteY4" fmla="*/ 0 h 252000"/>
              <a:gd name="connsiteX0-1" fmla="*/ 0 w 2258536"/>
              <a:gd name="connsiteY0-2" fmla="*/ 0 h 252000"/>
              <a:gd name="connsiteX1-3" fmla="*/ 2198246 w 2258536"/>
              <a:gd name="connsiteY1-4" fmla="*/ 0 h 252000"/>
              <a:gd name="connsiteX2-5" fmla="*/ 2258536 w 2258536"/>
              <a:gd name="connsiteY2-6" fmla="*/ 241952 h 252000"/>
              <a:gd name="connsiteX3-7" fmla="*/ 0 w 2258536"/>
              <a:gd name="connsiteY3-8" fmla="*/ 252000 h 252000"/>
              <a:gd name="connsiteX4-9" fmla="*/ 0 w 2258536"/>
              <a:gd name="connsiteY4-10" fmla="*/ 0 h 252000"/>
              <a:gd name="connsiteX0-11" fmla="*/ 0 w 2258536"/>
              <a:gd name="connsiteY0-12" fmla="*/ 0 h 252000"/>
              <a:gd name="connsiteX1-13" fmla="*/ 2137956 w 2258536"/>
              <a:gd name="connsiteY1-14" fmla="*/ 0 h 252000"/>
              <a:gd name="connsiteX2-15" fmla="*/ 2258536 w 2258536"/>
              <a:gd name="connsiteY2-16" fmla="*/ 241952 h 252000"/>
              <a:gd name="connsiteX3-17" fmla="*/ 0 w 2258536"/>
              <a:gd name="connsiteY3-18" fmla="*/ 252000 h 252000"/>
              <a:gd name="connsiteX4-19" fmla="*/ 0 w 2258536"/>
              <a:gd name="connsiteY4-20" fmla="*/ 0 h 252000"/>
              <a:gd name="connsiteX0-21" fmla="*/ 0 w 2243463"/>
              <a:gd name="connsiteY0-22" fmla="*/ 0 h 252000"/>
              <a:gd name="connsiteX1-23" fmla="*/ 2137956 w 2243463"/>
              <a:gd name="connsiteY1-24" fmla="*/ 0 h 252000"/>
              <a:gd name="connsiteX2-25" fmla="*/ 2243463 w 2243463"/>
              <a:gd name="connsiteY2-26" fmla="*/ 241952 h 252000"/>
              <a:gd name="connsiteX3-27" fmla="*/ 0 w 2243463"/>
              <a:gd name="connsiteY3-28" fmla="*/ 252000 h 252000"/>
              <a:gd name="connsiteX4-29" fmla="*/ 0 w 2243463"/>
              <a:gd name="connsiteY4-30" fmla="*/ 0 h 252000"/>
              <a:gd name="connsiteX0-31" fmla="*/ 0 w 2243463"/>
              <a:gd name="connsiteY0-32" fmla="*/ 0 h 252000"/>
              <a:gd name="connsiteX1-33" fmla="*/ 2148005 w 2243463"/>
              <a:gd name="connsiteY1-34" fmla="*/ 0 h 252000"/>
              <a:gd name="connsiteX2-35" fmla="*/ 2243463 w 2243463"/>
              <a:gd name="connsiteY2-36" fmla="*/ 241952 h 252000"/>
              <a:gd name="connsiteX3-37" fmla="*/ 0 w 2243463"/>
              <a:gd name="connsiteY3-38" fmla="*/ 252000 h 252000"/>
              <a:gd name="connsiteX4-39" fmla="*/ 0 w 2243463"/>
              <a:gd name="connsiteY4-40" fmla="*/ 0 h 252000"/>
              <a:gd name="connsiteX0-41" fmla="*/ 0 w 2243463"/>
              <a:gd name="connsiteY0-42" fmla="*/ 0 h 252000"/>
              <a:gd name="connsiteX1-43" fmla="*/ 2148005 w 2243463"/>
              <a:gd name="connsiteY1-44" fmla="*/ 0 h 252000"/>
              <a:gd name="connsiteX2-45" fmla="*/ 2243463 w 2243463"/>
              <a:gd name="connsiteY2-46" fmla="*/ 241952 h 252000"/>
              <a:gd name="connsiteX3-47" fmla="*/ 0 w 2243463"/>
              <a:gd name="connsiteY3-48" fmla="*/ 252000 h 252000"/>
              <a:gd name="connsiteX4-49" fmla="*/ 0 w 2243463"/>
              <a:gd name="connsiteY4-50" fmla="*/ 0 h 252000"/>
              <a:gd name="connsiteX0-51" fmla="*/ 0 w 2243463"/>
              <a:gd name="connsiteY0-52" fmla="*/ 0 h 252000"/>
              <a:gd name="connsiteX1-53" fmla="*/ 2138480 w 2243463"/>
              <a:gd name="connsiteY1-54" fmla="*/ 0 h 252000"/>
              <a:gd name="connsiteX2-55" fmla="*/ 2243463 w 2243463"/>
              <a:gd name="connsiteY2-56" fmla="*/ 241952 h 252000"/>
              <a:gd name="connsiteX3-57" fmla="*/ 0 w 2243463"/>
              <a:gd name="connsiteY3-58" fmla="*/ 252000 h 252000"/>
              <a:gd name="connsiteX4-59" fmla="*/ 0 w 2243463"/>
              <a:gd name="connsiteY4-60" fmla="*/ 0 h 252000"/>
              <a:gd name="connsiteX0-61" fmla="*/ 0 w 2243463"/>
              <a:gd name="connsiteY0-62" fmla="*/ 6350 h 258350"/>
              <a:gd name="connsiteX1-63" fmla="*/ 2148005 w 2243463"/>
              <a:gd name="connsiteY1-64" fmla="*/ 0 h 258350"/>
              <a:gd name="connsiteX2-65" fmla="*/ 2243463 w 2243463"/>
              <a:gd name="connsiteY2-66" fmla="*/ 248302 h 258350"/>
              <a:gd name="connsiteX3-67" fmla="*/ 0 w 2243463"/>
              <a:gd name="connsiteY3-68" fmla="*/ 258350 h 258350"/>
              <a:gd name="connsiteX4-69" fmla="*/ 0 w 2243463"/>
              <a:gd name="connsiteY4-70" fmla="*/ 6350 h 258350"/>
              <a:gd name="connsiteX0-71" fmla="*/ 0 w 2284524"/>
              <a:gd name="connsiteY0-72" fmla="*/ 6350 h 258350"/>
              <a:gd name="connsiteX1-73" fmla="*/ 2148005 w 2284524"/>
              <a:gd name="connsiteY1-74" fmla="*/ 0 h 258350"/>
              <a:gd name="connsiteX2-75" fmla="*/ 2284524 w 2284524"/>
              <a:gd name="connsiteY2-76" fmla="*/ 248302 h 258350"/>
              <a:gd name="connsiteX3-77" fmla="*/ 0 w 2284524"/>
              <a:gd name="connsiteY3-78" fmla="*/ 258350 h 258350"/>
              <a:gd name="connsiteX4-79" fmla="*/ 0 w 2284524"/>
              <a:gd name="connsiteY4-80" fmla="*/ 6350 h 258350"/>
              <a:gd name="connsiteX0-81" fmla="*/ 0 w 2284524"/>
              <a:gd name="connsiteY0-82" fmla="*/ 9881 h 261881"/>
              <a:gd name="connsiteX1-83" fmla="*/ 2142553 w 2284524"/>
              <a:gd name="connsiteY1-84" fmla="*/ 0 h 261881"/>
              <a:gd name="connsiteX2-85" fmla="*/ 2284524 w 2284524"/>
              <a:gd name="connsiteY2-86" fmla="*/ 251833 h 261881"/>
              <a:gd name="connsiteX3-87" fmla="*/ 0 w 2284524"/>
              <a:gd name="connsiteY3-88" fmla="*/ 261881 h 261881"/>
              <a:gd name="connsiteX4-89" fmla="*/ 0 w 2284524"/>
              <a:gd name="connsiteY4-90" fmla="*/ 9881 h 261881"/>
              <a:gd name="connsiteX0-91" fmla="*/ 0 w 2284524"/>
              <a:gd name="connsiteY0-92" fmla="*/ 9881 h 261881"/>
              <a:gd name="connsiteX1-93" fmla="*/ 2142553 w 2284524"/>
              <a:gd name="connsiteY1-94" fmla="*/ 0 h 261881"/>
              <a:gd name="connsiteX2-95" fmla="*/ 2284524 w 2284524"/>
              <a:gd name="connsiteY2-96" fmla="*/ 255363 h 261881"/>
              <a:gd name="connsiteX3-97" fmla="*/ 0 w 2284524"/>
              <a:gd name="connsiteY3-98" fmla="*/ 261881 h 261881"/>
              <a:gd name="connsiteX4-99" fmla="*/ 0 w 2284524"/>
              <a:gd name="connsiteY4-100" fmla="*/ 9881 h 261881"/>
              <a:gd name="connsiteX0-101" fmla="*/ 0 w 2284524"/>
              <a:gd name="connsiteY0-102" fmla="*/ 9881 h 261881"/>
              <a:gd name="connsiteX1-103" fmla="*/ 2119547 w 2284524"/>
              <a:gd name="connsiteY1-104" fmla="*/ 0 h 261881"/>
              <a:gd name="connsiteX2-105" fmla="*/ 2284524 w 2284524"/>
              <a:gd name="connsiteY2-106" fmla="*/ 255363 h 261881"/>
              <a:gd name="connsiteX3-107" fmla="*/ 0 w 2284524"/>
              <a:gd name="connsiteY3-108" fmla="*/ 261881 h 261881"/>
              <a:gd name="connsiteX4-109" fmla="*/ 0 w 2284524"/>
              <a:gd name="connsiteY4-110" fmla="*/ 9881 h 261881"/>
              <a:gd name="connsiteX0-111" fmla="*/ 0 w 2275322"/>
              <a:gd name="connsiteY0-112" fmla="*/ 9881 h 261881"/>
              <a:gd name="connsiteX1-113" fmla="*/ 2119547 w 2275322"/>
              <a:gd name="connsiteY1-114" fmla="*/ 0 h 261881"/>
              <a:gd name="connsiteX2-115" fmla="*/ 2275322 w 2275322"/>
              <a:gd name="connsiteY2-116" fmla="*/ 255363 h 261881"/>
              <a:gd name="connsiteX3-117" fmla="*/ 0 w 2275322"/>
              <a:gd name="connsiteY3-118" fmla="*/ 261881 h 261881"/>
              <a:gd name="connsiteX4-119" fmla="*/ 0 w 2275322"/>
              <a:gd name="connsiteY4-120" fmla="*/ 9881 h 261881"/>
              <a:gd name="connsiteX0-121" fmla="*/ 0 w 2266120"/>
              <a:gd name="connsiteY0-122" fmla="*/ 9881 h 261881"/>
              <a:gd name="connsiteX1-123" fmla="*/ 2119547 w 2266120"/>
              <a:gd name="connsiteY1-124" fmla="*/ 0 h 261881"/>
              <a:gd name="connsiteX2-125" fmla="*/ 2266120 w 2266120"/>
              <a:gd name="connsiteY2-126" fmla="*/ 255363 h 261881"/>
              <a:gd name="connsiteX3-127" fmla="*/ 0 w 2266120"/>
              <a:gd name="connsiteY3-128" fmla="*/ 261881 h 261881"/>
              <a:gd name="connsiteX4-129" fmla="*/ 0 w 2266120"/>
              <a:gd name="connsiteY4-130" fmla="*/ 9881 h 261881"/>
              <a:gd name="connsiteX0-131" fmla="*/ 0 w 2266120"/>
              <a:gd name="connsiteY0-132" fmla="*/ 9881 h 261881"/>
              <a:gd name="connsiteX1-133" fmla="*/ 2119547 w 2266120"/>
              <a:gd name="connsiteY1-134" fmla="*/ 0 h 261881"/>
              <a:gd name="connsiteX2-135" fmla="*/ 2266120 w 2266120"/>
              <a:gd name="connsiteY2-136" fmla="*/ 252384 h 261881"/>
              <a:gd name="connsiteX3-137" fmla="*/ 0 w 2266120"/>
              <a:gd name="connsiteY3-138" fmla="*/ 261881 h 261881"/>
              <a:gd name="connsiteX4-139" fmla="*/ 0 w 2266120"/>
              <a:gd name="connsiteY4-140" fmla="*/ 9881 h 261881"/>
              <a:gd name="connsiteX0-141" fmla="*/ 0 w 2266120"/>
              <a:gd name="connsiteY0-142" fmla="*/ 25830 h 277830"/>
              <a:gd name="connsiteX1-143" fmla="*/ 2225225 w 2266120"/>
              <a:gd name="connsiteY1-144" fmla="*/ 0 h 277830"/>
              <a:gd name="connsiteX2-145" fmla="*/ 2266120 w 2266120"/>
              <a:gd name="connsiteY2-146" fmla="*/ 268333 h 277830"/>
              <a:gd name="connsiteX3-147" fmla="*/ 0 w 2266120"/>
              <a:gd name="connsiteY3-148" fmla="*/ 277830 h 277830"/>
              <a:gd name="connsiteX4-149" fmla="*/ 0 w 2266120"/>
              <a:gd name="connsiteY4-150" fmla="*/ 25830 h 277830"/>
              <a:gd name="connsiteX0-151" fmla="*/ 0 w 2260249"/>
              <a:gd name="connsiteY0-152" fmla="*/ 25830 h 277830"/>
              <a:gd name="connsiteX1-153" fmla="*/ 2225225 w 2260249"/>
              <a:gd name="connsiteY1-154" fmla="*/ 0 h 277830"/>
              <a:gd name="connsiteX2-155" fmla="*/ 2260249 w 2260249"/>
              <a:gd name="connsiteY2-156" fmla="*/ 268333 h 277830"/>
              <a:gd name="connsiteX3-157" fmla="*/ 0 w 2260249"/>
              <a:gd name="connsiteY3-158" fmla="*/ 277830 h 277830"/>
              <a:gd name="connsiteX4-159" fmla="*/ 0 w 2260249"/>
              <a:gd name="connsiteY4-160" fmla="*/ 25830 h 277830"/>
              <a:gd name="connsiteX0-161" fmla="*/ 0 w 2260249"/>
              <a:gd name="connsiteY0-162" fmla="*/ 25830 h 277830"/>
              <a:gd name="connsiteX1-163" fmla="*/ 2225225 w 2260249"/>
              <a:gd name="connsiteY1-164" fmla="*/ 0 h 277830"/>
              <a:gd name="connsiteX2-165" fmla="*/ 2260249 w 2260249"/>
              <a:gd name="connsiteY2-166" fmla="*/ 268333 h 277830"/>
              <a:gd name="connsiteX3-167" fmla="*/ 0 w 2260249"/>
              <a:gd name="connsiteY3-168" fmla="*/ 277830 h 277830"/>
              <a:gd name="connsiteX4-169" fmla="*/ 0 w 2260249"/>
              <a:gd name="connsiteY4-170" fmla="*/ 25830 h 277830"/>
              <a:gd name="connsiteX0-171" fmla="*/ 0 w 2264148"/>
              <a:gd name="connsiteY0-172" fmla="*/ 25830 h 277830"/>
              <a:gd name="connsiteX1-173" fmla="*/ 2225225 w 2264148"/>
              <a:gd name="connsiteY1-174" fmla="*/ 0 h 277830"/>
              <a:gd name="connsiteX2-175" fmla="*/ 2264148 w 2264148"/>
              <a:gd name="connsiteY2-176" fmla="*/ 268333 h 277830"/>
              <a:gd name="connsiteX3-177" fmla="*/ 0 w 2264148"/>
              <a:gd name="connsiteY3-178" fmla="*/ 277830 h 277830"/>
              <a:gd name="connsiteX4-179" fmla="*/ 0 w 2264148"/>
              <a:gd name="connsiteY4-180" fmla="*/ 25830 h 277830"/>
              <a:gd name="connsiteX0-181" fmla="*/ 0 w 2264148"/>
              <a:gd name="connsiteY0-182" fmla="*/ 25830 h 277830"/>
              <a:gd name="connsiteX1-183" fmla="*/ 2226525 w 2264148"/>
              <a:gd name="connsiteY1-184" fmla="*/ 0 h 277830"/>
              <a:gd name="connsiteX2-185" fmla="*/ 2264148 w 2264148"/>
              <a:gd name="connsiteY2-186" fmla="*/ 268333 h 277830"/>
              <a:gd name="connsiteX3-187" fmla="*/ 0 w 2264148"/>
              <a:gd name="connsiteY3-188" fmla="*/ 277830 h 277830"/>
              <a:gd name="connsiteX4-189" fmla="*/ 0 w 2264148"/>
              <a:gd name="connsiteY4-190" fmla="*/ 25830 h 2778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64148" h="277830">
                <a:moveTo>
                  <a:pt x="0" y="25830"/>
                </a:moveTo>
                <a:lnTo>
                  <a:pt x="2226525" y="0"/>
                </a:lnTo>
                <a:lnTo>
                  <a:pt x="2264148" y="268333"/>
                </a:lnTo>
                <a:lnTo>
                  <a:pt x="0" y="277830"/>
                </a:lnTo>
                <a:lnTo>
                  <a:pt x="0" y="258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56622" y="3157407"/>
            <a:ext cx="4763589" cy="52197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800" b="1" kern="0" dirty="0" smtClean="0">
                <a:solidFill>
                  <a:schemeClr val="bg1"/>
                </a:solidFill>
                <a:latin typeface="+mj-lt"/>
                <a:ea typeface="+mj-ea"/>
                <a:cs typeface="Segoe UI Light" panose="020B0502040204020203" charset="0"/>
              </a:rPr>
              <a:t>ПАРТНЕРЫ ПРОЕКТА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3675" y="5984875"/>
            <a:ext cx="5112385" cy="873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Замещающая рамка рисунка 25" descr="Комитет3"/>
          <p:cNvPicPr>
            <a:picLocks noChangeAspect="1"/>
          </p:cNvPicPr>
          <p:nvPr>
            <p:ph type="pic" sz="quarter" idx="15"/>
          </p:nvPr>
        </p:nvPicPr>
        <p:blipFill>
          <a:blip r:embed="rId1"/>
          <a:stretch>
            <a:fillRect/>
          </a:stretch>
        </p:blipFill>
        <p:spPr>
          <a:xfrm>
            <a:off x="590550" y="1032510"/>
            <a:ext cx="3176270" cy="1915160"/>
          </a:xfrm>
          <a:prstGeom prst="rect">
            <a:avLst/>
          </a:prstGeom>
          <a:ln w="19050">
            <a:solidFill>
              <a:srgbClr val="FFC000"/>
            </a:solidFill>
          </a:ln>
        </p:spPr>
      </p:pic>
      <p:pic>
        <p:nvPicPr>
          <p:cNvPr id="20" name="Замещающая рамка рисунка 19" descr="Веранда"/>
          <p:cNvPicPr>
            <a:picLocks noChangeAspect="1"/>
          </p:cNvPicPr>
          <p:nvPr>
            <p:ph type="pic" sz="quarter" idx="19"/>
          </p:nvPr>
        </p:nvPicPr>
        <p:blipFill>
          <a:blip r:embed="rId2"/>
          <a:stretch>
            <a:fillRect/>
          </a:stretch>
        </p:blipFill>
        <p:spPr>
          <a:xfrm>
            <a:off x="8321040" y="3887470"/>
            <a:ext cx="3023235" cy="1915160"/>
          </a:xfrm>
          <a:prstGeom prst="rect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</p:pic>
      <p:pic>
        <p:nvPicPr>
          <p:cNvPr id="18" name="Замещающая рамка рисунка 17" descr="Союзмультфильм2"/>
          <p:cNvPicPr>
            <a:picLocks noChangeAspect="1"/>
          </p:cNvPicPr>
          <p:nvPr>
            <p:ph type="pic" sz="quarter" idx="21"/>
          </p:nvPr>
        </p:nvPicPr>
        <p:blipFill>
          <a:blip r:embed="rId3"/>
          <a:stretch>
            <a:fillRect/>
          </a:stretch>
        </p:blipFill>
        <p:spPr>
          <a:xfrm>
            <a:off x="591185" y="3886835"/>
            <a:ext cx="3176270" cy="1873250"/>
          </a:xfrm>
          <a:prstGeom prst="rect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16" name="Замещающая рамка рисунка 15" descr="Филармония"/>
          <p:cNvPicPr>
            <a:picLocks noChangeAspect="1"/>
          </p:cNvPicPr>
          <p:nvPr>
            <p:ph type="pic" sz="quarter" idx="18"/>
          </p:nvPr>
        </p:nvPicPr>
        <p:blipFill>
          <a:blip r:embed="rId4"/>
          <a:stretch>
            <a:fillRect/>
          </a:stretch>
        </p:blipFill>
        <p:spPr>
          <a:xfrm>
            <a:off x="8290560" y="1012825"/>
            <a:ext cx="3043555" cy="1873250"/>
          </a:xfrm>
          <a:prstGeom prst="rect">
            <a:avLst/>
          </a:prstGeom>
        </p:spPr>
      </p:pic>
      <p:pic>
        <p:nvPicPr>
          <p:cNvPr id="12" name="Замещающая рамка рисунка 11" descr="Поток"/>
          <p:cNvPicPr>
            <a:picLocks noChangeAspect="1"/>
          </p:cNvPicPr>
          <p:nvPr>
            <p:ph type="pic" sz="quarter" idx="20"/>
          </p:nvPr>
        </p:nvPicPr>
        <p:blipFill>
          <a:blip r:embed="rId5"/>
          <a:stretch>
            <a:fillRect/>
          </a:stretch>
        </p:blipFill>
        <p:spPr>
          <a:xfrm>
            <a:off x="4507865" y="3886835"/>
            <a:ext cx="3176270" cy="1915795"/>
          </a:xfrm>
          <a:prstGeom prst="rect">
            <a:avLst/>
          </a:prstGeom>
        </p:spPr>
      </p:pic>
      <p:pic>
        <p:nvPicPr>
          <p:cNvPr id="6" name="Замещающая рамка рисунка 5" descr="Логотип2"/>
          <p:cNvPicPr>
            <a:picLocks noChangeAspect="1"/>
          </p:cNvPicPr>
          <p:nvPr>
            <p:ph type="pic" sz="quarter" idx="16"/>
          </p:nvPr>
        </p:nvPicPr>
        <p:blipFill>
          <a:blip r:embed="rId6"/>
          <a:stretch>
            <a:fillRect/>
          </a:stretch>
        </p:blipFill>
        <p:spPr>
          <a:xfrm>
            <a:off x="4460875" y="1032510"/>
            <a:ext cx="3176270" cy="1915160"/>
          </a:xfrm>
          <a:prstGeom prst="rect">
            <a:avLst/>
          </a:prstGeom>
          <a:ln w="12700"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</a:gradFill>
          </a:ln>
        </p:spPr>
      </p:pic>
      <p:sp>
        <p:nvSpPr>
          <p:cNvPr id="35" name="Прямоугольник 34"/>
          <p:cNvSpPr/>
          <p:nvPr/>
        </p:nvSpPr>
        <p:spPr>
          <a:xfrm>
            <a:off x="1615440" y="5420360"/>
            <a:ext cx="2296160" cy="7200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6" name="TextBox 35"/>
          <p:cNvSpPr txBox="1"/>
          <p:nvPr/>
        </p:nvSpPr>
        <p:spPr>
          <a:xfrm>
            <a:off x="1615440" y="5420360"/>
            <a:ext cx="2296160" cy="7200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2860" tIns="22860" rIns="22860" bIns="22860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5000"/>
              </a:spcAft>
            </a:pPr>
            <a:r>
              <a:rPr lang="ru-RU" sz="1600" b="1" dirty="0" smtClean="0"/>
              <a:t> Союзмультфильм</a:t>
            </a:r>
            <a:endParaRPr lang="ru-RU" altLang="en-US" sz="1600" b="1" dirty="0" smtClean="0"/>
          </a:p>
        </p:txBody>
      </p:sp>
      <p:grpSp>
        <p:nvGrpSpPr>
          <p:cNvPr id="87" name="Группа 86"/>
          <p:cNvGrpSpPr/>
          <p:nvPr/>
        </p:nvGrpSpPr>
        <p:grpSpPr>
          <a:xfrm>
            <a:off x="1771392" y="2626539"/>
            <a:ext cx="2326533" cy="740321"/>
            <a:chOff x="495550" y="1205047"/>
            <a:chExt cx="2326533" cy="856877"/>
          </a:xfrm>
          <a:effectLst/>
        </p:grpSpPr>
        <p:sp>
          <p:nvSpPr>
            <p:cNvPr id="88" name="Прямоугольник 87"/>
            <p:cNvSpPr/>
            <p:nvPr/>
          </p:nvSpPr>
          <p:spPr>
            <a:xfrm>
              <a:off x="495550" y="1205047"/>
              <a:ext cx="2296053" cy="83335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9" name="TextBox 88"/>
            <p:cNvSpPr txBox="1"/>
            <p:nvPr/>
          </p:nvSpPr>
          <p:spPr>
            <a:xfrm>
              <a:off x="526030" y="1228567"/>
              <a:ext cx="2296053" cy="8333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5000"/>
                </a:spcAft>
              </a:pPr>
              <a:r>
                <a:rPr lang="ru-RU" sz="1600" b="1" dirty="0"/>
                <a:t>Комитет по культуре Курской области</a:t>
              </a:r>
              <a:endParaRPr lang="ru-RU" sz="1600" b="1" dirty="0"/>
            </a:p>
          </p:txBody>
        </p:sp>
      </p:grpSp>
      <p:sp>
        <p:nvSpPr>
          <p:cNvPr id="15" name="TextBox 35"/>
          <p:cNvSpPr txBox="1"/>
          <p:nvPr/>
        </p:nvSpPr>
        <p:spPr>
          <a:xfrm>
            <a:off x="9190990" y="2640965"/>
            <a:ext cx="2296160" cy="7200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2860" tIns="22860" rIns="22860" bIns="22860" numCol="1" spcCol="1270" anchor="ctr" anchorCtr="0">
            <a:noAutofit/>
          </a:bodyPr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5000"/>
              </a:spcAft>
            </a:pPr>
            <a:r>
              <a:rPr lang="ru-RU" sz="1600" b="1" dirty="0" smtClean="0"/>
              <a:t> Курская государственная филармония</a:t>
            </a:r>
            <a:endParaRPr lang="ru-RU" sz="1600" b="1" dirty="0" smtClean="0"/>
          </a:p>
        </p:txBody>
      </p:sp>
      <p:sp>
        <p:nvSpPr>
          <p:cNvPr id="22" name="TextBox 35"/>
          <p:cNvSpPr txBox="1"/>
          <p:nvPr/>
        </p:nvSpPr>
        <p:spPr>
          <a:xfrm>
            <a:off x="5532755" y="2646680"/>
            <a:ext cx="2376805" cy="7200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2860" tIns="22860" rIns="22860" bIns="22860" numCol="1" spcCol="1270" anchor="ctr" anchorCtr="0">
            <a:noAutofit/>
          </a:bodyPr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5000"/>
              </a:spcAft>
            </a:pPr>
            <a:r>
              <a:rPr lang="ru-RU" sz="1600" b="1" dirty="0" smtClean="0"/>
              <a:t>Курский музыкальный колледж </a:t>
            </a:r>
            <a:endParaRPr lang="ru-RU" sz="1600" b="1" dirty="0" smtClean="0"/>
          </a:p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5000"/>
              </a:spcAft>
            </a:pPr>
            <a:r>
              <a:rPr lang="ru-RU" sz="1600" b="1" dirty="0" smtClean="0"/>
              <a:t>имени Г.В. Свиридова</a:t>
            </a:r>
            <a:endParaRPr lang="ru-RU" sz="1600" b="1" dirty="0" smtClean="0"/>
          </a:p>
        </p:txBody>
      </p:sp>
      <p:sp>
        <p:nvSpPr>
          <p:cNvPr id="28" name="TextBox 35"/>
          <p:cNvSpPr txBox="1"/>
          <p:nvPr/>
        </p:nvSpPr>
        <p:spPr>
          <a:xfrm>
            <a:off x="9161145" y="5420360"/>
            <a:ext cx="2376805" cy="7200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2860" tIns="22860" rIns="22860" bIns="22860" numCol="1" spcCol="1270" anchor="ctr" anchorCtr="0">
            <a:noAutofit/>
          </a:bodyPr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5000"/>
              </a:spcAft>
            </a:pPr>
            <a:r>
              <a:rPr lang="ru-RU" sz="1600" b="1" dirty="0" smtClean="0"/>
              <a:t>Креативное пространство «Веранда»</a:t>
            </a:r>
            <a:endParaRPr lang="ru-RU" sz="1600" b="1" dirty="0" smtClean="0"/>
          </a:p>
        </p:txBody>
      </p:sp>
      <p:sp>
        <p:nvSpPr>
          <p:cNvPr id="30" name="TextBox 35"/>
          <p:cNvSpPr txBox="1"/>
          <p:nvPr/>
        </p:nvSpPr>
        <p:spPr>
          <a:xfrm>
            <a:off x="5470525" y="5420360"/>
            <a:ext cx="2376805" cy="7200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2860" tIns="22860" rIns="22860" bIns="22860" numCol="1" spcCol="1270" anchor="ctr" anchorCtr="0">
            <a:noAutofit/>
          </a:bodyPr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5000"/>
              </a:spcAft>
            </a:pPr>
            <a:r>
              <a:rPr lang="ru-RU" sz="1600" b="1" dirty="0" smtClean="0"/>
              <a:t>Курский кластер креативных индустрий «Поток»</a:t>
            </a:r>
            <a:endParaRPr lang="ru-RU" sz="1600" b="1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8"/>
          <p:cNvGrpSpPr/>
          <p:nvPr/>
        </p:nvGrpSpPr>
        <p:grpSpPr>
          <a:xfrm>
            <a:off x="2108990" y="1929052"/>
            <a:ext cx="3169563" cy="4192147"/>
            <a:chOff x="1691771" y="1811984"/>
            <a:chExt cx="2279816" cy="3015344"/>
          </a:xfrm>
          <a:solidFill>
            <a:schemeClr val="accent1"/>
          </a:solidFill>
        </p:grpSpPr>
        <p:sp>
          <p:nvSpPr>
            <p:cNvPr id="25" name="Rectangle 3"/>
            <p:cNvSpPr/>
            <p:nvPr/>
          </p:nvSpPr>
          <p:spPr>
            <a:xfrm>
              <a:off x="3863587" y="2091024"/>
              <a:ext cx="108000" cy="27363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6" name="Rectangle 7"/>
            <p:cNvSpPr/>
            <p:nvPr/>
          </p:nvSpPr>
          <p:spPr>
            <a:xfrm>
              <a:off x="2351587" y="2091024"/>
              <a:ext cx="1620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Oval 11"/>
            <p:cNvSpPr/>
            <p:nvPr/>
          </p:nvSpPr>
          <p:spPr>
            <a:xfrm>
              <a:off x="1691771" y="1811984"/>
              <a:ext cx="666080" cy="6660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grpSp>
        <p:nvGrpSpPr>
          <p:cNvPr id="5" name="Group 41"/>
          <p:cNvGrpSpPr/>
          <p:nvPr/>
        </p:nvGrpSpPr>
        <p:grpSpPr>
          <a:xfrm>
            <a:off x="6929228" y="1929052"/>
            <a:ext cx="3171198" cy="4192147"/>
            <a:chOff x="5158891" y="1811984"/>
            <a:chExt cx="2280992" cy="3015344"/>
          </a:xfrm>
        </p:grpSpPr>
        <p:sp>
          <p:nvSpPr>
            <p:cNvPr id="22" name="Rectangle 6"/>
            <p:cNvSpPr/>
            <p:nvPr/>
          </p:nvSpPr>
          <p:spPr>
            <a:xfrm>
              <a:off x="5158891" y="2091024"/>
              <a:ext cx="108000" cy="273630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3" name="Rectangle 8"/>
            <p:cNvSpPr/>
            <p:nvPr/>
          </p:nvSpPr>
          <p:spPr>
            <a:xfrm>
              <a:off x="5158891" y="2091024"/>
              <a:ext cx="1620000" cy="108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Oval 12"/>
            <p:cNvSpPr/>
            <p:nvPr/>
          </p:nvSpPr>
          <p:spPr>
            <a:xfrm>
              <a:off x="6773803" y="1811984"/>
              <a:ext cx="666080" cy="66608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6" name="Group 40"/>
          <p:cNvGrpSpPr/>
          <p:nvPr/>
        </p:nvGrpSpPr>
        <p:grpSpPr>
          <a:xfrm>
            <a:off x="6462045" y="3895481"/>
            <a:ext cx="3164788" cy="2225717"/>
            <a:chOff x="4822853" y="3226405"/>
            <a:chExt cx="2276381" cy="1600922"/>
          </a:xfrm>
          <a:solidFill>
            <a:schemeClr val="accent4">
              <a:lumMod val="75000"/>
            </a:schemeClr>
          </a:solidFill>
        </p:grpSpPr>
        <p:sp>
          <p:nvSpPr>
            <p:cNvPr id="19" name="Rectangle 5"/>
            <p:cNvSpPr/>
            <p:nvPr/>
          </p:nvSpPr>
          <p:spPr>
            <a:xfrm>
              <a:off x="4822853" y="3505444"/>
              <a:ext cx="108000" cy="13218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0" name="Rectangle 10"/>
            <p:cNvSpPr/>
            <p:nvPr/>
          </p:nvSpPr>
          <p:spPr>
            <a:xfrm>
              <a:off x="4822853" y="3505445"/>
              <a:ext cx="1620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Oval 13"/>
            <p:cNvSpPr/>
            <p:nvPr/>
          </p:nvSpPr>
          <p:spPr>
            <a:xfrm>
              <a:off x="6433154" y="3226405"/>
              <a:ext cx="666080" cy="6660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" name="Group 39"/>
          <p:cNvGrpSpPr/>
          <p:nvPr/>
        </p:nvGrpSpPr>
        <p:grpSpPr>
          <a:xfrm>
            <a:off x="2786299" y="3920295"/>
            <a:ext cx="2959438" cy="2200903"/>
            <a:chOff x="2178948" y="3244253"/>
            <a:chExt cx="2128676" cy="1583074"/>
          </a:xfrm>
          <a:solidFill>
            <a:schemeClr val="accent1">
              <a:lumMod val="50000"/>
            </a:schemeClr>
          </a:solidFill>
        </p:grpSpPr>
        <p:sp>
          <p:nvSpPr>
            <p:cNvPr id="16" name="Rectangle 4"/>
            <p:cNvSpPr/>
            <p:nvPr/>
          </p:nvSpPr>
          <p:spPr>
            <a:xfrm>
              <a:off x="4199624" y="3505444"/>
              <a:ext cx="108000" cy="13218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Rectangle 9"/>
            <p:cNvSpPr/>
            <p:nvPr/>
          </p:nvSpPr>
          <p:spPr>
            <a:xfrm>
              <a:off x="2687624" y="3505445"/>
              <a:ext cx="1620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Oval 14"/>
            <p:cNvSpPr/>
            <p:nvPr/>
          </p:nvSpPr>
          <p:spPr>
            <a:xfrm>
              <a:off x="2178948" y="3244253"/>
              <a:ext cx="666080" cy="6660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" name="Rectangle 9"/>
          <p:cNvSpPr/>
          <p:nvPr/>
        </p:nvSpPr>
        <p:spPr>
          <a:xfrm>
            <a:off x="3024679" y="4170182"/>
            <a:ext cx="427670" cy="433916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-1" fmla="*/ 833935 w 3239999"/>
              <a:gd name="connsiteY0-2" fmla="*/ 22 h 3032924"/>
              <a:gd name="connsiteX1-3" fmla="*/ 1576606 w 3239999"/>
              <a:gd name="connsiteY1-4" fmla="*/ 402054 h 3032924"/>
              <a:gd name="connsiteX2-5" fmla="*/ 1576606 w 3239999"/>
              <a:gd name="connsiteY2-6" fmla="*/ 430441 h 3032924"/>
              <a:gd name="connsiteX3-7" fmla="*/ 1576606 w 3239999"/>
              <a:gd name="connsiteY3-8" fmla="*/ 526981 h 3032924"/>
              <a:gd name="connsiteX4-9" fmla="*/ 1576606 w 3239999"/>
              <a:gd name="connsiteY4-10" fmla="*/ 2765302 h 3032924"/>
              <a:gd name="connsiteX5-11" fmla="*/ 378630 w 3239999"/>
              <a:gd name="connsiteY5-12" fmla="*/ 2472117 h 3032924"/>
              <a:gd name="connsiteX6-13" fmla="*/ 384918 w 3239999"/>
              <a:gd name="connsiteY6-14" fmla="*/ 526981 h 3032924"/>
              <a:gd name="connsiteX7-15" fmla="*/ 239143 w 3239999"/>
              <a:gd name="connsiteY7-16" fmla="*/ 526981 h 3032924"/>
              <a:gd name="connsiteX8-17" fmla="*/ 239143 w 3239999"/>
              <a:gd name="connsiteY8-18" fmla="*/ 2776423 h 3032924"/>
              <a:gd name="connsiteX9-19" fmla="*/ 1576606 w 3239999"/>
              <a:gd name="connsiteY9-20" fmla="*/ 2776423 h 3032924"/>
              <a:gd name="connsiteX10-21" fmla="*/ 1576606 w 3239999"/>
              <a:gd name="connsiteY10-22" fmla="*/ 2778202 h 3032924"/>
              <a:gd name="connsiteX11-23" fmla="*/ 1663394 w 3239999"/>
              <a:gd name="connsiteY11-24" fmla="*/ 2778202 h 3032924"/>
              <a:gd name="connsiteX12-25" fmla="*/ 1663394 w 3239999"/>
              <a:gd name="connsiteY12-26" fmla="*/ 2776423 h 3032924"/>
              <a:gd name="connsiteX13-27" fmla="*/ 3000856 w 3239999"/>
              <a:gd name="connsiteY13-28" fmla="*/ 2776423 h 3032924"/>
              <a:gd name="connsiteX14-29" fmla="*/ 3000856 w 3239999"/>
              <a:gd name="connsiteY14-30" fmla="*/ 526981 h 3032924"/>
              <a:gd name="connsiteX15-31" fmla="*/ 2855082 w 3239999"/>
              <a:gd name="connsiteY15-32" fmla="*/ 526981 h 3032924"/>
              <a:gd name="connsiteX16-33" fmla="*/ 2861369 w 3239999"/>
              <a:gd name="connsiteY16-34" fmla="*/ 2472117 h 3032924"/>
              <a:gd name="connsiteX17-35" fmla="*/ 1663394 w 3239999"/>
              <a:gd name="connsiteY17-36" fmla="*/ 2765302 h 3032924"/>
              <a:gd name="connsiteX18-37" fmla="*/ 1663394 w 3239999"/>
              <a:gd name="connsiteY18-38" fmla="*/ 526981 h 3032924"/>
              <a:gd name="connsiteX19-39" fmla="*/ 1663394 w 3239999"/>
              <a:gd name="connsiteY19-40" fmla="*/ 430441 h 3032924"/>
              <a:gd name="connsiteX20-41" fmla="*/ 1663394 w 3239999"/>
              <a:gd name="connsiteY20-42" fmla="*/ 402054 h 3032924"/>
              <a:gd name="connsiteX21-43" fmla="*/ 2406065 w 3239999"/>
              <a:gd name="connsiteY21-44" fmla="*/ 22 h 3032924"/>
              <a:gd name="connsiteX22-45" fmla="*/ 2853673 w 3239999"/>
              <a:gd name="connsiteY22-46" fmla="*/ 91100 h 3032924"/>
              <a:gd name="connsiteX23-47" fmla="*/ 2854770 w 3239999"/>
              <a:gd name="connsiteY23-48" fmla="*/ 430441 h 3032924"/>
              <a:gd name="connsiteX24-49" fmla="*/ 3120669 w 3239999"/>
              <a:gd name="connsiteY24-50" fmla="*/ 428517 h 3032924"/>
              <a:gd name="connsiteX25-51" fmla="*/ 3120669 w 3239999"/>
              <a:gd name="connsiteY25-52" fmla="*/ 738345 h 3032924"/>
              <a:gd name="connsiteX26-53" fmla="*/ 3239999 w 3239999"/>
              <a:gd name="connsiteY26-54" fmla="*/ 738345 h 3032924"/>
              <a:gd name="connsiteX27-55" fmla="*/ 3239999 w 3239999"/>
              <a:gd name="connsiteY27-56" fmla="*/ 3032924 h 3032924"/>
              <a:gd name="connsiteX28-57" fmla="*/ 0 w 3239999"/>
              <a:gd name="connsiteY28-58" fmla="*/ 3032924 h 3032924"/>
              <a:gd name="connsiteX29-59" fmla="*/ 0 w 3239999"/>
              <a:gd name="connsiteY29-60" fmla="*/ 738345 h 3032924"/>
              <a:gd name="connsiteX30-61" fmla="*/ 102477 w 3239999"/>
              <a:gd name="connsiteY30-62" fmla="*/ 738345 h 3032924"/>
              <a:gd name="connsiteX31-63" fmla="*/ 102477 w 3239999"/>
              <a:gd name="connsiteY31-64" fmla="*/ 428517 h 3032924"/>
              <a:gd name="connsiteX32-65" fmla="*/ 385229 w 3239999"/>
              <a:gd name="connsiteY32-66" fmla="*/ 430441 h 3032924"/>
              <a:gd name="connsiteX33-67" fmla="*/ 386326 w 3239999"/>
              <a:gd name="connsiteY33-68" fmla="*/ 91100 h 3032924"/>
              <a:gd name="connsiteX34-69" fmla="*/ 833935 w 3239999"/>
              <a:gd name="connsiteY34-70" fmla="*/ 22 h 3032924"/>
              <a:gd name="connsiteX0-71" fmla="*/ 833935 w 3239999"/>
              <a:gd name="connsiteY0-72" fmla="*/ 22 h 3032924"/>
              <a:gd name="connsiteX1-73" fmla="*/ 1576606 w 3239999"/>
              <a:gd name="connsiteY1-74" fmla="*/ 402054 h 3032924"/>
              <a:gd name="connsiteX2-75" fmla="*/ 1576606 w 3239999"/>
              <a:gd name="connsiteY2-76" fmla="*/ 430441 h 3032924"/>
              <a:gd name="connsiteX3-77" fmla="*/ 1576606 w 3239999"/>
              <a:gd name="connsiteY3-78" fmla="*/ 526981 h 3032924"/>
              <a:gd name="connsiteX4-79" fmla="*/ 1576606 w 3239999"/>
              <a:gd name="connsiteY4-80" fmla="*/ 2765302 h 3032924"/>
              <a:gd name="connsiteX5-81" fmla="*/ 378630 w 3239999"/>
              <a:gd name="connsiteY5-82" fmla="*/ 2472117 h 3032924"/>
              <a:gd name="connsiteX6-83" fmla="*/ 384918 w 3239999"/>
              <a:gd name="connsiteY6-84" fmla="*/ 526981 h 3032924"/>
              <a:gd name="connsiteX7-85" fmla="*/ 239143 w 3239999"/>
              <a:gd name="connsiteY7-86" fmla="*/ 526981 h 3032924"/>
              <a:gd name="connsiteX8-87" fmla="*/ 239143 w 3239999"/>
              <a:gd name="connsiteY8-88" fmla="*/ 2776423 h 3032924"/>
              <a:gd name="connsiteX9-89" fmla="*/ 1576606 w 3239999"/>
              <a:gd name="connsiteY9-90" fmla="*/ 2776423 h 3032924"/>
              <a:gd name="connsiteX10-91" fmla="*/ 1576606 w 3239999"/>
              <a:gd name="connsiteY10-92" fmla="*/ 2778202 h 3032924"/>
              <a:gd name="connsiteX11-93" fmla="*/ 1663394 w 3239999"/>
              <a:gd name="connsiteY11-94" fmla="*/ 2778202 h 3032924"/>
              <a:gd name="connsiteX12-95" fmla="*/ 1663394 w 3239999"/>
              <a:gd name="connsiteY12-96" fmla="*/ 2776423 h 3032924"/>
              <a:gd name="connsiteX13-97" fmla="*/ 3000856 w 3239999"/>
              <a:gd name="connsiteY13-98" fmla="*/ 2776423 h 3032924"/>
              <a:gd name="connsiteX14-99" fmla="*/ 3000856 w 3239999"/>
              <a:gd name="connsiteY14-100" fmla="*/ 526981 h 3032924"/>
              <a:gd name="connsiteX15-101" fmla="*/ 2855082 w 3239999"/>
              <a:gd name="connsiteY15-102" fmla="*/ 526981 h 3032924"/>
              <a:gd name="connsiteX16-103" fmla="*/ 2861369 w 3239999"/>
              <a:gd name="connsiteY16-104" fmla="*/ 2472117 h 3032924"/>
              <a:gd name="connsiteX17-105" fmla="*/ 1663394 w 3239999"/>
              <a:gd name="connsiteY17-106" fmla="*/ 2765302 h 3032924"/>
              <a:gd name="connsiteX18-107" fmla="*/ 1663394 w 3239999"/>
              <a:gd name="connsiteY18-108" fmla="*/ 526981 h 3032924"/>
              <a:gd name="connsiteX19-109" fmla="*/ 1663394 w 3239999"/>
              <a:gd name="connsiteY19-110" fmla="*/ 430441 h 3032924"/>
              <a:gd name="connsiteX20-111" fmla="*/ 1663394 w 3239999"/>
              <a:gd name="connsiteY20-112" fmla="*/ 402054 h 3032924"/>
              <a:gd name="connsiteX21-113" fmla="*/ 2406065 w 3239999"/>
              <a:gd name="connsiteY21-114" fmla="*/ 22 h 3032924"/>
              <a:gd name="connsiteX22-115" fmla="*/ 2853673 w 3239999"/>
              <a:gd name="connsiteY22-116" fmla="*/ 91100 h 3032924"/>
              <a:gd name="connsiteX23-117" fmla="*/ 2854770 w 3239999"/>
              <a:gd name="connsiteY23-118" fmla="*/ 430441 h 3032924"/>
              <a:gd name="connsiteX24-119" fmla="*/ 3120669 w 3239999"/>
              <a:gd name="connsiteY24-120" fmla="*/ 428517 h 3032924"/>
              <a:gd name="connsiteX25-121" fmla="*/ 3120669 w 3239999"/>
              <a:gd name="connsiteY25-122" fmla="*/ 738345 h 3032924"/>
              <a:gd name="connsiteX26-123" fmla="*/ 3239999 w 3239999"/>
              <a:gd name="connsiteY26-124" fmla="*/ 738345 h 3032924"/>
              <a:gd name="connsiteX27-125" fmla="*/ 3239999 w 3239999"/>
              <a:gd name="connsiteY27-126" fmla="*/ 3032924 h 3032924"/>
              <a:gd name="connsiteX28-127" fmla="*/ 0 w 3239999"/>
              <a:gd name="connsiteY28-128" fmla="*/ 3032924 h 3032924"/>
              <a:gd name="connsiteX29-129" fmla="*/ 0 w 3239999"/>
              <a:gd name="connsiteY29-130" fmla="*/ 738345 h 3032924"/>
              <a:gd name="connsiteX30-131" fmla="*/ 102477 w 3239999"/>
              <a:gd name="connsiteY30-132" fmla="*/ 738345 h 3032924"/>
              <a:gd name="connsiteX31-133" fmla="*/ 102477 w 3239999"/>
              <a:gd name="connsiteY31-134" fmla="*/ 428517 h 3032924"/>
              <a:gd name="connsiteX32-135" fmla="*/ 385229 w 3239999"/>
              <a:gd name="connsiteY32-136" fmla="*/ 430441 h 3032924"/>
              <a:gd name="connsiteX33-137" fmla="*/ 386326 w 3239999"/>
              <a:gd name="connsiteY33-138" fmla="*/ 91100 h 3032924"/>
              <a:gd name="connsiteX34-139" fmla="*/ 833935 w 3239999"/>
              <a:gd name="connsiteY34-140" fmla="*/ 22 h 3032924"/>
              <a:gd name="connsiteX0-141" fmla="*/ 1576606 w 3239999"/>
              <a:gd name="connsiteY0-142" fmla="*/ 2778202 h 3032924"/>
              <a:gd name="connsiteX1-143" fmla="*/ 1663394 w 3239999"/>
              <a:gd name="connsiteY1-144" fmla="*/ 2778202 h 3032924"/>
              <a:gd name="connsiteX2-145" fmla="*/ 1663394 w 3239999"/>
              <a:gd name="connsiteY2-146" fmla="*/ 2776423 h 3032924"/>
              <a:gd name="connsiteX3-147" fmla="*/ 3000856 w 3239999"/>
              <a:gd name="connsiteY3-148" fmla="*/ 2776423 h 3032924"/>
              <a:gd name="connsiteX4-149" fmla="*/ 3000856 w 3239999"/>
              <a:gd name="connsiteY4-150" fmla="*/ 526981 h 3032924"/>
              <a:gd name="connsiteX5-151" fmla="*/ 2855082 w 3239999"/>
              <a:gd name="connsiteY5-152" fmla="*/ 526981 h 3032924"/>
              <a:gd name="connsiteX6-153" fmla="*/ 2861369 w 3239999"/>
              <a:gd name="connsiteY6-154" fmla="*/ 2472117 h 3032924"/>
              <a:gd name="connsiteX7-155" fmla="*/ 1663394 w 3239999"/>
              <a:gd name="connsiteY7-156" fmla="*/ 2765302 h 3032924"/>
              <a:gd name="connsiteX8-157" fmla="*/ 1663394 w 3239999"/>
              <a:gd name="connsiteY8-158" fmla="*/ 526981 h 3032924"/>
              <a:gd name="connsiteX9-159" fmla="*/ 1663394 w 3239999"/>
              <a:gd name="connsiteY9-160" fmla="*/ 430441 h 3032924"/>
              <a:gd name="connsiteX10-161" fmla="*/ 1663394 w 3239999"/>
              <a:gd name="connsiteY10-162" fmla="*/ 402054 h 3032924"/>
              <a:gd name="connsiteX11-163" fmla="*/ 2406065 w 3239999"/>
              <a:gd name="connsiteY11-164" fmla="*/ 22 h 3032924"/>
              <a:gd name="connsiteX12-165" fmla="*/ 2853673 w 3239999"/>
              <a:gd name="connsiteY12-166" fmla="*/ 91100 h 3032924"/>
              <a:gd name="connsiteX13-167" fmla="*/ 2854770 w 3239999"/>
              <a:gd name="connsiteY13-168" fmla="*/ 430441 h 3032924"/>
              <a:gd name="connsiteX14-169" fmla="*/ 3120669 w 3239999"/>
              <a:gd name="connsiteY14-170" fmla="*/ 428517 h 3032924"/>
              <a:gd name="connsiteX15-171" fmla="*/ 3120669 w 3239999"/>
              <a:gd name="connsiteY15-172" fmla="*/ 738345 h 3032924"/>
              <a:gd name="connsiteX16-173" fmla="*/ 3239999 w 3239999"/>
              <a:gd name="connsiteY16-174" fmla="*/ 738345 h 3032924"/>
              <a:gd name="connsiteX17-175" fmla="*/ 3239999 w 3239999"/>
              <a:gd name="connsiteY17-176" fmla="*/ 3032924 h 3032924"/>
              <a:gd name="connsiteX18-177" fmla="*/ 0 w 3239999"/>
              <a:gd name="connsiteY18-178" fmla="*/ 3032924 h 3032924"/>
              <a:gd name="connsiteX19-179" fmla="*/ 0 w 3239999"/>
              <a:gd name="connsiteY19-180" fmla="*/ 738345 h 3032924"/>
              <a:gd name="connsiteX20-181" fmla="*/ 102477 w 3239999"/>
              <a:gd name="connsiteY20-182" fmla="*/ 738345 h 3032924"/>
              <a:gd name="connsiteX21-183" fmla="*/ 102477 w 3239999"/>
              <a:gd name="connsiteY21-184" fmla="*/ 428517 h 3032924"/>
              <a:gd name="connsiteX22-185" fmla="*/ 385229 w 3239999"/>
              <a:gd name="connsiteY22-186" fmla="*/ 430441 h 3032924"/>
              <a:gd name="connsiteX23-187" fmla="*/ 386326 w 3239999"/>
              <a:gd name="connsiteY23-188" fmla="*/ 91100 h 3032924"/>
              <a:gd name="connsiteX24-189" fmla="*/ 833935 w 3239999"/>
              <a:gd name="connsiteY24-190" fmla="*/ 22 h 3032924"/>
              <a:gd name="connsiteX25-191" fmla="*/ 1576606 w 3239999"/>
              <a:gd name="connsiteY25-192" fmla="*/ 402054 h 3032924"/>
              <a:gd name="connsiteX26-193" fmla="*/ 1576606 w 3239999"/>
              <a:gd name="connsiteY26-194" fmla="*/ 430441 h 3032924"/>
              <a:gd name="connsiteX27-195" fmla="*/ 1576606 w 3239999"/>
              <a:gd name="connsiteY27-196" fmla="*/ 526981 h 3032924"/>
              <a:gd name="connsiteX28-197" fmla="*/ 1576606 w 3239999"/>
              <a:gd name="connsiteY28-198" fmla="*/ 2765302 h 3032924"/>
              <a:gd name="connsiteX29-199" fmla="*/ 378630 w 3239999"/>
              <a:gd name="connsiteY29-200" fmla="*/ 2472117 h 3032924"/>
              <a:gd name="connsiteX30-201" fmla="*/ 384918 w 3239999"/>
              <a:gd name="connsiteY30-202" fmla="*/ 526981 h 3032924"/>
              <a:gd name="connsiteX31-203" fmla="*/ 239143 w 3239999"/>
              <a:gd name="connsiteY31-204" fmla="*/ 526981 h 3032924"/>
              <a:gd name="connsiteX32-205" fmla="*/ 239143 w 3239999"/>
              <a:gd name="connsiteY32-206" fmla="*/ 2776423 h 3032924"/>
              <a:gd name="connsiteX33-207" fmla="*/ 1576606 w 3239999"/>
              <a:gd name="connsiteY33-208" fmla="*/ 2776423 h 3032924"/>
              <a:gd name="connsiteX34-209" fmla="*/ 1668046 w 3239999"/>
              <a:gd name="connsiteY34-210" fmla="*/ 2869642 h 3032924"/>
              <a:gd name="connsiteX0-211" fmla="*/ 1576606 w 3239999"/>
              <a:gd name="connsiteY0-212" fmla="*/ 2778202 h 3032924"/>
              <a:gd name="connsiteX1-213" fmla="*/ 1663394 w 3239999"/>
              <a:gd name="connsiteY1-214" fmla="*/ 2778202 h 3032924"/>
              <a:gd name="connsiteX2-215" fmla="*/ 1663394 w 3239999"/>
              <a:gd name="connsiteY2-216" fmla="*/ 2776423 h 3032924"/>
              <a:gd name="connsiteX3-217" fmla="*/ 3000856 w 3239999"/>
              <a:gd name="connsiteY3-218" fmla="*/ 2776423 h 3032924"/>
              <a:gd name="connsiteX4-219" fmla="*/ 3000856 w 3239999"/>
              <a:gd name="connsiteY4-220" fmla="*/ 526981 h 3032924"/>
              <a:gd name="connsiteX5-221" fmla="*/ 2855082 w 3239999"/>
              <a:gd name="connsiteY5-222" fmla="*/ 526981 h 3032924"/>
              <a:gd name="connsiteX6-223" fmla="*/ 2861369 w 3239999"/>
              <a:gd name="connsiteY6-224" fmla="*/ 2472117 h 3032924"/>
              <a:gd name="connsiteX7-225" fmla="*/ 1663394 w 3239999"/>
              <a:gd name="connsiteY7-226" fmla="*/ 2765302 h 3032924"/>
              <a:gd name="connsiteX8-227" fmla="*/ 1663394 w 3239999"/>
              <a:gd name="connsiteY8-228" fmla="*/ 526981 h 3032924"/>
              <a:gd name="connsiteX9-229" fmla="*/ 1663394 w 3239999"/>
              <a:gd name="connsiteY9-230" fmla="*/ 430441 h 3032924"/>
              <a:gd name="connsiteX10-231" fmla="*/ 1663394 w 3239999"/>
              <a:gd name="connsiteY10-232" fmla="*/ 402054 h 3032924"/>
              <a:gd name="connsiteX11-233" fmla="*/ 2406065 w 3239999"/>
              <a:gd name="connsiteY11-234" fmla="*/ 22 h 3032924"/>
              <a:gd name="connsiteX12-235" fmla="*/ 2853673 w 3239999"/>
              <a:gd name="connsiteY12-236" fmla="*/ 91100 h 3032924"/>
              <a:gd name="connsiteX13-237" fmla="*/ 2854770 w 3239999"/>
              <a:gd name="connsiteY13-238" fmla="*/ 430441 h 3032924"/>
              <a:gd name="connsiteX14-239" fmla="*/ 3120669 w 3239999"/>
              <a:gd name="connsiteY14-240" fmla="*/ 428517 h 3032924"/>
              <a:gd name="connsiteX15-241" fmla="*/ 3120669 w 3239999"/>
              <a:gd name="connsiteY15-242" fmla="*/ 738345 h 3032924"/>
              <a:gd name="connsiteX16-243" fmla="*/ 3239999 w 3239999"/>
              <a:gd name="connsiteY16-244" fmla="*/ 738345 h 3032924"/>
              <a:gd name="connsiteX17-245" fmla="*/ 3239999 w 3239999"/>
              <a:gd name="connsiteY17-246" fmla="*/ 3032924 h 3032924"/>
              <a:gd name="connsiteX18-247" fmla="*/ 0 w 3239999"/>
              <a:gd name="connsiteY18-248" fmla="*/ 3032924 h 3032924"/>
              <a:gd name="connsiteX19-249" fmla="*/ 0 w 3239999"/>
              <a:gd name="connsiteY19-250" fmla="*/ 738345 h 3032924"/>
              <a:gd name="connsiteX20-251" fmla="*/ 102477 w 3239999"/>
              <a:gd name="connsiteY20-252" fmla="*/ 738345 h 3032924"/>
              <a:gd name="connsiteX21-253" fmla="*/ 102477 w 3239999"/>
              <a:gd name="connsiteY21-254" fmla="*/ 428517 h 3032924"/>
              <a:gd name="connsiteX22-255" fmla="*/ 385229 w 3239999"/>
              <a:gd name="connsiteY22-256" fmla="*/ 430441 h 3032924"/>
              <a:gd name="connsiteX23-257" fmla="*/ 386326 w 3239999"/>
              <a:gd name="connsiteY23-258" fmla="*/ 91100 h 3032924"/>
              <a:gd name="connsiteX24-259" fmla="*/ 833935 w 3239999"/>
              <a:gd name="connsiteY24-260" fmla="*/ 22 h 3032924"/>
              <a:gd name="connsiteX25-261" fmla="*/ 1576606 w 3239999"/>
              <a:gd name="connsiteY25-262" fmla="*/ 402054 h 3032924"/>
              <a:gd name="connsiteX26-263" fmla="*/ 1576606 w 3239999"/>
              <a:gd name="connsiteY26-264" fmla="*/ 430441 h 3032924"/>
              <a:gd name="connsiteX27-265" fmla="*/ 1576606 w 3239999"/>
              <a:gd name="connsiteY27-266" fmla="*/ 526981 h 3032924"/>
              <a:gd name="connsiteX28-267" fmla="*/ 1576606 w 3239999"/>
              <a:gd name="connsiteY28-268" fmla="*/ 2765302 h 3032924"/>
              <a:gd name="connsiteX29-269" fmla="*/ 378630 w 3239999"/>
              <a:gd name="connsiteY29-270" fmla="*/ 2472117 h 3032924"/>
              <a:gd name="connsiteX30-271" fmla="*/ 384918 w 3239999"/>
              <a:gd name="connsiteY30-272" fmla="*/ 526981 h 3032924"/>
              <a:gd name="connsiteX31-273" fmla="*/ 239143 w 3239999"/>
              <a:gd name="connsiteY31-274" fmla="*/ 526981 h 3032924"/>
              <a:gd name="connsiteX32-275" fmla="*/ 239143 w 3239999"/>
              <a:gd name="connsiteY32-276" fmla="*/ 2776423 h 3032924"/>
              <a:gd name="connsiteX33-277" fmla="*/ 1576606 w 3239999"/>
              <a:gd name="connsiteY33-278" fmla="*/ 2776423 h 3032924"/>
              <a:gd name="connsiteX34-279" fmla="*/ 1668046 w 3239999"/>
              <a:gd name="connsiteY34-280" fmla="*/ 2869642 h 3032924"/>
              <a:gd name="connsiteX0-281" fmla="*/ 1576606 w 3239999"/>
              <a:gd name="connsiteY0-282" fmla="*/ 2778202 h 3032924"/>
              <a:gd name="connsiteX1-283" fmla="*/ 1663394 w 3239999"/>
              <a:gd name="connsiteY1-284" fmla="*/ 2778202 h 3032924"/>
              <a:gd name="connsiteX2-285" fmla="*/ 1663394 w 3239999"/>
              <a:gd name="connsiteY2-286" fmla="*/ 2776423 h 3032924"/>
              <a:gd name="connsiteX3-287" fmla="*/ 3000856 w 3239999"/>
              <a:gd name="connsiteY3-288" fmla="*/ 2776423 h 3032924"/>
              <a:gd name="connsiteX4-289" fmla="*/ 3000856 w 3239999"/>
              <a:gd name="connsiteY4-290" fmla="*/ 526981 h 3032924"/>
              <a:gd name="connsiteX5-291" fmla="*/ 2855082 w 3239999"/>
              <a:gd name="connsiteY5-292" fmla="*/ 526981 h 3032924"/>
              <a:gd name="connsiteX6-293" fmla="*/ 2861369 w 3239999"/>
              <a:gd name="connsiteY6-294" fmla="*/ 2472117 h 3032924"/>
              <a:gd name="connsiteX7-295" fmla="*/ 1663394 w 3239999"/>
              <a:gd name="connsiteY7-296" fmla="*/ 2765302 h 3032924"/>
              <a:gd name="connsiteX8-297" fmla="*/ 1663394 w 3239999"/>
              <a:gd name="connsiteY8-298" fmla="*/ 526981 h 3032924"/>
              <a:gd name="connsiteX9-299" fmla="*/ 1663394 w 3239999"/>
              <a:gd name="connsiteY9-300" fmla="*/ 430441 h 3032924"/>
              <a:gd name="connsiteX10-301" fmla="*/ 1663394 w 3239999"/>
              <a:gd name="connsiteY10-302" fmla="*/ 402054 h 3032924"/>
              <a:gd name="connsiteX11-303" fmla="*/ 2406065 w 3239999"/>
              <a:gd name="connsiteY11-304" fmla="*/ 22 h 3032924"/>
              <a:gd name="connsiteX12-305" fmla="*/ 2853673 w 3239999"/>
              <a:gd name="connsiteY12-306" fmla="*/ 91100 h 3032924"/>
              <a:gd name="connsiteX13-307" fmla="*/ 2854770 w 3239999"/>
              <a:gd name="connsiteY13-308" fmla="*/ 430441 h 3032924"/>
              <a:gd name="connsiteX14-309" fmla="*/ 3120669 w 3239999"/>
              <a:gd name="connsiteY14-310" fmla="*/ 428517 h 3032924"/>
              <a:gd name="connsiteX15-311" fmla="*/ 3120669 w 3239999"/>
              <a:gd name="connsiteY15-312" fmla="*/ 738345 h 3032924"/>
              <a:gd name="connsiteX16-313" fmla="*/ 3239999 w 3239999"/>
              <a:gd name="connsiteY16-314" fmla="*/ 738345 h 3032924"/>
              <a:gd name="connsiteX17-315" fmla="*/ 3239999 w 3239999"/>
              <a:gd name="connsiteY17-316" fmla="*/ 3032924 h 3032924"/>
              <a:gd name="connsiteX18-317" fmla="*/ 0 w 3239999"/>
              <a:gd name="connsiteY18-318" fmla="*/ 3032924 h 3032924"/>
              <a:gd name="connsiteX19-319" fmla="*/ 0 w 3239999"/>
              <a:gd name="connsiteY19-320" fmla="*/ 738345 h 3032924"/>
              <a:gd name="connsiteX20-321" fmla="*/ 102477 w 3239999"/>
              <a:gd name="connsiteY20-322" fmla="*/ 738345 h 3032924"/>
              <a:gd name="connsiteX21-323" fmla="*/ 102477 w 3239999"/>
              <a:gd name="connsiteY21-324" fmla="*/ 428517 h 3032924"/>
              <a:gd name="connsiteX22-325" fmla="*/ 385229 w 3239999"/>
              <a:gd name="connsiteY22-326" fmla="*/ 430441 h 3032924"/>
              <a:gd name="connsiteX23-327" fmla="*/ 386326 w 3239999"/>
              <a:gd name="connsiteY23-328" fmla="*/ 91100 h 3032924"/>
              <a:gd name="connsiteX24-329" fmla="*/ 833935 w 3239999"/>
              <a:gd name="connsiteY24-330" fmla="*/ 22 h 3032924"/>
              <a:gd name="connsiteX25-331" fmla="*/ 1576606 w 3239999"/>
              <a:gd name="connsiteY25-332" fmla="*/ 402054 h 3032924"/>
              <a:gd name="connsiteX26-333" fmla="*/ 1576606 w 3239999"/>
              <a:gd name="connsiteY26-334" fmla="*/ 430441 h 3032924"/>
              <a:gd name="connsiteX27-335" fmla="*/ 1576606 w 3239999"/>
              <a:gd name="connsiteY27-336" fmla="*/ 526981 h 3032924"/>
              <a:gd name="connsiteX28-337" fmla="*/ 1576606 w 3239999"/>
              <a:gd name="connsiteY28-338" fmla="*/ 2765302 h 3032924"/>
              <a:gd name="connsiteX29-339" fmla="*/ 378630 w 3239999"/>
              <a:gd name="connsiteY29-340" fmla="*/ 2472117 h 3032924"/>
              <a:gd name="connsiteX30-341" fmla="*/ 384918 w 3239999"/>
              <a:gd name="connsiteY30-342" fmla="*/ 526981 h 3032924"/>
              <a:gd name="connsiteX31-343" fmla="*/ 239143 w 3239999"/>
              <a:gd name="connsiteY31-344" fmla="*/ 526981 h 3032924"/>
              <a:gd name="connsiteX32-345" fmla="*/ 239143 w 3239999"/>
              <a:gd name="connsiteY32-346" fmla="*/ 2776423 h 3032924"/>
              <a:gd name="connsiteX33-347" fmla="*/ 1576606 w 3239999"/>
              <a:gd name="connsiteY33-348" fmla="*/ 2776423 h 3032924"/>
              <a:gd name="connsiteX34-349" fmla="*/ 1668046 w 3239999"/>
              <a:gd name="connsiteY34-350" fmla="*/ 2869642 h 3032924"/>
              <a:gd name="connsiteX0-351" fmla="*/ 1576606 w 3239999"/>
              <a:gd name="connsiteY0-352" fmla="*/ 2778202 h 3032924"/>
              <a:gd name="connsiteX1-353" fmla="*/ 1663394 w 3239999"/>
              <a:gd name="connsiteY1-354" fmla="*/ 2778202 h 3032924"/>
              <a:gd name="connsiteX2-355" fmla="*/ 1663394 w 3239999"/>
              <a:gd name="connsiteY2-356" fmla="*/ 2776423 h 3032924"/>
              <a:gd name="connsiteX3-357" fmla="*/ 3000856 w 3239999"/>
              <a:gd name="connsiteY3-358" fmla="*/ 2776423 h 3032924"/>
              <a:gd name="connsiteX4-359" fmla="*/ 3000856 w 3239999"/>
              <a:gd name="connsiteY4-360" fmla="*/ 526981 h 3032924"/>
              <a:gd name="connsiteX5-361" fmla="*/ 2855082 w 3239999"/>
              <a:gd name="connsiteY5-362" fmla="*/ 526981 h 3032924"/>
              <a:gd name="connsiteX6-363" fmla="*/ 2861369 w 3239999"/>
              <a:gd name="connsiteY6-364" fmla="*/ 2472117 h 3032924"/>
              <a:gd name="connsiteX7-365" fmla="*/ 1663394 w 3239999"/>
              <a:gd name="connsiteY7-366" fmla="*/ 2765302 h 3032924"/>
              <a:gd name="connsiteX8-367" fmla="*/ 1663394 w 3239999"/>
              <a:gd name="connsiteY8-368" fmla="*/ 526981 h 3032924"/>
              <a:gd name="connsiteX9-369" fmla="*/ 1663394 w 3239999"/>
              <a:gd name="connsiteY9-370" fmla="*/ 430441 h 3032924"/>
              <a:gd name="connsiteX10-371" fmla="*/ 1663394 w 3239999"/>
              <a:gd name="connsiteY10-372" fmla="*/ 402054 h 3032924"/>
              <a:gd name="connsiteX11-373" fmla="*/ 2406065 w 3239999"/>
              <a:gd name="connsiteY11-374" fmla="*/ 22 h 3032924"/>
              <a:gd name="connsiteX12-375" fmla="*/ 2853673 w 3239999"/>
              <a:gd name="connsiteY12-376" fmla="*/ 91100 h 3032924"/>
              <a:gd name="connsiteX13-377" fmla="*/ 2854770 w 3239999"/>
              <a:gd name="connsiteY13-378" fmla="*/ 430441 h 3032924"/>
              <a:gd name="connsiteX14-379" fmla="*/ 3120669 w 3239999"/>
              <a:gd name="connsiteY14-380" fmla="*/ 428517 h 3032924"/>
              <a:gd name="connsiteX15-381" fmla="*/ 3120669 w 3239999"/>
              <a:gd name="connsiteY15-382" fmla="*/ 738345 h 3032924"/>
              <a:gd name="connsiteX16-383" fmla="*/ 3239999 w 3239999"/>
              <a:gd name="connsiteY16-384" fmla="*/ 738345 h 3032924"/>
              <a:gd name="connsiteX17-385" fmla="*/ 3239999 w 3239999"/>
              <a:gd name="connsiteY17-386" fmla="*/ 3032924 h 3032924"/>
              <a:gd name="connsiteX18-387" fmla="*/ 0 w 3239999"/>
              <a:gd name="connsiteY18-388" fmla="*/ 3032924 h 3032924"/>
              <a:gd name="connsiteX19-389" fmla="*/ 0 w 3239999"/>
              <a:gd name="connsiteY19-390" fmla="*/ 738345 h 3032924"/>
              <a:gd name="connsiteX20-391" fmla="*/ 102477 w 3239999"/>
              <a:gd name="connsiteY20-392" fmla="*/ 738345 h 3032924"/>
              <a:gd name="connsiteX21-393" fmla="*/ 102477 w 3239999"/>
              <a:gd name="connsiteY21-394" fmla="*/ 428517 h 3032924"/>
              <a:gd name="connsiteX22-395" fmla="*/ 385229 w 3239999"/>
              <a:gd name="connsiteY22-396" fmla="*/ 430441 h 3032924"/>
              <a:gd name="connsiteX23-397" fmla="*/ 386326 w 3239999"/>
              <a:gd name="connsiteY23-398" fmla="*/ 91100 h 3032924"/>
              <a:gd name="connsiteX24-399" fmla="*/ 833935 w 3239999"/>
              <a:gd name="connsiteY24-400" fmla="*/ 22 h 3032924"/>
              <a:gd name="connsiteX25-401" fmla="*/ 1576606 w 3239999"/>
              <a:gd name="connsiteY25-402" fmla="*/ 402054 h 3032924"/>
              <a:gd name="connsiteX26-403" fmla="*/ 1576606 w 3239999"/>
              <a:gd name="connsiteY26-404" fmla="*/ 430441 h 3032924"/>
              <a:gd name="connsiteX27-405" fmla="*/ 1576606 w 3239999"/>
              <a:gd name="connsiteY27-406" fmla="*/ 526981 h 3032924"/>
              <a:gd name="connsiteX28-407" fmla="*/ 1576606 w 3239999"/>
              <a:gd name="connsiteY28-408" fmla="*/ 2765302 h 3032924"/>
              <a:gd name="connsiteX29-409" fmla="*/ 378630 w 3239999"/>
              <a:gd name="connsiteY29-410" fmla="*/ 2472117 h 3032924"/>
              <a:gd name="connsiteX30-411" fmla="*/ 384918 w 3239999"/>
              <a:gd name="connsiteY30-412" fmla="*/ 526981 h 3032924"/>
              <a:gd name="connsiteX31-413" fmla="*/ 239143 w 3239999"/>
              <a:gd name="connsiteY31-414" fmla="*/ 526981 h 3032924"/>
              <a:gd name="connsiteX32-415" fmla="*/ 239143 w 3239999"/>
              <a:gd name="connsiteY32-416" fmla="*/ 2776423 h 3032924"/>
              <a:gd name="connsiteX33-417" fmla="*/ 1576606 w 3239999"/>
              <a:gd name="connsiteY33-418" fmla="*/ 2776423 h 3032924"/>
              <a:gd name="connsiteX34-419" fmla="*/ 1668046 w 3239999"/>
              <a:gd name="connsiteY34-420" fmla="*/ 2869642 h 3032924"/>
              <a:gd name="connsiteX0-421" fmla="*/ 1576606 w 3239999"/>
              <a:gd name="connsiteY0-422" fmla="*/ 2778202 h 3032924"/>
              <a:gd name="connsiteX1-423" fmla="*/ 1663394 w 3239999"/>
              <a:gd name="connsiteY1-424" fmla="*/ 2778202 h 3032924"/>
              <a:gd name="connsiteX2-425" fmla="*/ 1663394 w 3239999"/>
              <a:gd name="connsiteY2-426" fmla="*/ 2776423 h 3032924"/>
              <a:gd name="connsiteX3-427" fmla="*/ 3000856 w 3239999"/>
              <a:gd name="connsiteY3-428" fmla="*/ 2776423 h 3032924"/>
              <a:gd name="connsiteX4-429" fmla="*/ 3000856 w 3239999"/>
              <a:gd name="connsiteY4-430" fmla="*/ 526981 h 3032924"/>
              <a:gd name="connsiteX5-431" fmla="*/ 2855082 w 3239999"/>
              <a:gd name="connsiteY5-432" fmla="*/ 526981 h 3032924"/>
              <a:gd name="connsiteX6-433" fmla="*/ 2861369 w 3239999"/>
              <a:gd name="connsiteY6-434" fmla="*/ 2472117 h 3032924"/>
              <a:gd name="connsiteX7-435" fmla="*/ 1663394 w 3239999"/>
              <a:gd name="connsiteY7-436" fmla="*/ 2765302 h 3032924"/>
              <a:gd name="connsiteX8-437" fmla="*/ 1663394 w 3239999"/>
              <a:gd name="connsiteY8-438" fmla="*/ 526981 h 3032924"/>
              <a:gd name="connsiteX9-439" fmla="*/ 1663394 w 3239999"/>
              <a:gd name="connsiteY9-440" fmla="*/ 430441 h 3032924"/>
              <a:gd name="connsiteX10-441" fmla="*/ 1663394 w 3239999"/>
              <a:gd name="connsiteY10-442" fmla="*/ 402054 h 3032924"/>
              <a:gd name="connsiteX11-443" fmla="*/ 2406065 w 3239999"/>
              <a:gd name="connsiteY11-444" fmla="*/ 22 h 3032924"/>
              <a:gd name="connsiteX12-445" fmla="*/ 2853673 w 3239999"/>
              <a:gd name="connsiteY12-446" fmla="*/ 91100 h 3032924"/>
              <a:gd name="connsiteX13-447" fmla="*/ 2854770 w 3239999"/>
              <a:gd name="connsiteY13-448" fmla="*/ 430441 h 3032924"/>
              <a:gd name="connsiteX14-449" fmla="*/ 3120669 w 3239999"/>
              <a:gd name="connsiteY14-450" fmla="*/ 428517 h 3032924"/>
              <a:gd name="connsiteX15-451" fmla="*/ 3120669 w 3239999"/>
              <a:gd name="connsiteY15-452" fmla="*/ 738345 h 3032924"/>
              <a:gd name="connsiteX16-453" fmla="*/ 3239999 w 3239999"/>
              <a:gd name="connsiteY16-454" fmla="*/ 738345 h 3032924"/>
              <a:gd name="connsiteX17-455" fmla="*/ 3239999 w 3239999"/>
              <a:gd name="connsiteY17-456" fmla="*/ 3032924 h 3032924"/>
              <a:gd name="connsiteX18-457" fmla="*/ 0 w 3239999"/>
              <a:gd name="connsiteY18-458" fmla="*/ 3032924 h 3032924"/>
              <a:gd name="connsiteX19-459" fmla="*/ 0 w 3239999"/>
              <a:gd name="connsiteY19-460" fmla="*/ 738345 h 3032924"/>
              <a:gd name="connsiteX20-461" fmla="*/ 102477 w 3239999"/>
              <a:gd name="connsiteY20-462" fmla="*/ 738345 h 3032924"/>
              <a:gd name="connsiteX21-463" fmla="*/ 102477 w 3239999"/>
              <a:gd name="connsiteY21-464" fmla="*/ 428517 h 3032924"/>
              <a:gd name="connsiteX22-465" fmla="*/ 385229 w 3239999"/>
              <a:gd name="connsiteY22-466" fmla="*/ 430441 h 3032924"/>
              <a:gd name="connsiteX23-467" fmla="*/ 386326 w 3239999"/>
              <a:gd name="connsiteY23-468" fmla="*/ 91100 h 3032924"/>
              <a:gd name="connsiteX24-469" fmla="*/ 833935 w 3239999"/>
              <a:gd name="connsiteY24-470" fmla="*/ 22 h 3032924"/>
              <a:gd name="connsiteX25-471" fmla="*/ 1576606 w 3239999"/>
              <a:gd name="connsiteY25-472" fmla="*/ 402054 h 3032924"/>
              <a:gd name="connsiteX26-473" fmla="*/ 1576606 w 3239999"/>
              <a:gd name="connsiteY26-474" fmla="*/ 430441 h 3032924"/>
              <a:gd name="connsiteX27-475" fmla="*/ 1576606 w 3239999"/>
              <a:gd name="connsiteY27-476" fmla="*/ 526981 h 3032924"/>
              <a:gd name="connsiteX28-477" fmla="*/ 1576606 w 3239999"/>
              <a:gd name="connsiteY28-478" fmla="*/ 2765302 h 3032924"/>
              <a:gd name="connsiteX29-479" fmla="*/ 378630 w 3239999"/>
              <a:gd name="connsiteY29-480" fmla="*/ 2472117 h 3032924"/>
              <a:gd name="connsiteX30-481" fmla="*/ 384918 w 3239999"/>
              <a:gd name="connsiteY30-482" fmla="*/ 526981 h 3032924"/>
              <a:gd name="connsiteX31-483" fmla="*/ 239143 w 3239999"/>
              <a:gd name="connsiteY31-484" fmla="*/ 526981 h 3032924"/>
              <a:gd name="connsiteX32-485" fmla="*/ 239143 w 3239999"/>
              <a:gd name="connsiteY32-486" fmla="*/ 2776423 h 3032924"/>
              <a:gd name="connsiteX33-487" fmla="*/ 1576606 w 3239999"/>
              <a:gd name="connsiteY33-488" fmla="*/ 2776423 h 3032924"/>
              <a:gd name="connsiteX34-489" fmla="*/ 1668046 w 3239999"/>
              <a:gd name="connsiteY34-490" fmla="*/ 2869642 h 3032924"/>
              <a:gd name="connsiteX0-491" fmla="*/ 1576606 w 3239999"/>
              <a:gd name="connsiteY0-492" fmla="*/ 2778202 h 3032924"/>
              <a:gd name="connsiteX1-493" fmla="*/ 1663394 w 3239999"/>
              <a:gd name="connsiteY1-494" fmla="*/ 2778202 h 3032924"/>
              <a:gd name="connsiteX2-495" fmla="*/ 1663394 w 3239999"/>
              <a:gd name="connsiteY2-496" fmla="*/ 2776423 h 3032924"/>
              <a:gd name="connsiteX3-497" fmla="*/ 3000856 w 3239999"/>
              <a:gd name="connsiteY3-498" fmla="*/ 2776423 h 3032924"/>
              <a:gd name="connsiteX4-499" fmla="*/ 3000856 w 3239999"/>
              <a:gd name="connsiteY4-500" fmla="*/ 526981 h 3032924"/>
              <a:gd name="connsiteX5-501" fmla="*/ 2855082 w 3239999"/>
              <a:gd name="connsiteY5-502" fmla="*/ 526981 h 3032924"/>
              <a:gd name="connsiteX6-503" fmla="*/ 2861369 w 3239999"/>
              <a:gd name="connsiteY6-504" fmla="*/ 2472117 h 3032924"/>
              <a:gd name="connsiteX7-505" fmla="*/ 1663394 w 3239999"/>
              <a:gd name="connsiteY7-506" fmla="*/ 2765302 h 3032924"/>
              <a:gd name="connsiteX8-507" fmla="*/ 1663394 w 3239999"/>
              <a:gd name="connsiteY8-508" fmla="*/ 526981 h 3032924"/>
              <a:gd name="connsiteX9-509" fmla="*/ 1663394 w 3239999"/>
              <a:gd name="connsiteY9-510" fmla="*/ 430441 h 3032924"/>
              <a:gd name="connsiteX10-511" fmla="*/ 1663394 w 3239999"/>
              <a:gd name="connsiteY10-512" fmla="*/ 402054 h 3032924"/>
              <a:gd name="connsiteX11-513" fmla="*/ 2406065 w 3239999"/>
              <a:gd name="connsiteY11-514" fmla="*/ 22 h 3032924"/>
              <a:gd name="connsiteX12-515" fmla="*/ 2853673 w 3239999"/>
              <a:gd name="connsiteY12-516" fmla="*/ 91100 h 3032924"/>
              <a:gd name="connsiteX13-517" fmla="*/ 2854770 w 3239999"/>
              <a:gd name="connsiteY13-518" fmla="*/ 430441 h 3032924"/>
              <a:gd name="connsiteX14-519" fmla="*/ 3120669 w 3239999"/>
              <a:gd name="connsiteY14-520" fmla="*/ 428517 h 3032924"/>
              <a:gd name="connsiteX15-521" fmla="*/ 3120669 w 3239999"/>
              <a:gd name="connsiteY15-522" fmla="*/ 738345 h 3032924"/>
              <a:gd name="connsiteX16-523" fmla="*/ 3239999 w 3239999"/>
              <a:gd name="connsiteY16-524" fmla="*/ 738345 h 3032924"/>
              <a:gd name="connsiteX17-525" fmla="*/ 3239999 w 3239999"/>
              <a:gd name="connsiteY17-526" fmla="*/ 3032924 h 3032924"/>
              <a:gd name="connsiteX18-527" fmla="*/ 0 w 3239999"/>
              <a:gd name="connsiteY18-528" fmla="*/ 3032924 h 3032924"/>
              <a:gd name="connsiteX19-529" fmla="*/ 0 w 3239999"/>
              <a:gd name="connsiteY19-530" fmla="*/ 738345 h 3032924"/>
              <a:gd name="connsiteX20-531" fmla="*/ 102477 w 3239999"/>
              <a:gd name="connsiteY20-532" fmla="*/ 738345 h 3032924"/>
              <a:gd name="connsiteX21-533" fmla="*/ 102477 w 3239999"/>
              <a:gd name="connsiteY21-534" fmla="*/ 428517 h 3032924"/>
              <a:gd name="connsiteX22-535" fmla="*/ 385229 w 3239999"/>
              <a:gd name="connsiteY22-536" fmla="*/ 430441 h 3032924"/>
              <a:gd name="connsiteX23-537" fmla="*/ 386326 w 3239999"/>
              <a:gd name="connsiteY23-538" fmla="*/ 91100 h 3032924"/>
              <a:gd name="connsiteX24-539" fmla="*/ 833935 w 3239999"/>
              <a:gd name="connsiteY24-540" fmla="*/ 22 h 3032924"/>
              <a:gd name="connsiteX25-541" fmla="*/ 1576606 w 3239999"/>
              <a:gd name="connsiteY25-542" fmla="*/ 402054 h 3032924"/>
              <a:gd name="connsiteX26-543" fmla="*/ 1576606 w 3239999"/>
              <a:gd name="connsiteY26-544" fmla="*/ 430441 h 3032924"/>
              <a:gd name="connsiteX27-545" fmla="*/ 1576606 w 3239999"/>
              <a:gd name="connsiteY27-546" fmla="*/ 526981 h 3032924"/>
              <a:gd name="connsiteX28-547" fmla="*/ 1576606 w 3239999"/>
              <a:gd name="connsiteY28-548" fmla="*/ 2765302 h 3032924"/>
              <a:gd name="connsiteX29-549" fmla="*/ 378630 w 3239999"/>
              <a:gd name="connsiteY29-550" fmla="*/ 2472117 h 3032924"/>
              <a:gd name="connsiteX30-551" fmla="*/ 384918 w 3239999"/>
              <a:gd name="connsiteY30-552" fmla="*/ 526981 h 3032924"/>
              <a:gd name="connsiteX31-553" fmla="*/ 239143 w 3239999"/>
              <a:gd name="connsiteY31-554" fmla="*/ 526981 h 3032924"/>
              <a:gd name="connsiteX32-555" fmla="*/ 239143 w 3239999"/>
              <a:gd name="connsiteY32-556" fmla="*/ 2776423 h 3032924"/>
              <a:gd name="connsiteX33-557" fmla="*/ 1576606 w 3239999"/>
              <a:gd name="connsiteY33-558" fmla="*/ 2776423 h 3032924"/>
              <a:gd name="connsiteX34-559" fmla="*/ 1668046 w 3239999"/>
              <a:gd name="connsiteY34-560" fmla="*/ 2869642 h 3032924"/>
              <a:gd name="connsiteX0-561" fmla="*/ 1576606 w 3239999"/>
              <a:gd name="connsiteY0-562" fmla="*/ 2778202 h 3032924"/>
              <a:gd name="connsiteX1-563" fmla="*/ 1663394 w 3239999"/>
              <a:gd name="connsiteY1-564" fmla="*/ 2778202 h 3032924"/>
              <a:gd name="connsiteX2-565" fmla="*/ 1663394 w 3239999"/>
              <a:gd name="connsiteY2-566" fmla="*/ 2776423 h 3032924"/>
              <a:gd name="connsiteX3-567" fmla="*/ 3000856 w 3239999"/>
              <a:gd name="connsiteY3-568" fmla="*/ 2776423 h 3032924"/>
              <a:gd name="connsiteX4-569" fmla="*/ 3000856 w 3239999"/>
              <a:gd name="connsiteY4-570" fmla="*/ 526981 h 3032924"/>
              <a:gd name="connsiteX5-571" fmla="*/ 2855082 w 3239999"/>
              <a:gd name="connsiteY5-572" fmla="*/ 526981 h 3032924"/>
              <a:gd name="connsiteX6-573" fmla="*/ 2861369 w 3239999"/>
              <a:gd name="connsiteY6-574" fmla="*/ 2472117 h 3032924"/>
              <a:gd name="connsiteX7-575" fmla="*/ 1663394 w 3239999"/>
              <a:gd name="connsiteY7-576" fmla="*/ 2765302 h 3032924"/>
              <a:gd name="connsiteX8-577" fmla="*/ 1663394 w 3239999"/>
              <a:gd name="connsiteY8-578" fmla="*/ 526981 h 3032924"/>
              <a:gd name="connsiteX9-579" fmla="*/ 1663394 w 3239999"/>
              <a:gd name="connsiteY9-580" fmla="*/ 430441 h 3032924"/>
              <a:gd name="connsiteX10-581" fmla="*/ 1663394 w 3239999"/>
              <a:gd name="connsiteY10-582" fmla="*/ 402054 h 3032924"/>
              <a:gd name="connsiteX11-583" fmla="*/ 2406065 w 3239999"/>
              <a:gd name="connsiteY11-584" fmla="*/ 22 h 3032924"/>
              <a:gd name="connsiteX12-585" fmla="*/ 2853673 w 3239999"/>
              <a:gd name="connsiteY12-586" fmla="*/ 91100 h 3032924"/>
              <a:gd name="connsiteX13-587" fmla="*/ 2854770 w 3239999"/>
              <a:gd name="connsiteY13-588" fmla="*/ 430441 h 3032924"/>
              <a:gd name="connsiteX14-589" fmla="*/ 3120669 w 3239999"/>
              <a:gd name="connsiteY14-590" fmla="*/ 428517 h 3032924"/>
              <a:gd name="connsiteX15-591" fmla="*/ 3120669 w 3239999"/>
              <a:gd name="connsiteY15-592" fmla="*/ 738345 h 3032924"/>
              <a:gd name="connsiteX16-593" fmla="*/ 3239999 w 3239999"/>
              <a:gd name="connsiteY16-594" fmla="*/ 738345 h 3032924"/>
              <a:gd name="connsiteX17-595" fmla="*/ 3239999 w 3239999"/>
              <a:gd name="connsiteY17-596" fmla="*/ 3032924 h 3032924"/>
              <a:gd name="connsiteX18-597" fmla="*/ 0 w 3239999"/>
              <a:gd name="connsiteY18-598" fmla="*/ 3032924 h 3032924"/>
              <a:gd name="connsiteX19-599" fmla="*/ 0 w 3239999"/>
              <a:gd name="connsiteY19-600" fmla="*/ 738345 h 3032924"/>
              <a:gd name="connsiteX20-601" fmla="*/ 102477 w 3239999"/>
              <a:gd name="connsiteY20-602" fmla="*/ 738345 h 3032924"/>
              <a:gd name="connsiteX21-603" fmla="*/ 102477 w 3239999"/>
              <a:gd name="connsiteY21-604" fmla="*/ 428517 h 3032924"/>
              <a:gd name="connsiteX22-605" fmla="*/ 385229 w 3239999"/>
              <a:gd name="connsiteY22-606" fmla="*/ 430441 h 3032924"/>
              <a:gd name="connsiteX23-607" fmla="*/ 386326 w 3239999"/>
              <a:gd name="connsiteY23-608" fmla="*/ 91100 h 3032924"/>
              <a:gd name="connsiteX24-609" fmla="*/ 833935 w 3239999"/>
              <a:gd name="connsiteY24-610" fmla="*/ 22 h 3032924"/>
              <a:gd name="connsiteX25-611" fmla="*/ 1576606 w 3239999"/>
              <a:gd name="connsiteY25-612" fmla="*/ 402054 h 3032924"/>
              <a:gd name="connsiteX26-613" fmla="*/ 1576606 w 3239999"/>
              <a:gd name="connsiteY26-614" fmla="*/ 430441 h 3032924"/>
              <a:gd name="connsiteX27-615" fmla="*/ 1576606 w 3239999"/>
              <a:gd name="connsiteY27-616" fmla="*/ 526981 h 3032924"/>
              <a:gd name="connsiteX28-617" fmla="*/ 1576606 w 3239999"/>
              <a:gd name="connsiteY28-618" fmla="*/ 2765302 h 3032924"/>
              <a:gd name="connsiteX29-619" fmla="*/ 378630 w 3239999"/>
              <a:gd name="connsiteY29-620" fmla="*/ 2472117 h 3032924"/>
              <a:gd name="connsiteX30-621" fmla="*/ 384918 w 3239999"/>
              <a:gd name="connsiteY30-622" fmla="*/ 526981 h 3032924"/>
              <a:gd name="connsiteX31-623" fmla="*/ 239143 w 3239999"/>
              <a:gd name="connsiteY31-624" fmla="*/ 526981 h 3032924"/>
              <a:gd name="connsiteX32-625" fmla="*/ 239143 w 3239999"/>
              <a:gd name="connsiteY32-626" fmla="*/ 2776423 h 3032924"/>
              <a:gd name="connsiteX33-627" fmla="*/ 1576606 w 3239999"/>
              <a:gd name="connsiteY33-628" fmla="*/ 2776423 h 3032924"/>
              <a:gd name="connsiteX34-629" fmla="*/ 1668046 w 3239999"/>
              <a:gd name="connsiteY34-630" fmla="*/ 2869642 h 3032924"/>
              <a:gd name="connsiteX0-631" fmla="*/ 1576606 w 3239999"/>
              <a:gd name="connsiteY0-632" fmla="*/ 2778202 h 3032924"/>
              <a:gd name="connsiteX1-633" fmla="*/ 1663394 w 3239999"/>
              <a:gd name="connsiteY1-634" fmla="*/ 2778202 h 3032924"/>
              <a:gd name="connsiteX2-635" fmla="*/ 1663394 w 3239999"/>
              <a:gd name="connsiteY2-636" fmla="*/ 2776423 h 3032924"/>
              <a:gd name="connsiteX3-637" fmla="*/ 3000856 w 3239999"/>
              <a:gd name="connsiteY3-638" fmla="*/ 2776423 h 3032924"/>
              <a:gd name="connsiteX4-639" fmla="*/ 3000856 w 3239999"/>
              <a:gd name="connsiteY4-640" fmla="*/ 526981 h 3032924"/>
              <a:gd name="connsiteX5-641" fmla="*/ 2855082 w 3239999"/>
              <a:gd name="connsiteY5-642" fmla="*/ 526981 h 3032924"/>
              <a:gd name="connsiteX6-643" fmla="*/ 2861369 w 3239999"/>
              <a:gd name="connsiteY6-644" fmla="*/ 2472117 h 3032924"/>
              <a:gd name="connsiteX7-645" fmla="*/ 1663394 w 3239999"/>
              <a:gd name="connsiteY7-646" fmla="*/ 2765302 h 3032924"/>
              <a:gd name="connsiteX8-647" fmla="*/ 1663394 w 3239999"/>
              <a:gd name="connsiteY8-648" fmla="*/ 526981 h 3032924"/>
              <a:gd name="connsiteX9-649" fmla="*/ 1663394 w 3239999"/>
              <a:gd name="connsiteY9-650" fmla="*/ 430441 h 3032924"/>
              <a:gd name="connsiteX10-651" fmla="*/ 1663394 w 3239999"/>
              <a:gd name="connsiteY10-652" fmla="*/ 402054 h 3032924"/>
              <a:gd name="connsiteX11-653" fmla="*/ 2406065 w 3239999"/>
              <a:gd name="connsiteY11-654" fmla="*/ 22 h 3032924"/>
              <a:gd name="connsiteX12-655" fmla="*/ 2853673 w 3239999"/>
              <a:gd name="connsiteY12-656" fmla="*/ 91100 h 3032924"/>
              <a:gd name="connsiteX13-657" fmla="*/ 2854770 w 3239999"/>
              <a:gd name="connsiteY13-658" fmla="*/ 430441 h 3032924"/>
              <a:gd name="connsiteX14-659" fmla="*/ 3120669 w 3239999"/>
              <a:gd name="connsiteY14-660" fmla="*/ 428517 h 3032924"/>
              <a:gd name="connsiteX15-661" fmla="*/ 3120669 w 3239999"/>
              <a:gd name="connsiteY15-662" fmla="*/ 738345 h 3032924"/>
              <a:gd name="connsiteX16-663" fmla="*/ 3239999 w 3239999"/>
              <a:gd name="connsiteY16-664" fmla="*/ 738345 h 3032924"/>
              <a:gd name="connsiteX17-665" fmla="*/ 3239999 w 3239999"/>
              <a:gd name="connsiteY17-666" fmla="*/ 3032924 h 3032924"/>
              <a:gd name="connsiteX18-667" fmla="*/ 0 w 3239999"/>
              <a:gd name="connsiteY18-668" fmla="*/ 3032924 h 3032924"/>
              <a:gd name="connsiteX19-669" fmla="*/ 0 w 3239999"/>
              <a:gd name="connsiteY19-670" fmla="*/ 738345 h 3032924"/>
              <a:gd name="connsiteX20-671" fmla="*/ 102477 w 3239999"/>
              <a:gd name="connsiteY20-672" fmla="*/ 738345 h 3032924"/>
              <a:gd name="connsiteX21-673" fmla="*/ 102477 w 3239999"/>
              <a:gd name="connsiteY21-674" fmla="*/ 428517 h 3032924"/>
              <a:gd name="connsiteX22-675" fmla="*/ 385229 w 3239999"/>
              <a:gd name="connsiteY22-676" fmla="*/ 430441 h 3032924"/>
              <a:gd name="connsiteX23-677" fmla="*/ 386326 w 3239999"/>
              <a:gd name="connsiteY23-678" fmla="*/ 91100 h 3032924"/>
              <a:gd name="connsiteX24-679" fmla="*/ 833935 w 3239999"/>
              <a:gd name="connsiteY24-680" fmla="*/ 22 h 3032924"/>
              <a:gd name="connsiteX25-681" fmla="*/ 1576606 w 3239999"/>
              <a:gd name="connsiteY25-682" fmla="*/ 402054 h 3032924"/>
              <a:gd name="connsiteX26-683" fmla="*/ 1576606 w 3239999"/>
              <a:gd name="connsiteY26-684" fmla="*/ 430441 h 3032924"/>
              <a:gd name="connsiteX27-685" fmla="*/ 1576606 w 3239999"/>
              <a:gd name="connsiteY27-686" fmla="*/ 526981 h 3032924"/>
              <a:gd name="connsiteX28-687" fmla="*/ 1576606 w 3239999"/>
              <a:gd name="connsiteY28-688" fmla="*/ 2765302 h 3032924"/>
              <a:gd name="connsiteX29-689" fmla="*/ 378630 w 3239999"/>
              <a:gd name="connsiteY29-690" fmla="*/ 2472117 h 3032924"/>
              <a:gd name="connsiteX30-691" fmla="*/ 384918 w 3239999"/>
              <a:gd name="connsiteY30-692" fmla="*/ 526981 h 3032924"/>
              <a:gd name="connsiteX31-693" fmla="*/ 239143 w 3239999"/>
              <a:gd name="connsiteY31-694" fmla="*/ 526981 h 3032924"/>
              <a:gd name="connsiteX32-695" fmla="*/ 239143 w 3239999"/>
              <a:gd name="connsiteY32-696" fmla="*/ 2776423 h 3032924"/>
              <a:gd name="connsiteX33-697" fmla="*/ 1576606 w 3239999"/>
              <a:gd name="connsiteY33-698" fmla="*/ 2776423 h 3032924"/>
              <a:gd name="connsiteX34-699" fmla="*/ 1668046 w 3239999"/>
              <a:gd name="connsiteY34-700" fmla="*/ 2869642 h 3032924"/>
              <a:gd name="connsiteX0-701" fmla="*/ 1576606 w 3239999"/>
              <a:gd name="connsiteY0-702" fmla="*/ 2778202 h 3032924"/>
              <a:gd name="connsiteX1-703" fmla="*/ 1663394 w 3239999"/>
              <a:gd name="connsiteY1-704" fmla="*/ 2778202 h 3032924"/>
              <a:gd name="connsiteX2-705" fmla="*/ 1663394 w 3239999"/>
              <a:gd name="connsiteY2-706" fmla="*/ 2776423 h 3032924"/>
              <a:gd name="connsiteX3-707" fmla="*/ 3000856 w 3239999"/>
              <a:gd name="connsiteY3-708" fmla="*/ 2776423 h 3032924"/>
              <a:gd name="connsiteX4-709" fmla="*/ 3000856 w 3239999"/>
              <a:gd name="connsiteY4-710" fmla="*/ 526981 h 3032924"/>
              <a:gd name="connsiteX5-711" fmla="*/ 2855082 w 3239999"/>
              <a:gd name="connsiteY5-712" fmla="*/ 526981 h 3032924"/>
              <a:gd name="connsiteX6-713" fmla="*/ 2861369 w 3239999"/>
              <a:gd name="connsiteY6-714" fmla="*/ 2472117 h 3032924"/>
              <a:gd name="connsiteX7-715" fmla="*/ 1663394 w 3239999"/>
              <a:gd name="connsiteY7-716" fmla="*/ 2765302 h 3032924"/>
              <a:gd name="connsiteX8-717" fmla="*/ 1663394 w 3239999"/>
              <a:gd name="connsiteY8-718" fmla="*/ 526981 h 3032924"/>
              <a:gd name="connsiteX9-719" fmla="*/ 1663394 w 3239999"/>
              <a:gd name="connsiteY9-720" fmla="*/ 430441 h 3032924"/>
              <a:gd name="connsiteX10-721" fmla="*/ 1663394 w 3239999"/>
              <a:gd name="connsiteY10-722" fmla="*/ 402054 h 3032924"/>
              <a:gd name="connsiteX11-723" fmla="*/ 2406065 w 3239999"/>
              <a:gd name="connsiteY11-724" fmla="*/ 22 h 3032924"/>
              <a:gd name="connsiteX12-725" fmla="*/ 2853673 w 3239999"/>
              <a:gd name="connsiteY12-726" fmla="*/ 91100 h 3032924"/>
              <a:gd name="connsiteX13-727" fmla="*/ 2854770 w 3239999"/>
              <a:gd name="connsiteY13-728" fmla="*/ 430441 h 3032924"/>
              <a:gd name="connsiteX14-729" fmla="*/ 3120669 w 3239999"/>
              <a:gd name="connsiteY14-730" fmla="*/ 428517 h 3032924"/>
              <a:gd name="connsiteX15-731" fmla="*/ 3120669 w 3239999"/>
              <a:gd name="connsiteY15-732" fmla="*/ 738345 h 3032924"/>
              <a:gd name="connsiteX16-733" fmla="*/ 3239999 w 3239999"/>
              <a:gd name="connsiteY16-734" fmla="*/ 738345 h 3032924"/>
              <a:gd name="connsiteX17-735" fmla="*/ 3239999 w 3239999"/>
              <a:gd name="connsiteY17-736" fmla="*/ 3032924 h 3032924"/>
              <a:gd name="connsiteX18-737" fmla="*/ 0 w 3239999"/>
              <a:gd name="connsiteY18-738" fmla="*/ 3032924 h 3032924"/>
              <a:gd name="connsiteX19-739" fmla="*/ 0 w 3239999"/>
              <a:gd name="connsiteY19-740" fmla="*/ 738345 h 3032924"/>
              <a:gd name="connsiteX20-741" fmla="*/ 102477 w 3239999"/>
              <a:gd name="connsiteY20-742" fmla="*/ 738345 h 3032924"/>
              <a:gd name="connsiteX21-743" fmla="*/ 102477 w 3239999"/>
              <a:gd name="connsiteY21-744" fmla="*/ 428517 h 3032924"/>
              <a:gd name="connsiteX22-745" fmla="*/ 385229 w 3239999"/>
              <a:gd name="connsiteY22-746" fmla="*/ 430441 h 3032924"/>
              <a:gd name="connsiteX23-747" fmla="*/ 386326 w 3239999"/>
              <a:gd name="connsiteY23-748" fmla="*/ 91100 h 3032924"/>
              <a:gd name="connsiteX24-749" fmla="*/ 833935 w 3239999"/>
              <a:gd name="connsiteY24-750" fmla="*/ 22 h 3032924"/>
              <a:gd name="connsiteX25-751" fmla="*/ 1576606 w 3239999"/>
              <a:gd name="connsiteY25-752" fmla="*/ 402054 h 3032924"/>
              <a:gd name="connsiteX26-753" fmla="*/ 1576606 w 3239999"/>
              <a:gd name="connsiteY26-754" fmla="*/ 430441 h 3032924"/>
              <a:gd name="connsiteX27-755" fmla="*/ 1576606 w 3239999"/>
              <a:gd name="connsiteY27-756" fmla="*/ 526981 h 3032924"/>
              <a:gd name="connsiteX28-757" fmla="*/ 1576606 w 3239999"/>
              <a:gd name="connsiteY28-758" fmla="*/ 2765302 h 3032924"/>
              <a:gd name="connsiteX29-759" fmla="*/ 378630 w 3239999"/>
              <a:gd name="connsiteY29-760" fmla="*/ 2472117 h 3032924"/>
              <a:gd name="connsiteX30-761" fmla="*/ 384918 w 3239999"/>
              <a:gd name="connsiteY30-762" fmla="*/ 526981 h 3032924"/>
              <a:gd name="connsiteX31-763" fmla="*/ 239143 w 3239999"/>
              <a:gd name="connsiteY31-764" fmla="*/ 526981 h 3032924"/>
              <a:gd name="connsiteX32-765" fmla="*/ 239143 w 3239999"/>
              <a:gd name="connsiteY32-766" fmla="*/ 2776423 h 3032924"/>
              <a:gd name="connsiteX33-767" fmla="*/ 1576606 w 3239999"/>
              <a:gd name="connsiteY33-768" fmla="*/ 2776423 h 3032924"/>
              <a:gd name="connsiteX34-769" fmla="*/ 1668046 w 3239999"/>
              <a:gd name="connsiteY34-770" fmla="*/ 2869642 h 3032924"/>
              <a:gd name="connsiteX0-771" fmla="*/ 1576606 w 3239999"/>
              <a:gd name="connsiteY0-772" fmla="*/ 2778202 h 3032924"/>
              <a:gd name="connsiteX1-773" fmla="*/ 1663394 w 3239999"/>
              <a:gd name="connsiteY1-774" fmla="*/ 2778202 h 3032924"/>
              <a:gd name="connsiteX2-775" fmla="*/ 1663394 w 3239999"/>
              <a:gd name="connsiteY2-776" fmla="*/ 2776423 h 3032924"/>
              <a:gd name="connsiteX3-777" fmla="*/ 3000856 w 3239999"/>
              <a:gd name="connsiteY3-778" fmla="*/ 2776423 h 3032924"/>
              <a:gd name="connsiteX4-779" fmla="*/ 3000856 w 3239999"/>
              <a:gd name="connsiteY4-780" fmla="*/ 526981 h 3032924"/>
              <a:gd name="connsiteX5-781" fmla="*/ 2855082 w 3239999"/>
              <a:gd name="connsiteY5-782" fmla="*/ 526981 h 3032924"/>
              <a:gd name="connsiteX6-783" fmla="*/ 2861369 w 3239999"/>
              <a:gd name="connsiteY6-784" fmla="*/ 2472117 h 3032924"/>
              <a:gd name="connsiteX7-785" fmla="*/ 1663394 w 3239999"/>
              <a:gd name="connsiteY7-786" fmla="*/ 2765302 h 3032924"/>
              <a:gd name="connsiteX8-787" fmla="*/ 1663394 w 3239999"/>
              <a:gd name="connsiteY8-788" fmla="*/ 526981 h 3032924"/>
              <a:gd name="connsiteX9-789" fmla="*/ 1663394 w 3239999"/>
              <a:gd name="connsiteY9-790" fmla="*/ 430441 h 3032924"/>
              <a:gd name="connsiteX10-791" fmla="*/ 1663394 w 3239999"/>
              <a:gd name="connsiteY10-792" fmla="*/ 402054 h 3032924"/>
              <a:gd name="connsiteX11-793" fmla="*/ 2406065 w 3239999"/>
              <a:gd name="connsiteY11-794" fmla="*/ 22 h 3032924"/>
              <a:gd name="connsiteX12-795" fmla="*/ 2853673 w 3239999"/>
              <a:gd name="connsiteY12-796" fmla="*/ 91100 h 3032924"/>
              <a:gd name="connsiteX13-797" fmla="*/ 2854770 w 3239999"/>
              <a:gd name="connsiteY13-798" fmla="*/ 430441 h 3032924"/>
              <a:gd name="connsiteX14-799" fmla="*/ 3120669 w 3239999"/>
              <a:gd name="connsiteY14-800" fmla="*/ 428517 h 3032924"/>
              <a:gd name="connsiteX15-801" fmla="*/ 3120669 w 3239999"/>
              <a:gd name="connsiteY15-802" fmla="*/ 738345 h 3032924"/>
              <a:gd name="connsiteX16-803" fmla="*/ 3239999 w 3239999"/>
              <a:gd name="connsiteY16-804" fmla="*/ 738345 h 3032924"/>
              <a:gd name="connsiteX17-805" fmla="*/ 3239999 w 3239999"/>
              <a:gd name="connsiteY17-806" fmla="*/ 3032924 h 3032924"/>
              <a:gd name="connsiteX18-807" fmla="*/ 0 w 3239999"/>
              <a:gd name="connsiteY18-808" fmla="*/ 3032924 h 3032924"/>
              <a:gd name="connsiteX19-809" fmla="*/ 0 w 3239999"/>
              <a:gd name="connsiteY19-810" fmla="*/ 738345 h 3032924"/>
              <a:gd name="connsiteX20-811" fmla="*/ 102477 w 3239999"/>
              <a:gd name="connsiteY20-812" fmla="*/ 738345 h 3032924"/>
              <a:gd name="connsiteX21-813" fmla="*/ 102477 w 3239999"/>
              <a:gd name="connsiteY21-814" fmla="*/ 428517 h 3032924"/>
              <a:gd name="connsiteX22-815" fmla="*/ 385229 w 3239999"/>
              <a:gd name="connsiteY22-816" fmla="*/ 430441 h 3032924"/>
              <a:gd name="connsiteX23-817" fmla="*/ 386326 w 3239999"/>
              <a:gd name="connsiteY23-818" fmla="*/ 91100 h 3032924"/>
              <a:gd name="connsiteX24-819" fmla="*/ 833935 w 3239999"/>
              <a:gd name="connsiteY24-820" fmla="*/ 22 h 3032924"/>
              <a:gd name="connsiteX25-821" fmla="*/ 1576606 w 3239999"/>
              <a:gd name="connsiteY25-822" fmla="*/ 402054 h 3032924"/>
              <a:gd name="connsiteX26-823" fmla="*/ 1576606 w 3239999"/>
              <a:gd name="connsiteY26-824" fmla="*/ 430441 h 3032924"/>
              <a:gd name="connsiteX27-825" fmla="*/ 1576606 w 3239999"/>
              <a:gd name="connsiteY27-826" fmla="*/ 526981 h 3032924"/>
              <a:gd name="connsiteX28-827" fmla="*/ 1576606 w 3239999"/>
              <a:gd name="connsiteY28-828" fmla="*/ 2765302 h 3032924"/>
              <a:gd name="connsiteX29-829" fmla="*/ 378630 w 3239999"/>
              <a:gd name="connsiteY29-830" fmla="*/ 2472117 h 3032924"/>
              <a:gd name="connsiteX30-831" fmla="*/ 384918 w 3239999"/>
              <a:gd name="connsiteY30-832" fmla="*/ 526981 h 3032924"/>
              <a:gd name="connsiteX31-833" fmla="*/ 239143 w 3239999"/>
              <a:gd name="connsiteY31-834" fmla="*/ 526981 h 3032924"/>
              <a:gd name="connsiteX32-835" fmla="*/ 239143 w 3239999"/>
              <a:gd name="connsiteY32-836" fmla="*/ 2776423 h 3032924"/>
              <a:gd name="connsiteX33-837" fmla="*/ 1576606 w 3239999"/>
              <a:gd name="connsiteY33-838" fmla="*/ 2776423 h 3032924"/>
              <a:gd name="connsiteX34-839" fmla="*/ 1668046 w 3239999"/>
              <a:gd name="connsiteY34-840" fmla="*/ 2869642 h 3032924"/>
              <a:gd name="connsiteX0-841" fmla="*/ 1576606 w 3239999"/>
              <a:gd name="connsiteY0-842" fmla="*/ 2778202 h 3032924"/>
              <a:gd name="connsiteX1-843" fmla="*/ 1663394 w 3239999"/>
              <a:gd name="connsiteY1-844" fmla="*/ 2778202 h 3032924"/>
              <a:gd name="connsiteX2-845" fmla="*/ 1663394 w 3239999"/>
              <a:gd name="connsiteY2-846" fmla="*/ 2776423 h 3032924"/>
              <a:gd name="connsiteX3-847" fmla="*/ 3000856 w 3239999"/>
              <a:gd name="connsiteY3-848" fmla="*/ 2776423 h 3032924"/>
              <a:gd name="connsiteX4-849" fmla="*/ 3000856 w 3239999"/>
              <a:gd name="connsiteY4-850" fmla="*/ 526981 h 3032924"/>
              <a:gd name="connsiteX5-851" fmla="*/ 2855082 w 3239999"/>
              <a:gd name="connsiteY5-852" fmla="*/ 526981 h 3032924"/>
              <a:gd name="connsiteX6-853" fmla="*/ 2861369 w 3239999"/>
              <a:gd name="connsiteY6-854" fmla="*/ 2472117 h 3032924"/>
              <a:gd name="connsiteX7-855" fmla="*/ 1663394 w 3239999"/>
              <a:gd name="connsiteY7-856" fmla="*/ 2765302 h 3032924"/>
              <a:gd name="connsiteX8-857" fmla="*/ 1663394 w 3239999"/>
              <a:gd name="connsiteY8-858" fmla="*/ 526981 h 3032924"/>
              <a:gd name="connsiteX9-859" fmla="*/ 1663394 w 3239999"/>
              <a:gd name="connsiteY9-860" fmla="*/ 430441 h 3032924"/>
              <a:gd name="connsiteX10-861" fmla="*/ 1663394 w 3239999"/>
              <a:gd name="connsiteY10-862" fmla="*/ 402054 h 3032924"/>
              <a:gd name="connsiteX11-863" fmla="*/ 2406065 w 3239999"/>
              <a:gd name="connsiteY11-864" fmla="*/ 22 h 3032924"/>
              <a:gd name="connsiteX12-865" fmla="*/ 2853673 w 3239999"/>
              <a:gd name="connsiteY12-866" fmla="*/ 91100 h 3032924"/>
              <a:gd name="connsiteX13-867" fmla="*/ 2854770 w 3239999"/>
              <a:gd name="connsiteY13-868" fmla="*/ 430441 h 3032924"/>
              <a:gd name="connsiteX14-869" fmla="*/ 3120669 w 3239999"/>
              <a:gd name="connsiteY14-870" fmla="*/ 428517 h 3032924"/>
              <a:gd name="connsiteX15-871" fmla="*/ 3120669 w 3239999"/>
              <a:gd name="connsiteY15-872" fmla="*/ 738345 h 3032924"/>
              <a:gd name="connsiteX16-873" fmla="*/ 3239999 w 3239999"/>
              <a:gd name="connsiteY16-874" fmla="*/ 738345 h 3032924"/>
              <a:gd name="connsiteX17-875" fmla="*/ 3239999 w 3239999"/>
              <a:gd name="connsiteY17-876" fmla="*/ 3032924 h 3032924"/>
              <a:gd name="connsiteX18-877" fmla="*/ 0 w 3239999"/>
              <a:gd name="connsiteY18-878" fmla="*/ 3032924 h 3032924"/>
              <a:gd name="connsiteX19-879" fmla="*/ 0 w 3239999"/>
              <a:gd name="connsiteY19-880" fmla="*/ 738345 h 3032924"/>
              <a:gd name="connsiteX20-881" fmla="*/ 102477 w 3239999"/>
              <a:gd name="connsiteY20-882" fmla="*/ 738345 h 3032924"/>
              <a:gd name="connsiteX21-883" fmla="*/ 102477 w 3239999"/>
              <a:gd name="connsiteY21-884" fmla="*/ 428517 h 3032924"/>
              <a:gd name="connsiteX22-885" fmla="*/ 385229 w 3239999"/>
              <a:gd name="connsiteY22-886" fmla="*/ 430441 h 3032924"/>
              <a:gd name="connsiteX23-887" fmla="*/ 386326 w 3239999"/>
              <a:gd name="connsiteY23-888" fmla="*/ 91100 h 3032924"/>
              <a:gd name="connsiteX24-889" fmla="*/ 833935 w 3239999"/>
              <a:gd name="connsiteY24-890" fmla="*/ 22 h 3032924"/>
              <a:gd name="connsiteX25-891" fmla="*/ 1576606 w 3239999"/>
              <a:gd name="connsiteY25-892" fmla="*/ 402054 h 3032924"/>
              <a:gd name="connsiteX26-893" fmla="*/ 1576606 w 3239999"/>
              <a:gd name="connsiteY26-894" fmla="*/ 430441 h 3032924"/>
              <a:gd name="connsiteX27-895" fmla="*/ 1576606 w 3239999"/>
              <a:gd name="connsiteY27-896" fmla="*/ 526981 h 3032924"/>
              <a:gd name="connsiteX28-897" fmla="*/ 1576606 w 3239999"/>
              <a:gd name="connsiteY28-898" fmla="*/ 2765302 h 3032924"/>
              <a:gd name="connsiteX29-899" fmla="*/ 378630 w 3239999"/>
              <a:gd name="connsiteY29-900" fmla="*/ 2472117 h 3032924"/>
              <a:gd name="connsiteX30-901" fmla="*/ 384918 w 3239999"/>
              <a:gd name="connsiteY30-902" fmla="*/ 526981 h 3032924"/>
              <a:gd name="connsiteX31-903" fmla="*/ 239143 w 3239999"/>
              <a:gd name="connsiteY31-904" fmla="*/ 526981 h 3032924"/>
              <a:gd name="connsiteX32-905" fmla="*/ 239143 w 3239999"/>
              <a:gd name="connsiteY32-906" fmla="*/ 2776423 h 3032924"/>
              <a:gd name="connsiteX33-907" fmla="*/ 1576606 w 3239999"/>
              <a:gd name="connsiteY33-908" fmla="*/ 2776423 h 3032924"/>
              <a:gd name="connsiteX34-909" fmla="*/ 1668046 w 3239999"/>
              <a:gd name="connsiteY34-910" fmla="*/ 2869642 h 3032924"/>
              <a:gd name="connsiteX0-911" fmla="*/ 1576606 w 3239999"/>
              <a:gd name="connsiteY0-912" fmla="*/ 2778202 h 3032924"/>
              <a:gd name="connsiteX1-913" fmla="*/ 1663394 w 3239999"/>
              <a:gd name="connsiteY1-914" fmla="*/ 2778202 h 3032924"/>
              <a:gd name="connsiteX2-915" fmla="*/ 1663394 w 3239999"/>
              <a:gd name="connsiteY2-916" fmla="*/ 2776423 h 3032924"/>
              <a:gd name="connsiteX3-917" fmla="*/ 3000856 w 3239999"/>
              <a:gd name="connsiteY3-918" fmla="*/ 2776423 h 3032924"/>
              <a:gd name="connsiteX4-919" fmla="*/ 3000856 w 3239999"/>
              <a:gd name="connsiteY4-920" fmla="*/ 526981 h 3032924"/>
              <a:gd name="connsiteX5-921" fmla="*/ 2855082 w 3239999"/>
              <a:gd name="connsiteY5-922" fmla="*/ 526981 h 3032924"/>
              <a:gd name="connsiteX6-923" fmla="*/ 2861369 w 3239999"/>
              <a:gd name="connsiteY6-924" fmla="*/ 2472117 h 3032924"/>
              <a:gd name="connsiteX7-925" fmla="*/ 1663394 w 3239999"/>
              <a:gd name="connsiteY7-926" fmla="*/ 2765302 h 3032924"/>
              <a:gd name="connsiteX8-927" fmla="*/ 1663394 w 3239999"/>
              <a:gd name="connsiteY8-928" fmla="*/ 526981 h 3032924"/>
              <a:gd name="connsiteX9-929" fmla="*/ 1663394 w 3239999"/>
              <a:gd name="connsiteY9-930" fmla="*/ 430441 h 3032924"/>
              <a:gd name="connsiteX10-931" fmla="*/ 1663394 w 3239999"/>
              <a:gd name="connsiteY10-932" fmla="*/ 402054 h 3032924"/>
              <a:gd name="connsiteX11-933" fmla="*/ 2406065 w 3239999"/>
              <a:gd name="connsiteY11-934" fmla="*/ 22 h 3032924"/>
              <a:gd name="connsiteX12-935" fmla="*/ 2853673 w 3239999"/>
              <a:gd name="connsiteY12-936" fmla="*/ 91100 h 3032924"/>
              <a:gd name="connsiteX13-937" fmla="*/ 2854770 w 3239999"/>
              <a:gd name="connsiteY13-938" fmla="*/ 430441 h 3032924"/>
              <a:gd name="connsiteX14-939" fmla="*/ 3120669 w 3239999"/>
              <a:gd name="connsiteY14-940" fmla="*/ 428517 h 3032924"/>
              <a:gd name="connsiteX15-941" fmla="*/ 3120669 w 3239999"/>
              <a:gd name="connsiteY15-942" fmla="*/ 738345 h 3032924"/>
              <a:gd name="connsiteX16-943" fmla="*/ 3239999 w 3239999"/>
              <a:gd name="connsiteY16-944" fmla="*/ 738345 h 3032924"/>
              <a:gd name="connsiteX17-945" fmla="*/ 3239999 w 3239999"/>
              <a:gd name="connsiteY17-946" fmla="*/ 3032924 h 3032924"/>
              <a:gd name="connsiteX18-947" fmla="*/ 0 w 3239999"/>
              <a:gd name="connsiteY18-948" fmla="*/ 3032924 h 3032924"/>
              <a:gd name="connsiteX19-949" fmla="*/ 0 w 3239999"/>
              <a:gd name="connsiteY19-950" fmla="*/ 738345 h 3032924"/>
              <a:gd name="connsiteX20-951" fmla="*/ 102477 w 3239999"/>
              <a:gd name="connsiteY20-952" fmla="*/ 738345 h 3032924"/>
              <a:gd name="connsiteX21-953" fmla="*/ 102477 w 3239999"/>
              <a:gd name="connsiteY21-954" fmla="*/ 428517 h 3032924"/>
              <a:gd name="connsiteX22-955" fmla="*/ 385229 w 3239999"/>
              <a:gd name="connsiteY22-956" fmla="*/ 430441 h 3032924"/>
              <a:gd name="connsiteX23-957" fmla="*/ 386326 w 3239999"/>
              <a:gd name="connsiteY23-958" fmla="*/ 91100 h 3032924"/>
              <a:gd name="connsiteX24-959" fmla="*/ 833935 w 3239999"/>
              <a:gd name="connsiteY24-960" fmla="*/ 22 h 3032924"/>
              <a:gd name="connsiteX25-961" fmla="*/ 1576606 w 3239999"/>
              <a:gd name="connsiteY25-962" fmla="*/ 402054 h 3032924"/>
              <a:gd name="connsiteX26-963" fmla="*/ 1576606 w 3239999"/>
              <a:gd name="connsiteY26-964" fmla="*/ 430441 h 3032924"/>
              <a:gd name="connsiteX27-965" fmla="*/ 1576606 w 3239999"/>
              <a:gd name="connsiteY27-966" fmla="*/ 526981 h 3032924"/>
              <a:gd name="connsiteX28-967" fmla="*/ 1576606 w 3239999"/>
              <a:gd name="connsiteY28-968" fmla="*/ 2765302 h 3032924"/>
              <a:gd name="connsiteX29-969" fmla="*/ 378630 w 3239999"/>
              <a:gd name="connsiteY29-970" fmla="*/ 2472117 h 3032924"/>
              <a:gd name="connsiteX30-971" fmla="*/ 384918 w 3239999"/>
              <a:gd name="connsiteY30-972" fmla="*/ 526981 h 3032924"/>
              <a:gd name="connsiteX31-973" fmla="*/ 239143 w 3239999"/>
              <a:gd name="connsiteY31-974" fmla="*/ 526981 h 3032924"/>
              <a:gd name="connsiteX32-975" fmla="*/ 239143 w 3239999"/>
              <a:gd name="connsiteY32-976" fmla="*/ 2776423 h 3032924"/>
              <a:gd name="connsiteX33-977" fmla="*/ 1576606 w 3239999"/>
              <a:gd name="connsiteY33-978" fmla="*/ 2776423 h 3032924"/>
              <a:gd name="connsiteX34-979" fmla="*/ 1668046 w 3239999"/>
              <a:gd name="connsiteY34-980" fmla="*/ 2869642 h 3032924"/>
              <a:gd name="connsiteX0-981" fmla="*/ 1576606 w 3239999"/>
              <a:gd name="connsiteY0-982" fmla="*/ 2778202 h 3032924"/>
              <a:gd name="connsiteX1-983" fmla="*/ 1663394 w 3239999"/>
              <a:gd name="connsiteY1-984" fmla="*/ 2778202 h 3032924"/>
              <a:gd name="connsiteX2-985" fmla="*/ 1663394 w 3239999"/>
              <a:gd name="connsiteY2-986" fmla="*/ 2776423 h 3032924"/>
              <a:gd name="connsiteX3-987" fmla="*/ 3000856 w 3239999"/>
              <a:gd name="connsiteY3-988" fmla="*/ 2776423 h 3032924"/>
              <a:gd name="connsiteX4-989" fmla="*/ 3000856 w 3239999"/>
              <a:gd name="connsiteY4-990" fmla="*/ 526981 h 3032924"/>
              <a:gd name="connsiteX5-991" fmla="*/ 2855082 w 3239999"/>
              <a:gd name="connsiteY5-992" fmla="*/ 526981 h 3032924"/>
              <a:gd name="connsiteX6-993" fmla="*/ 2861369 w 3239999"/>
              <a:gd name="connsiteY6-994" fmla="*/ 2472117 h 3032924"/>
              <a:gd name="connsiteX7-995" fmla="*/ 1663394 w 3239999"/>
              <a:gd name="connsiteY7-996" fmla="*/ 2765302 h 3032924"/>
              <a:gd name="connsiteX8-997" fmla="*/ 1663394 w 3239999"/>
              <a:gd name="connsiteY8-998" fmla="*/ 526981 h 3032924"/>
              <a:gd name="connsiteX9-999" fmla="*/ 1663394 w 3239999"/>
              <a:gd name="connsiteY9-1000" fmla="*/ 430441 h 3032924"/>
              <a:gd name="connsiteX10-1001" fmla="*/ 1663394 w 3239999"/>
              <a:gd name="connsiteY10-1002" fmla="*/ 402054 h 3032924"/>
              <a:gd name="connsiteX11-1003" fmla="*/ 2406065 w 3239999"/>
              <a:gd name="connsiteY11-1004" fmla="*/ 22 h 3032924"/>
              <a:gd name="connsiteX12-1005" fmla="*/ 2853673 w 3239999"/>
              <a:gd name="connsiteY12-1006" fmla="*/ 91100 h 3032924"/>
              <a:gd name="connsiteX13-1007" fmla="*/ 2854770 w 3239999"/>
              <a:gd name="connsiteY13-1008" fmla="*/ 430441 h 3032924"/>
              <a:gd name="connsiteX14-1009" fmla="*/ 3120669 w 3239999"/>
              <a:gd name="connsiteY14-1010" fmla="*/ 428517 h 3032924"/>
              <a:gd name="connsiteX15-1011" fmla="*/ 3120669 w 3239999"/>
              <a:gd name="connsiteY15-1012" fmla="*/ 738345 h 3032924"/>
              <a:gd name="connsiteX16-1013" fmla="*/ 3239999 w 3239999"/>
              <a:gd name="connsiteY16-1014" fmla="*/ 738345 h 3032924"/>
              <a:gd name="connsiteX17-1015" fmla="*/ 3239999 w 3239999"/>
              <a:gd name="connsiteY17-1016" fmla="*/ 3032924 h 3032924"/>
              <a:gd name="connsiteX18-1017" fmla="*/ 0 w 3239999"/>
              <a:gd name="connsiteY18-1018" fmla="*/ 3032924 h 3032924"/>
              <a:gd name="connsiteX19-1019" fmla="*/ 0 w 3239999"/>
              <a:gd name="connsiteY19-1020" fmla="*/ 738345 h 3032924"/>
              <a:gd name="connsiteX20-1021" fmla="*/ 102477 w 3239999"/>
              <a:gd name="connsiteY20-1022" fmla="*/ 738345 h 3032924"/>
              <a:gd name="connsiteX21-1023" fmla="*/ 102477 w 3239999"/>
              <a:gd name="connsiteY21-1024" fmla="*/ 428517 h 3032924"/>
              <a:gd name="connsiteX22-1025" fmla="*/ 385229 w 3239999"/>
              <a:gd name="connsiteY22-1026" fmla="*/ 430441 h 3032924"/>
              <a:gd name="connsiteX23-1027" fmla="*/ 386326 w 3239999"/>
              <a:gd name="connsiteY23-1028" fmla="*/ 91100 h 3032924"/>
              <a:gd name="connsiteX24-1029" fmla="*/ 833935 w 3239999"/>
              <a:gd name="connsiteY24-1030" fmla="*/ 22 h 3032924"/>
              <a:gd name="connsiteX25-1031" fmla="*/ 1576606 w 3239999"/>
              <a:gd name="connsiteY25-1032" fmla="*/ 402054 h 3032924"/>
              <a:gd name="connsiteX26-1033" fmla="*/ 1576606 w 3239999"/>
              <a:gd name="connsiteY26-1034" fmla="*/ 430441 h 3032924"/>
              <a:gd name="connsiteX27-1035" fmla="*/ 1576606 w 3239999"/>
              <a:gd name="connsiteY27-1036" fmla="*/ 526981 h 3032924"/>
              <a:gd name="connsiteX28-1037" fmla="*/ 1576606 w 3239999"/>
              <a:gd name="connsiteY28-1038" fmla="*/ 2765302 h 3032924"/>
              <a:gd name="connsiteX29-1039" fmla="*/ 378630 w 3239999"/>
              <a:gd name="connsiteY29-1040" fmla="*/ 2472117 h 3032924"/>
              <a:gd name="connsiteX30-1041" fmla="*/ 384918 w 3239999"/>
              <a:gd name="connsiteY30-1042" fmla="*/ 526981 h 3032924"/>
              <a:gd name="connsiteX31-1043" fmla="*/ 239143 w 3239999"/>
              <a:gd name="connsiteY31-1044" fmla="*/ 526981 h 3032924"/>
              <a:gd name="connsiteX32-1045" fmla="*/ 239143 w 3239999"/>
              <a:gd name="connsiteY32-1046" fmla="*/ 2776423 h 3032924"/>
              <a:gd name="connsiteX33-1047" fmla="*/ 1576606 w 3239999"/>
              <a:gd name="connsiteY33-1048" fmla="*/ 2776423 h 3032924"/>
              <a:gd name="connsiteX34-1049" fmla="*/ 1668046 w 3239999"/>
              <a:gd name="connsiteY34-1050" fmla="*/ 2869642 h 3032924"/>
              <a:gd name="connsiteX0-1051" fmla="*/ 1576606 w 3239999"/>
              <a:gd name="connsiteY0-1052" fmla="*/ 2778202 h 3032924"/>
              <a:gd name="connsiteX1-1053" fmla="*/ 1663394 w 3239999"/>
              <a:gd name="connsiteY1-1054" fmla="*/ 2778202 h 3032924"/>
              <a:gd name="connsiteX2-1055" fmla="*/ 1663394 w 3239999"/>
              <a:gd name="connsiteY2-1056" fmla="*/ 2776423 h 3032924"/>
              <a:gd name="connsiteX3-1057" fmla="*/ 3000856 w 3239999"/>
              <a:gd name="connsiteY3-1058" fmla="*/ 2776423 h 3032924"/>
              <a:gd name="connsiteX4-1059" fmla="*/ 3000856 w 3239999"/>
              <a:gd name="connsiteY4-1060" fmla="*/ 526981 h 3032924"/>
              <a:gd name="connsiteX5-1061" fmla="*/ 2855082 w 3239999"/>
              <a:gd name="connsiteY5-1062" fmla="*/ 526981 h 3032924"/>
              <a:gd name="connsiteX6-1063" fmla="*/ 2861369 w 3239999"/>
              <a:gd name="connsiteY6-1064" fmla="*/ 2472117 h 3032924"/>
              <a:gd name="connsiteX7-1065" fmla="*/ 1663394 w 3239999"/>
              <a:gd name="connsiteY7-1066" fmla="*/ 2765302 h 3032924"/>
              <a:gd name="connsiteX8-1067" fmla="*/ 1663394 w 3239999"/>
              <a:gd name="connsiteY8-1068" fmla="*/ 526981 h 3032924"/>
              <a:gd name="connsiteX9-1069" fmla="*/ 1663394 w 3239999"/>
              <a:gd name="connsiteY9-1070" fmla="*/ 430441 h 3032924"/>
              <a:gd name="connsiteX10-1071" fmla="*/ 1663394 w 3239999"/>
              <a:gd name="connsiteY10-1072" fmla="*/ 402054 h 3032924"/>
              <a:gd name="connsiteX11-1073" fmla="*/ 2406065 w 3239999"/>
              <a:gd name="connsiteY11-1074" fmla="*/ 22 h 3032924"/>
              <a:gd name="connsiteX12-1075" fmla="*/ 2853673 w 3239999"/>
              <a:gd name="connsiteY12-1076" fmla="*/ 91100 h 3032924"/>
              <a:gd name="connsiteX13-1077" fmla="*/ 2854770 w 3239999"/>
              <a:gd name="connsiteY13-1078" fmla="*/ 430441 h 3032924"/>
              <a:gd name="connsiteX14-1079" fmla="*/ 3120669 w 3239999"/>
              <a:gd name="connsiteY14-1080" fmla="*/ 428517 h 3032924"/>
              <a:gd name="connsiteX15-1081" fmla="*/ 3120669 w 3239999"/>
              <a:gd name="connsiteY15-1082" fmla="*/ 738345 h 3032924"/>
              <a:gd name="connsiteX16-1083" fmla="*/ 3239999 w 3239999"/>
              <a:gd name="connsiteY16-1084" fmla="*/ 738345 h 3032924"/>
              <a:gd name="connsiteX17-1085" fmla="*/ 3239999 w 3239999"/>
              <a:gd name="connsiteY17-1086" fmla="*/ 3032924 h 3032924"/>
              <a:gd name="connsiteX18-1087" fmla="*/ 0 w 3239999"/>
              <a:gd name="connsiteY18-1088" fmla="*/ 3032924 h 3032924"/>
              <a:gd name="connsiteX19-1089" fmla="*/ 0 w 3239999"/>
              <a:gd name="connsiteY19-1090" fmla="*/ 738345 h 3032924"/>
              <a:gd name="connsiteX20-1091" fmla="*/ 102477 w 3239999"/>
              <a:gd name="connsiteY20-1092" fmla="*/ 738345 h 3032924"/>
              <a:gd name="connsiteX21-1093" fmla="*/ 102477 w 3239999"/>
              <a:gd name="connsiteY21-1094" fmla="*/ 428517 h 3032924"/>
              <a:gd name="connsiteX22-1095" fmla="*/ 385229 w 3239999"/>
              <a:gd name="connsiteY22-1096" fmla="*/ 430441 h 3032924"/>
              <a:gd name="connsiteX23-1097" fmla="*/ 386326 w 3239999"/>
              <a:gd name="connsiteY23-1098" fmla="*/ 91100 h 3032924"/>
              <a:gd name="connsiteX24-1099" fmla="*/ 833935 w 3239999"/>
              <a:gd name="connsiteY24-1100" fmla="*/ 22 h 3032924"/>
              <a:gd name="connsiteX25-1101" fmla="*/ 1576606 w 3239999"/>
              <a:gd name="connsiteY25-1102" fmla="*/ 402054 h 3032924"/>
              <a:gd name="connsiteX26-1103" fmla="*/ 1576606 w 3239999"/>
              <a:gd name="connsiteY26-1104" fmla="*/ 430441 h 3032924"/>
              <a:gd name="connsiteX27-1105" fmla="*/ 1576606 w 3239999"/>
              <a:gd name="connsiteY27-1106" fmla="*/ 526981 h 3032924"/>
              <a:gd name="connsiteX28-1107" fmla="*/ 1576606 w 3239999"/>
              <a:gd name="connsiteY28-1108" fmla="*/ 2765302 h 3032924"/>
              <a:gd name="connsiteX29-1109" fmla="*/ 378630 w 3239999"/>
              <a:gd name="connsiteY29-1110" fmla="*/ 2472117 h 3032924"/>
              <a:gd name="connsiteX30-1111" fmla="*/ 384918 w 3239999"/>
              <a:gd name="connsiteY30-1112" fmla="*/ 526981 h 3032924"/>
              <a:gd name="connsiteX31-1113" fmla="*/ 239143 w 3239999"/>
              <a:gd name="connsiteY31-1114" fmla="*/ 526981 h 3032924"/>
              <a:gd name="connsiteX32-1115" fmla="*/ 239143 w 3239999"/>
              <a:gd name="connsiteY32-1116" fmla="*/ 2776423 h 3032924"/>
              <a:gd name="connsiteX33-1117" fmla="*/ 1576606 w 3239999"/>
              <a:gd name="connsiteY33-1118" fmla="*/ 2776423 h 3032924"/>
              <a:gd name="connsiteX0-1119" fmla="*/ 1576606 w 3239999"/>
              <a:gd name="connsiteY0-1120" fmla="*/ 2778202 h 3032924"/>
              <a:gd name="connsiteX1-1121" fmla="*/ 1663394 w 3239999"/>
              <a:gd name="connsiteY1-1122" fmla="*/ 2778202 h 3032924"/>
              <a:gd name="connsiteX2-1123" fmla="*/ 1663394 w 3239999"/>
              <a:gd name="connsiteY2-1124" fmla="*/ 2776423 h 3032924"/>
              <a:gd name="connsiteX3-1125" fmla="*/ 3000856 w 3239999"/>
              <a:gd name="connsiteY3-1126" fmla="*/ 2776423 h 3032924"/>
              <a:gd name="connsiteX4-1127" fmla="*/ 3000856 w 3239999"/>
              <a:gd name="connsiteY4-1128" fmla="*/ 526981 h 3032924"/>
              <a:gd name="connsiteX5-1129" fmla="*/ 2855082 w 3239999"/>
              <a:gd name="connsiteY5-1130" fmla="*/ 526981 h 3032924"/>
              <a:gd name="connsiteX6-1131" fmla="*/ 2861369 w 3239999"/>
              <a:gd name="connsiteY6-1132" fmla="*/ 2472117 h 3032924"/>
              <a:gd name="connsiteX7-1133" fmla="*/ 1663394 w 3239999"/>
              <a:gd name="connsiteY7-1134" fmla="*/ 2765302 h 3032924"/>
              <a:gd name="connsiteX8-1135" fmla="*/ 1663394 w 3239999"/>
              <a:gd name="connsiteY8-1136" fmla="*/ 526981 h 3032924"/>
              <a:gd name="connsiteX9-1137" fmla="*/ 1663394 w 3239999"/>
              <a:gd name="connsiteY9-1138" fmla="*/ 430441 h 3032924"/>
              <a:gd name="connsiteX10-1139" fmla="*/ 1663394 w 3239999"/>
              <a:gd name="connsiteY10-1140" fmla="*/ 402054 h 3032924"/>
              <a:gd name="connsiteX11-1141" fmla="*/ 2406065 w 3239999"/>
              <a:gd name="connsiteY11-1142" fmla="*/ 22 h 3032924"/>
              <a:gd name="connsiteX12-1143" fmla="*/ 2853673 w 3239999"/>
              <a:gd name="connsiteY12-1144" fmla="*/ 91100 h 3032924"/>
              <a:gd name="connsiteX13-1145" fmla="*/ 2854770 w 3239999"/>
              <a:gd name="connsiteY13-1146" fmla="*/ 430441 h 3032924"/>
              <a:gd name="connsiteX14-1147" fmla="*/ 3120669 w 3239999"/>
              <a:gd name="connsiteY14-1148" fmla="*/ 428517 h 3032924"/>
              <a:gd name="connsiteX15-1149" fmla="*/ 3120669 w 3239999"/>
              <a:gd name="connsiteY15-1150" fmla="*/ 738345 h 3032924"/>
              <a:gd name="connsiteX16-1151" fmla="*/ 3239999 w 3239999"/>
              <a:gd name="connsiteY16-1152" fmla="*/ 738345 h 3032924"/>
              <a:gd name="connsiteX17-1153" fmla="*/ 3239999 w 3239999"/>
              <a:gd name="connsiteY17-1154" fmla="*/ 3032924 h 3032924"/>
              <a:gd name="connsiteX18-1155" fmla="*/ 0 w 3239999"/>
              <a:gd name="connsiteY18-1156" fmla="*/ 3032924 h 3032924"/>
              <a:gd name="connsiteX19-1157" fmla="*/ 0 w 3239999"/>
              <a:gd name="connsiteY19-1158" fmla="*/ 738345 h 3032924"/>
              <a:gd name="connsiteX20-1159" fmla="*/ 102477 w 3239999"/>
              <a:gd name="connsiteY20-1160" fmla="*/ 738345 h 3032924"/>
              <a:gd name="connsiteX21-1161" fmla="*/ 102477 w 3239999"/>
              <a:gd name="connsiteY21-1162" fmla="*/ 428517 h 3032924"/>
              <a:gd name="connsiteX22-1163" fmla="*/ 385229 w 3239999"/>
              <a:gd name="connsiteY22-1164" fmla="*/ 430441 h 3032924"/>
              <a:gd name="connsiteX23-1165" fmla="*/ 386326 w 3239999"/>
              <a:gd name="connsiteY23-1166" fmla="*/ 91100 h 3032924"/>
              <a:gd name="connsiteX24-1167" fmla="*/ 833935 w 3239999"/>
              <a:gd name="connsiteY24-1168" fmla="*/ 22 h 3032924"/>
              <a:gd name="connsiteX25-1169" fmla="*/ 1576606 w 3239999"/>
              <a:gd name="connsiteY25-1170" fmla="*/ 402054 h 3032924"/>
              <a:gd name="connsiteX26-1171" fmla="*/ 1576606 w 3239999"/>
              <a:gd name="connsiteY26-1172" fmla="*/ 430441 h 3032924"/>
              <a:gd name="connsiteX27-1173" fmla="*/ 1576606 w 3239999"/>
              <a:gd name="connsiteY27-1174" fmla="*/ 526981 h 3032924"/>
              <a:gd name="connsiteX28-1175" fmla="*/ 1576606 w 3239999"/>
              <a:gd name="connsiteY28-1176" fmla="*/ 2765302 h 3032924"/>
              <a:gd name="connsiteX29-1177" fmla="*/ 378630 w 3239999"/>
              <a:gd name="connsiteY29-1178" fmla="*/ 2472117 h 3032924"/>
              <a:gd name="connsiteX30-1179" fmla="*/ 384918 w 3239999"/>
              <a:gd name="connsiteY30-1180" fmla="*/ 526981 h 3032924"/>
              <a:gd name="connsiteX31-1181" fmla="*/ 239143 w 3239999"/>
              <a:gd name="connsiteY31-1182" fmla="*/ 526981 h 3032924"/>
              <a:gd name="connsiteX32-1183" fmla="*/ 239143 w 3239999"/>
              <a:gd name="connsiteY32-1184" fmla="*/ 2776423 h 3032924"/>
              <a:gd name="connsiteX33-1185" fmla="*/ 1576606 w 3239999"/>
              <a:gd name="connsiteY33-1186" fmla="*/ 2776423 h 3032924"/>
              <a:gd name="connsiteX0-1187" fmla="*/ 1576606 w 3239999"/>
              <a:gd name="connsiteY0-1188" fmla="*/ 2778202 h 3032924"/>
              <a:gd name="connsiteX1-1189" fmla="*/ 1663394 w 3239999"/>
              <a:gd name="connsiteY1-1190" fmla="*/ 2778202 h 3032924"/>
              <a:gd name="connsiteX2-1191" fmla="*/ 1663394 w 3239999"/>
              <a:gd name="connsiteY2-1192" fmla="*/ 2776423 h 3032924"/>
              <a:gd name="connsiteX3-1193" fmla="*/ 3000856 w 3239999"/>
              <a:gd name="connsiteY3-1194" fmla="*/ 2776423 h 3032924"/>
              <a:gd name="connsiteX4-1195" fmla="*/ 3000856 w 3239999"/>
              <a:gd name="connsiteY4-1196" fmla="*/ 526981 h 3032924"/>
              <a:gd name="connsiteX5-1197" fmla="*/ 2855082 w 3239999"/>
              <a:gd name="connsiteY5-1198" fmla="*/ 526981 h 3032924"/>
              <a:gd name="connsiteX6-1199" fmla="*/ 2861369 w 3239999"/>
              <a:gd name="connsiteY6-1200" fmla="*/ 2472117 h 3032924"/>
              <a:gd name="connsiteX7-1201" fmla="*/ 1663394 w 3239999"/>
              <a:gd name="connsiteY7-1202" fmla="*/ 2765302 h 3032924"/>
              <a:gd name="connsiteX8-1203" fmla="*/ 1663394 w 3239999"/>
              <a:gd name="connsiteY8-1204" fmla="*/ 526981 h 3032924"/>
              <a:gd name="connsiteX9-1205" fmla="*/ 1663394 w 3239999"/>
              <a:gd name="connsiteY9-1206" fmla="*/ 430441 h 3032924"/>
              <a:gd name="connsiteX10-1207" fmla="*/ 1663394 w 3239999"/>
              <a:gd name="connsiteY10-1208" fmla="*/ 402054 h 3032924"/>
              <a:gd name="connsiteX11-1209" fmla="*/ 2406065 w 3239999"/>
              <a:gd name="connsiteY11-1210" fmla="*/ 22 h 3032924"/>
              <a:gd name="connsiteX12-1211" fmla="*/ 2853673 w 3239999"/>
              <a:gd name="connsiteY12-1212" fmla="*/ 91100 h 3032924"/>
              <a:gd name="connsiteX13-1213" fmla="*/ 2854770 w 3239999"/>
              <a:gd name="connsiteY13-1214" fmla="*/ 430441 h 3032924"/>
              <a:gd name="connsiteX14-1215" fmla="*/ 3120669 w 3239999"/>
              <a:gd name="connsiteY14-1216" fmla="*/ 428517 h 3032924"/>
              <a:gd name="connsiteX15-1217" fmla="*/ 3120669 w 3239999"/>
              <a:gd name="connsiteY15-1218" fmla="*/ 738345 h 3032924"/>
              <a:gd name="connsiteX16-1219" fmla="*/ 3239999 w 3239999"/>
              <a:gd name="connsiteY16-1220" fmla="*/ 738345 h 3032924"/>
              <a:gd name="connsiteX17-1221" fmla="*/ 3239999 w 3239999"/>
              <a:gd name="connsiteY17-1222" fmla="*/ 3032924 h 3032924"/>
              <a:gd name="connsiteX18-1223" fmla="*/ 0 w 3239999"/>
              <a:gd name="connsiteY18-1224" fmla="*/ 3032924 h 3032924"/>
              <a:gd name="connsiteX19-1225" fmla="*/ 0 w 3239999"/>
              <a:gd name="connsiteY19-1226" fmla="*/ 738345 h 3032924"/>
              <a:gd name="connsiteX20-1227" fmla="*/ 102477 w 3239999"/>
              <a:gd name="connsiteY20-1228" fmla="*/ 738345 h 3032924"/>
              <a:gd name="connsiteX21-1229" fmla="*/ 102477 w 3239999"/>
              <a:gd name="connsiteY21-1230" fmla="*/ 428517 h 3032924"/>
              <a:gd name="connsiteX22-1231" fmla="*/ 385229 w 3239999"/>
              <a:gd name="connsiteY22-1232" fmla="*/ 430441 h 3032924"/>
              <a:gd name="connsiteX23-1233" fmla="*/ 386326 w 3239999"/>
              <a:gd name="connsiteY23-1234" fmla="*/ 91100 h 3032924"/>
              <a:gd name="connsiteX24-1235" fmla="*/ 833935 w 3239999"/>
              <a:gd name="connsiteY24-1236" fmla="*/ 22 h 3032924"/>
              <a:gd name="connsiteX25-1237" fmla="*/ 1576606 w 3239999"/>
              <a:gd name="connsiteY25-1238" fmla="*/ 402054 h 3032924"/>
              <a:gd name="connsiteX26-1239" fmla="*/ 1576606 w 3239999"/>
              <a:gd name="connsiteY26-1240" fmla="*/ 430441 h 3032924"/>
              <a:gd name="connsiteX27-1241" fmla="*/ 1576606 w 3239999"/>
              <a:gd name="connsiteY27-1242" fmla="*/ 526981 h 3032924"/>
              <a:gd name="connsiteX28-1243" fmla="*/ 1576606 w 3239999"/>
              <a:gd name="connsiteY28-1244" fmla="*/ 2765302 h 3032924"/>
              <a:gd name="connsiteX29-1245" fmla="*/ 378630 w 3239999"/>
              <a:gd name="connsiteY29-1246" fmla="*/ 2472117 h 3032924"/>
              <a:gd name="connsiteX30-1247" fmla="*/ 384918 w 3239999"/>
              <a:gd name="connsiteY30-1248" fmla="*/ 526981 h 3032924"/>
              <a:gd name="connsiteX31-1249" fmla="*/ 239143 w 3239999"/>
              <a:gd name="connsiteY31-1250" fmla="*/ 526981 h 3032924"/>
              <a:gd name="connsiteX32-1251" fmla="*/ 239143 w 3239999"/>
              <a:gd name="connsiteY32-1252" fmla="*/ 2776423 h 3032924"/>
              <a:gd name="connsiteX33-1253" fmla="*/ 1576606 w 3239999"/>
              <a:gd name="connsiteY33-1254" fmla="*/ 2776423 h 3032924"/>
              <a:gd name="connsiteX0-1255" fmla="*/ 1576606 w 3239999"/>
              <a:gd name="connsiteY0-1256" fmla="*/ 2778202 h 3032924"/>
              <a:gd name="connsiteX1-1257" fmla="*/ 1663394 w 3239999"/>
              <a:gd name="connsiteY1-1258" fmla="*/ 2778202 h 3032924"/>
              <a:gd name="connsiteX2-1259" fmla="*/ 1663394 w 3239999"/>
              <a:gd name="connsiteY2-1260" fmla="*/ 2776423 h 3032924"/>
              <a:gd name="connsiteX3-1261" fmla="*/ 3000856 w 3239999"/>
              <a:gd name="connsiteY3-1262" fmla="*/ 2776423 h 3032924"/>
              <a:gd name="connsiteX4-1263" fmla="*/ 3000856 w 3239999"/>
              <a:gd name="connsiteY4-1264" fmla="*/ 526981 h 3032924"/>
              <a:gd name="connsiteX5-1265" fmla="*/ 2855082 w 3239999"/>
              <a:gd name="connsiteY5-1266" fmla="*/ 526981 h 3032924"/>
              <a:gd name="connsiteX6-1267" fmla="*/ 2861369 w 3239999"/>
              <a:gd name="connsiteY6-1268" fmla="*/ 2472117 h 3032924"/>
              <a:gd name="connsiteX7-1269" fmla="*/ 1663394 w 3239999"/>
              <a:gd name="connsiteY7-1270" fmla="*/ 2765302 h 3032924"/>
              <a:gd name="connsiteX8-1271" fmla="*/ 1663394 w 3239999"/>
              <a:gd name="connsiteY8-1272" fmla="*/ 526981 h 3032924"/>
              <a:gd name="connsiteX9-1273" fmla="*/ 1663394 w 3239999"/>
              <a:gd name="connsiteY9-1274" fmla="*/ 430441 h 3032924"/>
              <a:gd name="connsiteX10-1275" fmla="*/ 1663394 w 3239999"/>
              <a:gd name="connsiteY10-1276" fmla="*/ 402054 h 3032924"/>
              <a:gd name="connsiteX11-1277" fmla="*/ 2406065 w 3239999"/>
              <a:gd name="connsiteY11-1278" fmla="*/ 22 h 3032924"/>
              <a:gd name="connsiteX12-1279" fmla="*/ 2853673 w 3239999"/>
              <a:gd name="connsiteY12-1280" fmla="*/ 91100 h 3032924"/>
              <a:gd name="connsiteX13-1281" fmla="*/ 2854770 w 3239999"/>
              <a:gd name="connsiteY13-1282" fmla="*/ 430441 h 3032924"/>
              <a:gd name="connsiteX14-1283" fmla="*/ 3120669 w 3239999"/>
              <a:gd name="connsiteY14-1284" fmla="*/ 428517 h 3032924"/>
              <a:gd name="connsiteX15-1285" fmla="*/ 3120669 w 3239999"/>
              <a:gd name="connsiteY15-1286" fmla="*/ 738345 h 3032924"/>
              <a:gd name="connsiteX16-1287" fmla="*/ 3239999 w 3239999"/>
              <a:gd name="connsiteY16-1288" fmla="*/ 738345 h 3032924"/>
              <a:gd name="connsiteX17-1289" fmla="*/ 3239999 w 3239999"/>
              <a:gd name="connsiteY17-1290" fmla="*/ 3032924 h 3032924"/>
              <a:gd name="connsiteX18-1291" fmla="*/ 0 w 3239999"/>
              <a:gd name="connsiteY18-1292" fmla="*/ 3032924 h 3032924"/>
              <a:gd name="connsiteX19-1293" fmla="*/ 0 w 3239999"/>
              <a:gd name="connsiteY19-1294" fmla="*/ 738345 h 3032924"/>
              <a:gd name="connsiteX20-1295" fmla="*/ 102477 w 3239999"/>
              <a:gd name="connsiteY20-1296" fmla="*/ 738345 h 3032924"/>
              <a:gd name="connsiteX21-1297" fmla="*/ 102477 w 3239999"/>
              <a:gd name="connsiteY21-1298" fmla="*/ 428517 h 3032924"/>
              <a:gd name="connsiteX22-1299" fmla="*/ 385229 w 3239999"/>
              <a:gd name="connsiteY22-1300" fmla="*/ 430441 h 3032924"/>
              <a:gd name="connsiteX23-1301" fmla="*/ 386326 w 3239999"/>
              <a:gd name="connsiteY23-1302" fmla="*/ 91100 h 3032924"/>
              <a:gd name="connsiteX24-1303" fmla="*/ 833935 w 3239999"/>
              <a:gd name="connsiteY24-1304" fmla="*/ 22 h 3032924"/>
              <a:gd name="connsiteX25-1305" fmla="*/ 1576606 w 3239999"/>
              <a:gd name="connsiteY25-1306" fmla="*/ 402054 h 3032924"/>
              <a:gd name="connsiteX26-1307" fmla="*/ 1576606 w 3239999"/>
              <a:gd name="connsiteY26-1308" fmla="*/ 430441 h 3032924"/>
              <a:gd name="connsiteX27-1309" fmla="*/ 1576606 w 3239999"/>
              <a:gd name="connsiteY27-1310" fmla="*/ 526981 h 3032924"/>
              <a:gd name="connsiteX28-1311" fmla="*/ 1576606 w 3239999"/>
              <a:gd name="connsiteY28-1312" fmla="*/ 2765302 h 3032924"/>
              <a:gd name="connsiteX29-1313" fmla="*/ 378630 w 3239999"/>
              <a:gd name="connsiteY29-1314" fmla="*/ 2472117 h 3032924"/>
              <a:gd name="connsiteX30-1315" fmla="*/ 384918 w 3239999"/>
              <a:gd name="connsiteY30-1316" fmla="*/ 526981 h 3032924"/>
              <a:gd name="connsiteX31-1317" fmla="*/ 239143 w 3239999"/>
              <a:gd name="connsiteY31-1318" fmla="*/ 526981 h 3032924"/>
              <a:gd name="connsiteX32-1319" fmla="*/ 239143 w 3239999"/>
              <a:gd name="connsiteY32-1320" fmla="*/ 2776423 h 3032924"/>
              <a:gd name="connsiteX33-1321" fmla="*/ 1576606 w 3239999"/>
              <a:gd name="connsiteY33-1322" fmla="*/ 2776423 h 3032924"/>
              <a:gd name="connsiteX0-1323" fmla="*/ 1576606 w 3239999"/>
              <a:gd name="connsiteY0-1324" fmla="*/ 2778202 h 3032924"/>
              <a:gd name="connsiteX1-1325" fmla="*/ 1663394 w 3239999"/>
              <a:gd name="connsiteY1-1326" fmla="*/ 2778202 h 3032924"/>
              <a:gd name="connsiteX2-1327" fmla="*/ 1663394 w 3239999"/>
              <a:gd name="connsiteY2-1328" fmla="*/ 2776423 h 3032924"/>
              <a:gd name="connsiteX3-1329" fmla="*/ 3000856 w 3239999"/>
              <a:gd name="connsiteY3-1330" fmla="*/ 2776423 h 3032924"/>
              <a:gd name="connsiteX4-1331" fmla="*/ 3000856 w 3239999"/>
              <a:gd name="connsiteY4-1332" fmla="*/ 526981 h 3032924"/>
              <a:gd name="connsiteX5-1333" fmla="*/ 2855082 w 3239999"/>
              <a:gd name="connsiteY5-1334" fmla="*/ 526981 h 3032924"/>
              <a:gd name="connsiteX6-1335" fmla="*/ 2861369 w 3239999"/>
              <a:gd name="connsiteY6-1336" fmla="*/ 2472117 h 3032924"/>
              <a:gd name="connsiteX7-1337" fmla="*/ 1663394 w 3239999"/>
              <a:gd name="connsiteY7-1338" fmla="*/ 2765302 h 3032924"/>
              <a:gd name="connsiteX8-1339" fmla="*/ 1663394 w 3239999"/>
              <a:gd name="connsiteY8-1340" fmla="*/ 526981 h 3032924"/>
              <a:gd name="connsiteX9-1341" fmla="*/ 1663394 w 3239999"/>
              <a:gd name="connsiteY9-1342" fmla="*/ 430441 h 3032924"/>
              <a:gd name="connsiteX10-1343" fmla="*/ 1663394 w 3239999"/>
              <a:gd name="connsiteY10-1344" fmla="*/ 402054 h 3032924"/>
              <a:gd name="connsiteX11-1345" fmla="*/ 2406065 w 3239999"/>
              <a:gd name="connsiteY11-1346" fmla="*/ 22 h 3032924"/>
              <a:gd name="connsiteX12-1347" fmla="*/ 2853673 w 3239999"/>
              <a:gd name="connsiteY12-1348" fmla="*/ 91100 h 3032924"/>
              <a:gd name="connsiteX13-1349" fmla="*/ 2854770 w 3239999"/>
              <a:gd name="connsiteY13-1350" fmla="*/ 430441 h 3032924"/>
              <a:gd name="connsiteX14-1351" fmla="*/ 3120669 w 3239999"/>
              <a:gd name="connsiteY14-1352" fmla="*/ 428517 h 3032924"/>
              <a:gd name="connsiteX15-1353" fmla="*/ 3120669 w 3239999"/>
              <a:gd name="connsiteY15-1354" fmla="*/ 738345 h 3032924"/>
              <a:gd name="connsiteX16-1355" fmla="*/ 3239999 w 3239999"/>
              <a:gd name="connsiteY16-1356" fmla="*/ 738345 h 3032924"/>
              <a:gd name="connsiteX17-1357" fmla="*/ 3239999 w 3239999"/>
              <a:gd name="connsiteY17-1358" fmla="*/ 3032924 h 3032924"/>
              <a:gd name="connsiteX18-1359" fmla="*/ 0 w 3239999"/>
              <a:gd name="connsiteY18-1360" fmla="*/ 3032924 h 3032924"/>
              <a:gd name="connsiteX19-1361" fmla="*/ 0 w 3239999"/>
              <a:gd name="connsiteY19-1362" fmla="*/ 738345 h 3032924"/>
              <a:gd name="connsiteX20-1363" fmla="*/ 102477 w 3239999"/>
              <a:gd name="connsiteY20-1364" fmla="*/ 738345 h 3032924"/>
              <a:gd name="connsiteX21-1365" fmla="*/ 102477 w 3239999"/>
              <a:gd name="connsiteY21-1366" fmla="*/ 428517 h 3032924"/>
              <a:gd name="connsiteX22-1367" fmla="*/ 385229 w 3239999"/>
              <a:gd name="connsiteY22-1368" fmla="*/ 430441 h 3032924"/>
              <a:gd name="connsiteX23-1369" fmla="*/ 386326 w 3239999"/>
              <a:gd name="connsiteY23-1370" fmla="*/ 91100 h 3032924"/>
              <a:gd name="connsiteX24-1371" fmla="*/ 833935 w 3239999"/>
              <a:gd name="connsiteY24-1372" fmla="*/ 22 h 3032924"/>
              <a:gd name="connsiteX25-1373" fmla="*/ 1576606 w 3239999"/>
              <a:gd name="connsiteY25-1374" fmla="*/ 402054 h 3032924"/>
              <a:gd name="connsiteX26-1375" fmla="*/ 1576606 w 3239999"/>
              <a:gd name="connsiteY26-1376" fmla="*/ 430441 h 3032924"/>
              <a:gd name="connsiteX27-1377" fmla="*/ 1576606 w 3239999"/>
              <a:gd name="connsiteY27-1378" fmla="*/ 526981 h 3032924"/>
              <a:gd name="connsiteX28-1379" fmla="*/ 1576606 w 3239999"/>
              <a:gd name="connsiteY28-1380" fmla="*/ 2765302 h 3032924"/>
              <a:gd name="connsiteX29-1381" fmla="*/ 378630 w 3239999"/>
              <a:gd name="connsiteY29-1382" fmla="*/ 2472117 h 3032924"/>
              <a:gd name="connsiteX30-1383" fmla="*/ 384918 w 3239999"/>
              <a:gd name="connsiteY30-1384" fmla="*/ 526981 h 3032924"/>
              <a:gd name="connsiteX31-1385" fmla="*/ 239143 w 3239999"/>
              <a:gd name="connsiteY31-1386" fmla="*/ 526981 h 3032924"/>
              <a:gd name="connsiteX32-1387" fmla="*/ 229618 w 3239999"/>
              <a:gd name="connsiteY32-1388" fmla="*/ 2690698 h 3032924"/>
              <a:gd name="connsiteX33-1389" fmla="*/ 1576606 w 3239999"/>
              <a:gd name="connsiteY33-1390" fmla="*/ 2776423 h 3032924"/>
              <a:gd name="connsiteX0-1391" fmla="*/ 1576606 w 3239999"/>
              <a:gd name="connsiteY0-1392" fmla="*/ 2778202 h 3032924"/>
              <a:gd name="connsiteX1-1393" fmla="*/ 1663394 w 3239999"/>
              <a:gd name="connsiteY1-1394" fmla="*/ 2778202 h 3032924"/>
              <a:gd name="connsiteX2-1395" fmla="*/ 1663394 w 3239999"/>
              <a:gd name="connsiteY2-1396" fmla="*/ 2776423 h 3032924"/>
              <a:gd name="connsiteX3-1397" fmla="*/ 2991331 w 3239999"/>
              <a:gd name="connsiteY3-1398" fmla="*/ 2709748 h 3032924"/>
              <a:gd name="connsiteX4-1399" fmla="*/ 3000856 w 3239999"/>
              <a:gd name="connsiteY4-1400" fmla="*/ 526981 h 3032924"/>
              <a:gd name="connsiteX5-1401" fmla="*/ 2855082 w 3239999"/>
              <a:gd name="connsiteY5-1402" fmla="*/ 526981 h 3032924"/>
              <a:gd name="connsiteX6-1403" fmla="*/ 2861369 w 3239999"/>
              <a:gd name="connsiteY6-1404" fmla="*/ 2472117 h 3032924"/>
              <a:gd name="connsiteX7-1405" fmla="*/ 1663394 w 3239999"/>
              <a:gd name="connsiteY7-1406" fmla="*/ 2765302 h 3032924"/>
              <a:gd name="connsiteX8-1407" fmla="*/ 1663394 w 3239999"/>
              <a:gd name="connsiteY8-1408" fmla="*/ 526981 h 3032924"/>
              <a:gd name="connsiteX9-1409" fmla="*/ 1663394 w 3239999"/>
              <a:gd name="connsiteY9-1410" fmla="*/ 430441 h 3032924"/>
              <a:gd name="connsiteX10-1411" fmla="*/ 1663394 w 3239999"/>
              <a:gd name="connsiteY10-1412" fmla="*/ 402054 h 3032924"/>
              <a:gd name="connsiteX11-1413" fmla="*/ 2406065 w 3239999"/>
              <a:gd name="connsiteY11-1414" fmla="*/ 22 h 3032924"/>
              <a:gd name="connsiteX12-1415" fmla="*/ 2853673 w 3239999"/>
              <a:gd name="connsiteY12-1416" fmla="*/ 91100 h 3032924"/>
              <a:gd name="connsiteX13-1417" fmla="*/ 2854770 w 3239999"/>
              <a:gd name="connsiteY13-1418" fmla="*/ 430441 h 3032924"/>
              <a:gd name="connsiteX14-1419" fmla="*/ 3120669 w 3239999"/>
              <a:gd name="connsiteY14-1420" fmla="*/ 428517 h 3032924"/>
              <a:gd name="connsiteX15-1421" fmla="*/ 3120669 w 3239999"/>
              <a:gd name="connsiteY15-1422" fmla="*/ 738345 h 3032924"/>
              <a:gd name="connsiteX16-1423" fmla="*/ 3239999 w 3239999"/>
              <a:gd name="connsiteY16-1424" fmla="*/ 738345 h 3032924"/>
              <a:gd name="connsiteX17-1425" fmla="*/ 3239999 w 3239999"/>
              <a:gd name="connsiteY17-1426" fmla="*/ 3032924 h 3032924"/>
              <a:gd name="connsiteX18-1427" fmla="*/ 0 w 3239999"/>
              <a:gd name="connsiteY18-1428" fmla="*/ 3032924 h 3032924"/>
              <a:gd name="connsiteX19-1429" fmla="*/ 0 w 3239999"/>
              <a:gd name="connsiteY19-1430" fmla="*/ 738345 h 3032924"/>
              <a:gd name="connsiteX20-1431" fmla="*/ 102477 w 3239999"/>
              <a:gd name="connsiteY20-1432" fmla="*/ 738345 h 3032924"/>
              <a:gd name="connsiteX21-1433" fmla="*/ 102477 w 3239999"/>
              <a:gd name="connsiteY21-1434" fmla="*/ 428517 h 3032924"/>
              <a:gd name="connsiteX22-1435" fmla="*/ 385229 w 3239999"/>
              <a:gd name="connsiteY22-1436" fmla="*/ 430441 h 3032924"/>
              <a:gd name="connsiteX23-1437" fmla="*/ 386326 w 3239999"/>
              <a:gd name="connsiteY23-1438" fmla="*/ 91100 h 3032924"/>
              <a:gd name="connsiteX24-1439" fmla="*/ 833935 w 3239999"/>
              <a:gd name="connsiteY24-1440" fmla="*/ 22 h 3032924"/>
              <a:gd name="connsiteX25-1441" fmla="*/ 1576606 w 3239999"/>
              <a:gd name="connsiteY25-1442" fmla="*/ 402054 h 3032924"/>
              <a:gd name="connsiteX26-1443" fmla="*/ 1576606 w 3239999"/>
              <a:gd name="connsiteY26-1444" fmla="*/ 430441 h 3032924"/>
              <a:gd name="connsiteX27-1445" fmla="*/ 1576606 w 3239999"/>
              <a:gd name="connsiteY27-1446" fmla="*/ 526981 h 3032924"/>
              <a:gd name="connsiteX28-1447" fmla="*/ 1576606 w 3239999"/>
              <a:gd name="connsiteY28-1448" fmla="*/ 2765302 h 3032924"/>
              <a:gd name="connsiteX29-1449" fmla="*/ 378630 w 3239999"/>
              <a:gd name="connsiteY29-1450" fmla="*/ 2472117 h 3032924"/>
              <a:gd name="connsiteX30-1451" fmla="*/ 384918 w 3239999"/>
              <a:gd name="connsiteY30-1452" fmla="*/ 526981 h 3032924"/>
              <a:gd name="connsiteX31-1453" fmla="*/ 239143 w 3239999"/>
              <a:gd name="connsiteY31-1454" fmla="*/ 526981 h 3032924"/>
              <a:gd name="connsiteX32-1455" fmla="*/ 229618 w 3239999"/>
              <a:gd name="connsiteY32-1456" fmla="*/ 2690698 h 3032924"/>
              <a:gd name="connsiteX33-1457" fmla="*/ 1576606 w 3239999"/>
              <a:gd name="connsiteY33-1458" fmla="*/ 2776423 h 303292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Rectangle 30"/>
          <p:cNvSpPr/>
          <p:nvPr/>
        </p:nvSpPr>
        <p:spPr>
          <a:xfrm>
            <a:off x="2382716" y="2194067"/>
            <a:ext cx="396000" cy="396000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ko-KR" altLang="en-US"/>
          </a:p>
        </p:txBody>
      </p:sp>
      <p:grpSp>
        <p:nvGrpSpPr>
          <p:cNvPr id="12" name="Group 42"/>
          <p:cNvGrpSpPr/>
          <p:nvPr/>
        </p:nvGrpSpPr>
        <p:grpSpPr>
          <a:xfrm>
            <a:off x="5642487" y="1231544"/>
            <a:ext cx="926032" cy="4889655"/>
            <a:chOff x="4233358" y="1310278"/>
            <a:chExt cx="666080" cy="3517050"/>
          </a:xfrm>
          <a:gradFill>
            <a:gsLst>
              <a:gs pos="0">
                <a:srgbClr val="85D8DE">
                  <a:lumMod val="70000"/>
                </a:srgbClr>
              </a:gs>
              <a:gs pos="100000">
                <a:srgbClr val="85D8DE">
                  <a:lumMod val="70000"/>
                </a:srgbClr>
              </a:gs>
            </a:gsLst>
            <a:lin ang="5400000" scaled="0"/>
          </a:gradFill>
        </p:grpSpPr>
        <p:sp>
          <p:nvSpPr>
            <p:cNvPr id="14" name="Rectangle 32"/>
            <p:cNvSpPr/>
            <p:nvPr/>
          </p:nvSpPr>
          <p:spPr>
            <a:xfrm>
              <a:off x="4512398" y="1586968"/>
              <a:ext cx="108000" cy="324036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Oval 33"/>
            <p:cNvSpPr/>
            <p:nvPr/>
          </p:nvSpPr>
          <p:spPr>
            <a:xfrm>
              <a:off x="4233358" y="1310278"/>
              <a:ext cx="666080" cy="66608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8" name="Прямоугольник 27"/>
          <p:cNvSpPr/>
          <p:nvPr/>
        </p:nvSpPr>
        <p:spPr>
          <a:xfrm>
            <a:off x="1151941" y="2862532"/>
            <a:ext cx="36563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/>
              <a:t>Стратегия научно-технологического развития </a:t>
            </a:r>
            <a:r>
              <a:rPr lang="ru-RU" sz="1600" b="1" dirty="0" smtClean="0"/>
              <a:t>РФ, </a:t>
            </a:r>
            <a:r>
              <a:rPr lang="ru-RU" sz="1600" b="1" dirty="0"/>
              <a:t>утвержденной </a:t>
            </a:r>
            <a:r>
              <a:rPr lang="ru-RU" sz="1600" b="1" dirty="0" smtClean="0"/>
              <a:t>Указом </a:t>
            </a:r>
            <a:r>
              <a:rPr lang="ru-RU" sz="1600" b="1" dirty="0"/>
              <a:t>Президента </a:t>
            </a:r>
            <a:r>
              <a:rPr lang="ru-RU" sz="1600" b="1" dirty="0" smtClean="0"/>
              <a:t>РФ от 1 </a:t>
            </a:r>
            <a:r>
              <a:rPr lang="ru-RU" sz="1600" b="1" dirty="0"/>
              <a:t>декабря 2016 г. № 642</a:t>
            </a:r>
            <a:endParaRPr lang="ru-RU" sz="1600" b="1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6792686" y="433840"/>
            <a:ext cx="4166931" cy="17620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50" b="1" dirty="0"/>
              <a:t>Концепция развития творческих (креативных) индустрий и механизмов осуществления их государственной поддержки в крупных и крупнейших городских агломерациях до 2030 года, утвержденная распоряжением П</a:t>
            </a:r>
            <a:r>
              <a:rPr lang="ru-RU" sz="1550" b="1" dirty="0" smtClean="0"/>
              <a:t>равительства </a:t>
            </a:r>
            <a:r>
              <a:rPr lang="ru-RU" sz="1550" b="1" dirty="0"/>
              <a:t>РФ от 20 сентября 2021 г.  № 2613-р</a:t>
            </a:r>
            <a:endParaRPr lang="ru-RU" sz="1550" b="1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1256314" y="4924185"/>
            <a:ext cx="35160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/>
              <a:t>Стратегия пространственного развития </a:t>
            </a:r>
            <a:r>
              <a:rPr lang="ru-RU" sz="1600" b="1" dirty="0" smtClean="0"/>
              <a:t>РФ на </a:t>
            </a:r>
            <a:r>
              <a:rPr lang="ru-RU" sz="1600" b="1" dirty="0"/>
              <a:t>период до 2025 года, утвержденной распоряжением Правительства </a:t>
            </a:r>
            <a:r>
              <a:rPr lang="ru-RU" sz="1600" b="1" dirty="0" smtClean="0"/>
              <a:t>РФ от </a:t>
            </a:r>
            <a:r>
              <a:rPr lang="ru-RU" sz="1600" b="1" dirty="0"/>
              <a:t>13.02.2019 № </a:t>
            </a:r>
            <a:r>
              <a:rPr lang="ru-RU" sz="1600" b="1" dirty="0" smtClean="0"/>
              <a:t>207-р</a:t>
            </a:r>
            <a:endParaRPr lang="ru-RU" sz="1600" b="1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7438528" y="5005579"/>
            <a:ext cx="36563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/>
              <a:t>Указ Президента </a:t>
            </a:r>
            <a:r>
              <a:rPr lang="ru-RU" sz="1600" b="1" dirty="0" smtClean="0"/>
              <a:t>РФ </a:t>
            </a:r>
            <a:r>
              <a:rPr lang="ru-RU" sz="1600" b="1" dirty="0"/>
              <a:t>от 24 декабря 2014 г. № 808 "Об утверждении Основ государственной культурной политики</a:t>
            </a:r>
            <a:r>
              <a:rPr lang="ru-RU" sz="1600" b="1" dirty="0">
                <a:solidFill>
                  <a:schemeClr val="accent3"/>
                </a:solidFill>
              </a:rPr>
              <a:t>"</a:t>
            </a:r>
            <a:endParaRPr lang="ru-RU" sz="1600" b="1" dirty="0">
              <a:solidFill>
                <a:schemeClr val="accent3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357880" y="2927813"/>
            <a:ext cx="36563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/>
              <a:t>Указ </a:t>
            </a:r>
            <a:r>
              <a:rPr lang="ru-RU" sz="1600" b="1" dirty="0"/>
              <a:t>Президента </a:t>
            </a:r>
            <a:r>
              <a:rPr lang="ru-RU" sz="1600" b="1" dirty="0" smtClean="0"/>
              <a:t>РФ </a:t>
            </a:r>
            <a:r>
              <a:rPr lang="ru-RU" sz="1600" b="1" dirty="0"/>
              <a:t>от 21.07.2020 </a:t>
            </a:r>
            <a:r>
              <a:rPr lang="ru-RU" sz="1600" b="1" dirty="0" smtClean="0"/>
              <a:t>№ </a:t>
            </a:r>
            <a:r>
              <a:rPr lang="ru-RU" sz="1600" b="1" dirty="0"/>
              <a:t>474 «О национальных целях развития Российской Федерации на период </a:t>
            </a:r>
            <a:r>
              <a:rPr lang="ru-RU" sz="1600" b="1" dirty="0" smtClean="0"/>
              <a:t>до </a:t>
            </a:r>
            <a:r>
              <a:rPr lang="ru-RU" sz="1600" b="1" dirty="0"/>
              <a:t>2030 года»</a:t>
            </a:r>
            <a:endParaRPr lang="ru-RU" sz="1600" b="1" dirty="0"/>
          </a:p>
        </p:txBody>
      </p:sp>
      <p:sp>
        <p:nvSpPr>
          <p:cNvPr id="34" name="Овал 33"/>
          <p:cNvSpPr/>
          <p:nvPr/>
        </p:nvSpPr>
        <p:spPr>
          <a:xfrm>
            <a:off x="4511100" y="5697535"/>
            <a:ext cx="3188704" cy="318870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3" name="Рисунок 32" descr="Диаграмма с подъемом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375320" y="2157576"/>
            <a:ext cx="485608" cy="485608"/>
          </a:xfrm>
          <a:prstGeom prst="rect">
            <a:avLst/>
          </a:prstGeom>
        </p:spPr>
      </p:pic>
      <p:pic>
        <p:nvPicPr>
          <p:cNvPr id="36" name="Рисунок 35" descr="Одна шестеренка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72000" y="1370560"/>
            <a:ext cx="648000" cy="648000"/>
          </a:xfrm>
          <a:prstGeom prst="rect">
            <a:avLst/>
          </a:prstGeom>
        </p:spPr>
      </p:pic>
      <p:pic>
        <p:nvPicPr>
          <p:cNvPr id="40" name="Рисунок 39" descr="Исследование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891946" y="4100663"/>
            <a:ext cx="543742" cy="5437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НОРМАТИВНЫЕ ДОКУМЕНТЫ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1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12692"/>
            <a:ext cx="12192000" cy="3888975"/>
          </a:xfrm>
          <a:prstGeom prst="rect">
            <a:avLst/>
          </a:prstGeom>
          <a:ln>
            <a:noFill/>
          </a:ln>
        </p:spPr>
      </p:pic>
      <p:sp>
        <p:nvSpPr>
          <p:cNvPr id="13" name="Прямоугольник 12"/>
          <p:cNvSpPr/>
          <p:nvPr/>
        </p:nvSpPr>
        <p:spPr>
          <a:xfrm>
            <a:off x="1761095" y="3014759"/>
            <a:ext cx="8669810" cy="8402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ru-RU" sz="5400" dirty="0">
                <a:solidFill>
                  <a:srgbClr val="FFFFFF"/>
                </a:solidFill>
                <a:latin typeface="+mj-lt"/>
              </a:rPr>
              <a:t>СПАСИБО ЗА ВНИМАНИЕ</a:t>
            </a:r>
            <a:endParaRPr lang="en-US" sz="540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3963" y="5985163"/>
            <a:ext cx="5001491" cy="845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8"/>
          <p:cNvSpPr/>
          <p:nvPr/>
        </p:nvSpPr>
        <p:spPr>
          <a:xfrm>
            <a:off x="515938" y="2796047"/>
            <a:ext cx="4366834" cy="18741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Rectangle 67"/>
          <p:cNvSpPr/>
          <p:nvPr/>
        </p:nvSpPr>
        <p:spPr>
          <a:xfrm>
            <a:off x="7306194" y="2786920"/>
            <a:ext cx="4369869" cy="18722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8" name="Group 60"/>
          <p:cNvGrpSpPr/>
          <p:nvPr/>
        </p:nvGrpSpPr>
        <p:grpSpPr>
          <a:xfrm>
            <a:off x="4482962" y="2080481"/>
            <a:ext cx="1442330" cy="3313016"/>
            <a:chOff x="2950590" y="2204216"/>
            <a:chExt cx="1442330" cy="3313016"/>
          </a:xfrm>
        </p:grpSpPr>
        <p:sp>
          <p:nvSpPr>
            <p:cNvPr id="9" name="Up-Down Arrow 47"/>
            <p:cNvSpPr/>
            <p:nvPr/>
          </p:nvSpPr>
          <p:spPr>
            <a:xfrm>
              <a:off x="2950590" y="2204864"/>
              <a:ext cx="1440160" cy="3312368"/>
            </a:xfrm>
            <a:prstGeom prst="upDownArrow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  <a:effectLst>
              <a:outerShdw blurRad="38100" dist="12700" dir="2700000" algn="tl" rotWithShape="0">
                <a:prstClr val="black">
                  <a:alpha val="4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Up-Down Arrow 45"/>
            <p:cNvSpPr/>
            <p:nvPr/>
          </p:nvSpPr>
          <p:spPr>
            <a:xfrm>
              <a:off x="2952760" y="2204216"/>
              <a:ext cx="720080" cy="2592288"/>
            </a:xfrm>
            <a:custGeom>
              <a:avLst/>
              <a:gdLst/>
              <a:ahLst/>
              <a:cxnLst/>
              <a:rect l="l" t="t" r="r" b="b"/>
              <a:pathLst>
                <a:path w="720080" h="2592288">
                  <a:moveTo>
                    <a:pt x="720080" y="0"/>
                  </a:moveTo>
                  <a:lnTo>
                    <a:pt x="720080" y="720080"/>
                  </a:lnTo>
                  <a:lnTo>
                    <a:pt x="720080" y="2592288"/>
                  </a:lnTo>
                  <a:lnTo>
                    <a:pt x="360040" y="2592288"/>
                  </a:lnTo>
                  <a:lnTo>
                    <a:pt x="360040" y="720080"/>
                  </a:lnTo>
                  <a:lnTo>
                    <a:pt x="0" y="72008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1" name="Up-Down Arrow 45"/>
            <p:cNvSpPr/>
            <p:nvPr/>
          </p:nvSpPr>
          <p:spPr>
            <a:xfrm>
              <a:off x="3672840" y="2213742"/>
              <a:ext cx="720080" cy="720080"/>
            </a:xfrm>
            <a:custGeom>
              <a:avLst/>
              <a:gdLst/>
              <a:ahLst/>
              <a:cxnLst/>
              <a:rect l="l" t="t" r="r" b="b"/>
              <a:pathLst>
                <a:path w="720080" h="720080">
                  <a:moveTo>
                    <a:pt x="0" y="0"/>
                  </a:moveTo>
                  <a:lnTo>
                    <a:pt x="720080" y="720080"/>
                  </a:lnTo>
                  <a:lnTo>
                    <a:pt x="360040" y="720080"/>
                  </a:lnTo>
                  <a:lnTo>
                    <a:pt x="0" y="72008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2" name="Group 66"/>
          <p:cNvGrpSpPr/>
          <p:nvPr/>
        </p:nvGrpSpPr>
        <p:grpSpPr>
          <a:xfrm>
            <a:off x="6248388" y="2066840"/>
            <a:ext cx="1440160" cy="3312368"/>
            <a:chOff x="4716016" y="2204864"/>
            <a:chExt cx="1440160" cy="3312368"/>
          </a:xfrm>
        </p:grpSpPr>
        <p:sp>
          <p:nvSpPr>
            <p:cNvPr id="13" name="Up-Down Arrow 52"/>
            <p:cNvSpPr/>
            <p:nvPr/>
          </p:nvSpPr>
          <p:spPr>
            <a:xfrm>
              <a:off x="4716016" y="2204864"/>
              <a:ext cx="1440160" cy="3312368"/>
            </a:xfrm>
            <a:prstGeom prst="upDownArrow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  <a:effectLst>
              <a:outerShdw blurRad="38100" dist="12700" dir="2700000" algn="tl" rotWithShape="0">
                <a:prstClr val="black">
                  <a:alpha val="4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Up-Down Arrow 46"/>
            <p:cNvSpPr/>
            <p:nvPr/>
          </p:nvSpPr>
          <p:spPr>
            <a:xfrm>
              <a:off x="4716016" y="2920181"/>
              <a:ext cx="728958" cy="2592288"/>
            </a:xfrm>
            <a:custGeom>
              <a:avLst/>
              <a:gdLst/>
              <a:ahLst/>
              <a:cxnLst/>
              <a:rect l="l" t="t" r="r" b="b"/>
              <a:pathLst>
                <a:path w="728958" h="2592288">
                  <a:moveTo>
                    <a:pt x="360040" y="0"/>
                  </a:moveTo>
                  <a:lnTo>
                    <a:pt x="720080" y="0"/>
                  </a:lnTo>
                  <a:lnTo>
                    <a:pt x="720080" y="1872208"/>
                  </a:lnTo>
                  <a:lnTo>
                    <a:pt x="728958" y="1872208"/>
                  </a:lnTo>
                  <a:lnTo>
                    <a:pt x="728958" y="2583410"/>
                  </a:lnTo>
                  <a:lnTo>
                    <a:pt x="720080" y="2592288"/>
                  </a:lnTo>
                  <a:lnTo>
                    <a:pt x="0" y="1872208"/>
                  </a:lnTo>
                  <a:lnTo>
                    <a:pt x="360040" y="187220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Up-Down Arrow 46"/>
            <p:cNvSpPr/>
            <p:nvPr/>
          </p:nvSpPr>
          <p:spPr>
            <a:xfrm>
              <a:off x="5427218" y="2916318"/>
              <a:ext cx="728958" cy="2592288"/>
            </a:xfrm>
            <a:custGeom>
              <a:avLst/>
              <a:gdLst/>
              <a:ahLst/>
              <a:cxnLst/>
              <a:rect l="l" t="t" r="r" b="b"/>
              <a:pathLst>
                <a:path w="728958" h="2592288">
                  <a:moveTo>
                    <a:pt x="0" y="0"/>
                  </a:moveTo>
                  <a:lnTo>
                    <a:pt x="8878" y="0"/>
                  </a:lnTo>
                  <a:lnTo>
                    <a:pt x="8878" y="1872208"/>
                  </a:lnTo>
                  <a:lnTo>
                    <a:pt x="368918" y="1872208"/>
                  </a:lnTo>
                  <a:lnTo>
                    <a:pt x="728958" y="1872208"/>
                  </a:lnTo>
                  <a:lnTo>
                    <a:pt x="8878" y="2592288"/>
                  </a:lnTo>
                  <a:lnTo>
                    <a:pt x="0" y="258341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629395" y="2885847"/>
            <a:ext cx="4232704" cy="1706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ru-RU" altLang="ko-KR" sz="1750" b="1" dirty="0">
                <a:solidFill>
                  <a:schemeClr val="bg1"/>
                </a:solidFill>
              </a:rPr>
              <a:t>Школа креативных индустрий - </a:t>
            </a:r>
            <a:endParaRPr lang="ru-RU" altLang="ko-KR" sz="1750" b="1" dirty="0">
              <a:solidFill>
                <a:schemeClr val="bg1"/>
              </a:solidFill>
            </a:endParaRPr>
          </a:p>
          <a:p>
            <a:pPr algn="ctr"/>
            <a:r>
              <a:rPr lang="ru-RU" altLang="ko-KR" sz="1750" b="1" dirty="0">
                <a:solidFill>
                  <a:schemeClr val="bg1"/>
                </a:solidFill>
              </a:rPr>
              <a:t>площадка, где каждый талантливый подросток может попробовать реализовать свой творческий потенциал в одном или нескольких направлениях креативных индустрий</a:t>
            </a:r>
            <a:endParaRPr lang="ru-RU" altLang="ko-KR" sz="1750" b="1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447361" y="3100661"/>
            <a:ext cx="4143748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ru-RU" altLang="ko-KR" b="1" dirty="0">
                <a:solidFill>
                  <a:schemeClr val="bg1"/>
                </a:solidFill>
              </a:rPr>
              <a:t>Креативные индустрии - это особый вид производства, главный ресурс которого талант, профессиональные знания, навыки и умения человека </a:t>
            </a:r>
            <a:endParaRPr lang="ru-RU" altLang="ko-KR" b="1" dirty="0">
              <a:solidFill>
                <a:schemeClr val="bg1"/>
              </a:solidFill>
            </a:endParaRPr>
          </a:p>
        </p:txBody>
      </p:sp>
      <p:pic>
        <p:nvPicPr>
          <p:cNvPr id="18" name="Рисунок 17" descr="Учитель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677097" y="4659128"/>
            <a:ext cx="1214866" cy="1214866"/>
          </a:xfrm>
          <a:prstGeom prst="rect">
            <a:avLst/>
          </a:prstGeom>
        </p:spPr>
      </p:pic>
      <p:pic>
        <p:nvPicPr>
          <p:cNvPr id="19" name="Graphic 5" descr="Lightbulb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15938" y="1790300"/>
            <a:ext cx="914400" cy="9144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 ПРОЕКТЕ «ШКОЛА КРЕАТИВНЫХ ИНДУСТРИЙ»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8671" y="223283"/>
            <a:ext cx="8786929" cy="608182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582" y="0"/>
            <a:ext cx="9186530" cy="64108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ТАКОЕ ШКОЛА КРЕАТИВНЫХ ИНДУСТРИЙ?</a:t>
            </a:r>
            <a:endParaRPr lang="ru-RU" dirty="0"/>
          </a:p>
        </p:txBody>
      </p:sp>
      <p:pic>
        <p:nvPicPr>
          <p:cNvPr id="6" name="Рисунок 5" descr="i (2).jpg"/>
          <p:cNvPicPr>
            <a:picLocks noGrp="1" noChangeAspect="1"/>
          </p:cNvPicPr>
          <p:nvPr>
            <p:ph type="pic" sz="quarter" idx="14"/>
          </p:nvPr>
        </p:nvPicPr>
        <p:blipFill>
          <a:blip r:embed="rId1"/>
          <a:srcRect t="1944" b="1944"/>
          <a:stretch>
            <a:fillRect/>
          </a:stretch>
        </p:blipFill>
        <p:spPr>
          <a:xfrm>
            <a:off x="235535" y="2313709"/>
            <a:ext cx="6096000" cy="3338946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15"/>
          </p:nvPr>
        </p:nvSpPr>
        <p:spPr>
          <a:xfrm>
            <a:off x="6331535" y="2225615"/>
            <a:ext cx="5580062" cy="3295291"/>
          </a:xfrm>
        </p:spPr>
        <p:txBody>
          <a:bodyPr/>
          <a:lstStyle/>
          <a:p>
            <a:pPr indent="431800" algn="just">
              <a:lnSpc>
                <a:spcPct val="100000"/>
              </a:lnSpc>
              <a:spcBef>
                <a:spcPts val="0"/>
              </a:spcBef>
            </a:pPr>
            <a:r>
              <a:rPr lang="ru-RU" sz="1700" b="1" dirty="0" smtClean="0"/>
              <a:t>Школа </a:t>
            </a:r>
            <a:r>
              <a:rPr lang="ru-RU" sz="1700" b="1" dirty="0" err="1" smtClean="0"/>
              <a:t>креативных</a:t>
            </a:r>
            <a:r>
              <a:rPr lang="ru-RU" sz="1700" b="1" dirty="0" smtClean="0"/>
              <a:t> индустрий </a:t>
            </a:r>
            <a:r>
              <a:rPr lang="ru-RU" sz="1700" dirty="0" smtClean="0"/>
              <a:t>– это образовательная организация дополнительного образования, обеспечивающая возможность детям, подросткам и взрослым освоить способы реализации своего творческого потенциала в цифровой среде (создание цифровой музыки, графики, виртуальной и дополненной реальности, анимации и мультипликации).</a:t>
            </a:r>
            <a:endParaRPr lang="ru-RU" sz="1700" dirty="0" smtClean="0"/>
          </a:p>
          <a:p>
            <a:pPr indent="431800" algn="just">
              <a:lnSpc>
                <a:spcPct val="100000"/>
              </a:lnSpc>
              <a:spcBef>
                <a:spcPts val="0"/>
              </a:spcBef>
            </a:pPr>
            <a:r>
              <a:rPr lang="ru-RU" sz="1700" dirty="0" smtClean="0"/>
              <a:t>В качестве педагогов, проектных наставников и разработчиков образовательных программ привлекаются профессионалы, действующие специалисты в сфере </a:t>
            </a:r>
            <a:r>
              <a:rPr lang="ru-RU" sz="1700" dirty="0" err="1" smtClean="0"/>
              <a:t>креативных</a:t>
            </a:r>
            <a:r>
              <a:rPr lang="ru-RU" sz="1700" dirty="0" smtClean="0"/>
              <a:t> индустрий, обладающие успешным опытом реализации творческих проектов различной направленности. </a:t>
            </a:r>
            <a:endParaRPr lang="ru-RU" sz="1700" dirty="0" smtClean="0"/>
          </a:p>
          <a:p>
            <a:pPr indent="431800" algn="just">
              <a:lnSpc>
                <a:spcPct val="100000"/>
              </a:lnSpc>
              <a:spcBef>
                <a:spcPts val="0"/>
              </a:spcBef>
            </a:pPr>
            <a:r>
              <a:rPr lang="ru-RU" b="1" dirty="0" smtClean="0"/>
              <a:t> </a:t>
            </a:r>
            <a:endParaRPr lang="ru-RU" b="1" dirty="0" smtClean="0"/>
          </a:p>
          <a:p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quarter" idx="14"/>
          </p:nvPr>
        </p:nvSpPr>
        <p:spPr>
          <a:xfrm>
            <a:off x="326003" y="1111613"/>
            <a:ext cx="5530436" cy="4906660"/>
          </a:xfrm>
        </p:spPr>
        <p:txBody>
          <a:bodyPr/>
          <a:lstStyle/>
          <a:p>
            <a:pPr indent="431800" algn="just">
              <a:lnSpc>
                <a:spcPct val="107000"/>
              </a:lnSpc>
              <a:spcBef>
                <a:spcPts val="0"/>
              </a:spcBef>
            </a:pPr>
            <a:r>
              <a:rPr lang="ru-RU" b="1" dirty="0" smtClean="0"/>
              <a:t>Цель школы креативных индустрий</a:t>
            </a:r>
            <a:r>
              <a:rPr lang="ru-RU" dirty="0" smtClean="0"/>
              <a:t> - создание </a:t>
            </a:r>
            <a:r>
              <a:rPr lang="ru-RU" dirty="0"/>
              <a:t>условий для выявления и поддержки молодых лидеров в сфере культуры, искусства и креативных индустрий, а также формирование личности подростков, развитие их творческих способностей.</a:t>
            </a:r>
            <a:endParaRPr lang="ru-RU" dirty="0"/>
          </a:p>
          <a:p>
            <a:pPr indent="431800">
              <a:lnSpc>
                <a:spcPct val="107000"/>
              </a:lnSpc>
            </a:pPr>
            <a:r>
              <a:rPr lang="ru-RU" b="1" dirty="0"/>
              <a:t>Задачи:</a:t>
            </a:r>
            <a:endParaRPr lang="ru-RU" dirty="0"/>
          </a:p>
          <a:p>
            <a:pPr marL="285750" lvl="0" indent="-285750" algn="just">
              <a:lnSpc>
                <a:spcPct val="107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dirty="0" smtClean="0"/>
              <a:t>формирование </a:t>
            </a:r>
            <a:r>
              <a:rPr lang="ru-RU" dirty="0"/>
              <a:t>сообщества креативных лидеров на территории </a:t>
            </a:r>
            <a:r>
              <a:rPr lang="ru-RU" dirty="0" smtClean="0"/>
              <a:t>региона;</a:t>
            </a:r>
            <a:endParaRPr lang="ru-RU" dirty="0"/>
          </a:p>
          <a:p>
            <a:pPr marL="285750" lvl="0" indent="-285750" algn="just">
              <a:lnSpc>
                <a:spcPct val="107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dirty="0" smtClean="0"/>
              <a:t>популяризация </a:t>
            </a:r>
            <a:r>
              <a:rPr lang="ru-RU" dirty="0"/>
              <a:t>сферы креативных индустрий, путем организации мероприятий </a:t>
            </a:r>
            <a:r>
              <a:rPr lang="ru-RU" dirty="0" smtClean="0"/>
              <a:t>проекта;</a:t>
            </a:r>
            <a:endParaRPr lang="ru-RU" dirty="0" smtClean="0"/>
          </a:p>
          <a:p>
            <a:pPr marL="285750" lvl="0" indent="-285750" algn="just">
              <a:lnSpc>
                <a:spcPct val="107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dirty="0" smtClean="0"/>
              <a:t>методическая</a:t>
            </a:r>
            <a:r>
              <a:rPr lang="ru-RU" dirty="0"/>
              <a:t>, информационная, консультационная и ресурсная поддержка молодых </a:t>
            </a:r>
            <a:r>
              <a:rPr lang="ru-RU" dirty="0" smtClean="0"/>
              <a:t>лидеров;</a:t>
            </a:r>
            <a:endParaRPr lang="ru-RU" dirty="0"/>
          </a:p>
          <a:p>
            <a:pPr marL="285750" lvl="0" indent="-285750" algn="just">
              <a:lnSpc>
                <a:spcPct val="107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dirty="0" smtClean="0"/>
              <a:t>раскрытие </a:t>
            </a:r>
            <a:r>
              <a:rPr lang="ru-RU" dirty="0"/>
              <a:t>и развитие творческого потенциала </a:t>
            </a:r>
            <a:r>
              <a:rPr lang="ru-RU" dirty="0" smtClean="0"/>
              <a:t>учащихся;</a:t>
            </a:r>
            <a:endParaRPr lang="ru-RU" dirty="0" smtClean="0"/>
          </a:p>
          <a:p>
            <a:pPr marL="285750" lvl="0" indent="-285750" algn="just">
              <a:lnSpc>
                <a:spcPct val="107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dirty="0" smtClean="0"/>
              <a:t>знакомство </a:t>
            </a:r>
            <a:r>
              <a:rPr lang="ru-RU" dirty="0"/>
              <a:t>учащихся с историей создания, достижениями и новациями </a:t>
            </a:r>
            <a:r>
              <a:rPr lang="ru-RU" dirty="0" err="1"/>
              <a:t>креативных</a:t>
            </a:r>
            <a:r>
              <a:rPr lang="ru-RU" dirty="0"/>
              <a:t> </a:t>
            </a:r>
            <a:r>
              <a:rPr lang="ru-RU" dirty="0" smtClean="0"/>
              <a:t>индустрий.</a:t>
            </a:r>
            <a:endParaRPr lang="ru-RU" dirty="0" smtClean="0"/>
          </a:p>
          <a:p>
            <a:pPr>
              <a:lnSpc>
                <a:spcPct val="125000"/>
              </a:lnSpc>
              <a:spcBef>
                <a:spcPts val="0"/>
              </a:spcBef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7729" y="351923"/>
            <a:ext cx="10865180" cy="695924"/>
          </a:xfrm>
        </p:spPr>
        <p:txBody>
          <a:bodyPr/>
          <a:lstStyle/>
          <a:p>
            <a:r>
              <a:rPr lang="ru-RU" dirty="0" smtClean="0"/>
              <a:t>ЦЕЛЬ И ЗАДАЧИ ПРОЕКТА</a:t>
            </a:r>
            <a:endParaRPr lang="ru-RU" dirty="0"/>
          </a:p>
        </p:txBody>
      </p:sp>
      <p:pic>
        <p:nvPicPr>
          <p:cNvPr id="10" name="Рисунок 9" descr="1624379520_yudxrasio9c (1).jpg"/>
          <p:cNvPicPr>
            <a:picLocks noGrp="1" noChangeAspect="1"/>
          </p:cNvPicPr>
          <p:nvPr>
            <p:ph type="pic" sz="quarter" idx="15"/>
          </p:nvPr>
        </p:nvPicPr>
        <p:blipFill>
          <a:blip r:embed="rId1"/>
          <a:srcRect l="2531" r="2531"/>
          <a:stretch>
            <a:fillRect/>
          </a:stretch>
        </p:blipFill>
        <p:spPr>
          <a:xfrm>
            <a:off x="6414654" y="297872"/>
            <a:ext cx="5486400" cy="6296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8714509" y="2355273"/>
            <a:ext cx="471055" cy="429491"/>
          </a:xfrm>
          <a:prstGeom prst="rect">
            <a:avLst/>
          </a:prstGeom>
          <a:solidFill>
            <a:srgbClr val="FFFFFF"/>
          </a:solidFill>
          <a:ln>
            <a:solidFill>
              <a:srgbClr val="FFFFCC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flipV="1">
            <a:off x="8672945" y="2230582"/>
            <a:ext cx="914401" cy="277088"/>
          </a:xfrm>
          <a:prstGeom prst="rect">
            <a:avLst/>
          </a:prstGeom>
          <a:solidFill>
            <a:srgbClr val="FFFFFF"/>
          </a:solidFill>
          <a:ln>
            <a:solidFill>
              <a:srgbClr val="FFFFCC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9060872" y="1385455"/>
            <a:ext cx="554183" cy="429491"/>
          </a:xfrm>
          <a:prstGeom prst="rect">
            <a:avLst/>
          </a:prstGeom>
          <a:solidFill>
            <a:srgbClr val="FFFFFF"/>
          </a:solidFill>
          <a:ln>
            <a:solidFill>
              <a:srgbClr val="FFFFCC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Изображение выглядит как человек, компьютер, женщина, стол&#10;&#10;Автоматически созданное описание"/>
          <p:cNvPicPr>
            <a:picLocks noGrp="1" noChangeAspect="1"/>
          </p:cNvPicPr>
          <p:nvPr>
            <p:ph type="pic" sz="quarter" idx="10"/>
          </p:nvPr>
        </p:nvPicPr>
        <p:blipFill>
          <a:blip r:embed="rId1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222" b="12222"/>
          <a:stretch>
            <a:fillRect/>
          </a:stretch>
        </p:blipFill>
        <p:spPr/>
      </p:pic>
      <p:sp>
        <p:nvSpPr>
          <p:cNvPr id="33" name="Freeform: Shape 32"/>
          <p:cNvSpPr/>
          <p:nvPr/>
        </p:nvSpPr>
        <p:spPr>
          <a:xfrm>
            <a:off x="6204824" y="4818045"/>
            <a:ext cx="440465" cy="420317"/>
          </a:xfrm>
          <a:custGeom>
            <a:avLst/>
            <a:gdLst>
              <a:gd name="connsiteX0" fmla="*/ 0 w 435703"/>
              <a:gd name="connsiteY0" fmla="*/ 0 h 420317"/>
              <a:gd name="connsiteX1" fmla="*/ 435703 w 435703"/>
              <a:gd name="connsiteY1" fmla="*/ 0 h 420317"/>
              <a:gd name="connsiteX2" fmla="*/ 176733 w 435703"/>
              <a:gd name="connsiteY2" fmla="*/ 420317 h 420317"/>
              <a:gd name="connsiteX3" fmla="*/ 175459 w 435703"/>
              <a:gd name="connsiteY3" fmla="*/ 420317 h 420317"/>
              <a:gd name="connsiteX4" fmla="*/ 0 w 435703"/>
              <a:gd name="connsiteY4" fmla="*/ 0 h 420317"/>
              <a:gd name="connsiteX0-1" fmla="*/ 0 w 435703"/>
              <a:gd name="connsiteY0-2" fmla="*/ 0 h 420317"/>
              <a:gd name="connsiteX1-3" fmla="*/ 435703 w 435703"/>
              <a:gd name="connsiteY1-4" fmla="*/ 14288 h 420317"/>
              <a:gd name="connsiteX2-5" fmla="*/ 176733 w 435703"/>
              <a:gd name="connsiteY2-6" fmla="*/ 420317 h 420317"/>
              <a:gd name="connsiteX3-7" fmla="*/ 175459 w 435703"/>
              <a:gd name="connsiteY3-8" fmla="*/ 420317 h 420317"/>
              <a:gd name="connsiteX4-9" fmla="*/ 0 w 435703"/>
              <a:gd name="connsiteY4-10" fmla="*/ 0 h 420317"/>
              <a:gd name="connsiteX0-11" fmla="*/ 0 w 440465"/>
              <a:gd name="connsiteY0-12" fmla="*/ 0 h 420317"/>
              <a:gd name="connsiteX1-13" fmla="*/ 440465 w 440465"/>
              <a:gd name="connsiteY1-14" fmla="*/ 19051 h 420317"/>
              <a:gd name="connsiteX2-15" fmla="*/ 176733 w 440465"/>
              <a:gd name="connsiteY2-16" fmla="*/ 420317 h 420317"/>
              <a:gd name="connsiteX3-17" fmla="*/ 175459 w 440465"/>
              <a:gd name="connsiteY3-18" fmla="*/ 420317 h 420317"/>
              <a:gd name="connsiteX4-19" fmla="*/ 0 w 440465"/>
              <a:gd name="connsiteY4-20" fmla="*/ 0 h 42031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40465" h="420317">
                <a:moveTo>
                  <a:pt x="0" y="0"/>
                </a:moveTo>
                <a:lnTo>
                  <a:pt x="440465" y="19051"/>
                </a:lnTo>
                <a:lnTo>
                  <a:pt x="176733" y="420317"/>
                </a:lnTo>
                <a:lnTo>
                  <a:pt x="175459" y="420317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: Shape 26"/>
          <p:cNvSpPr/>
          <p:nvPr/>
        </p:nvSpPr>
        <p:spPr>
          <a:xfrm>
            <a:off x="1" y="1802675"/>
            <a:ext cx="6643219" cy="3038475"/>
          </a:xfrm>
          <a:custGeom>
            <a:avLst/>
            <a:gdLst>
              <a:gd name="connsiteX0" fmla="*/ 0 w 6643219"/>
              <a:gd name="connsiteY0" fmla="*/ 0 h 2821648"/>
              <a:gd name="connsiteX1" fmla="*/ 5465335 w 6643219"/>
              <a:gd name="connsiteY1" fmla="*/ 0 h 2821648"/>
              <a:gd name="connsiteX2" fmla="*/ 6643219 w 6643219"/>
              <a:gd name="connsiteY2" fmla="*/ 2821648 h 2821648"/>
              <a:gd name="connsiteX3" fmla="*/ 0 w 6643219"/>
              <a:gd name="connsiteY3" fmla="*/ 2821648 h 2821648"/>
              <a:gd name="connsiteX4" fmla="*/ 0 w 6643219"/>
              <a:gd name="connsiteY4" fmla="*/ 0 h 2821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43219" h="2821648">
                <a:moveTo>
                  <a:pt x="0" y="0"/>
                </a:moveTo>
                <a:lnTo>
                  <a:pt x="5465335" y="0"/>
                </a:lnTo>
                <a:lnTo>
                  <a:pt x="6643219" y="2821648"/>
                </a:lnTo>
                <a:lnTo>
                  <a:pt x="0" y="282164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Прямоугольник 77"/>
          <p:cNvSpPr/>
          <p:nvPr/>
        </p:nvSpPr>
        <p:spPr>
          <a:xfrm>
            <a:off x="-36904" y="3185578"/>
            <a:ext cx="6150643" cy="277830"/>
          </a:xfrm>
          <a:custGeom>
            <a:avLst/>
            <a:gdLst>
              <a:gd name="connsiteX0" fmla="*/ 0 w 2198246"/>
              <a:gd name="connsiteY0" fmla="*/ 0 h 252000"/>
              <a:gd name="connsiteX1" fmla="*/ 2198246 w 2198246"/>
              <a:gd name="connsiteY1" fmla="*/ 0 h 252000"/>
              <a:gd name="connsiteX2" fmla="*/ 2198246 w 2198246"/>
              <a:gd name="connsiteY2" fmla="*/ 252000 h 252000"/>
              <a:gd name="connsiteX3" fmla="*/ 0 w 2198246"/>
              <a:gd name="connsiteY3" fmla="*/ 252000 h 252000"/>
              <a:gd name="connsiteX4" fmla="*/ 0 w 2198246"/>
              <a:gd name="connsiteY4" fmla="*/ 0 h 252000"/>
              <a:gd name="connsiteX0-1" fmla="*/ 0 w 2258536"/>
              <a:gd name="connsiteY0-2" fmla="*/ 0 h 252000"/>
              <a:gd name="connsiteX1-3" fmla="*/ 2198246 w 2258536"/>
              <a:gd name="connsiteY1-4" fmla="*/ 0 h 252000"/>
              <a:gd name="connsiteX2-5" fmla="*/ 2258536 w 2258536"/>
              <a:gd name="connsiteY2-6" fmla="*/ 241952 h 252000"/>
              <a:gd name="connsiteX3-7" fmla="*/ 0 w 2258536"/>
              <a:gd name="connsiteY3-8" fmla="*/ 252000 h 252000"/>
              <a:gd name="connsiteX4-9" fmla="*/ 0 w 2258536"/>
              <a:gd name="connsiteY4-10" fmla="*/ 0 h 252000"/>
              <a:gd name="connsiteX0-11" fmla="*/ 0 w 2258536"/>
              <a:gd name="connsiteY0-12" fmla="*/ 0 h 252000"/>
              <a:gd name="connsiteX1-13" fmla="*/ 2137956 w 2258536"/>
              <a:gd name="connsiteY1-14" fmla="*/ 0 h 252000"/>
              <a:gd name="connsiteX2-15" fmla="*/ 2258536 w 2258536"/>
              <a:gd name="connsiteY2-16" fmla="*/ 241952 h 252000"/>
              <a:gd name="connsiteX3-17" fmla="*/ 0 w 2258536"/>
              <a:gd name="connsiteY3-18" fmla="*/ 252000 h 252000"/>
              <a:gd name="connsiteX4-19" fmla="*/ 0 w 2258536"/>
              <a:gd name="connsiteY4-20" fmla="*/ 0 h 252000"/>
              <a:gd name="connsiteX0-21" fmla="*/ 0 w 2243463"/>
              <a:gd name="connsiteY0-22" fmla="*/ 0 h 252000"/>
              <a:gd name="connsiteX1-23" fmla="*/ 2137956 w 2243463"/>
              <a:gd name="connsiteY1-24" fmla="*/ 0 h 252000"/>
              <a:gd name="connsiteX2-25" fmla="*/ 2243463 w 2243463"/>
              <a:gd name="connsiteY2-26" fmla="*/ 241952 h 252000"/>
              <a:gd name="connsiteX3-27" fmla="*/ 0 w 2243463"/>
              <a:gd name="connsiteY3-28" fmla="*/ 252000 h 252000"/>
              <a:gd name="connsiteX4-29" fmla="*/ 0 w 2243463"/>
              <a:gd name="connsiteY4-30" fmla="*/ 0 h 252000"/>
              <a:gd name="connsiteX0-31" fmla="*/ 0 w 2243463"/>
              <a:gd name="connsiteY0-32" fmla="*/ 0 h 252000"/>
              <a:gd name="connsiteX1-33" fmla="*/ 2148005 w 2243463"/>
              <a:gd name="connsiteY1-34" fmla="*/ 0 h 252000"/>
              <a:gd name="connsiteX2-35" fmla="*/ 2243463 w 2243463"/>
              <a:gd name="connsiteY2-36" fmla="*/ 241952 h 252000"/>
              <a:gd name="connsiteX3-37" fmla="*/ 0 w 2243463"/>
              <a:gd name="connsiteY3-38" fmla="*/ 252000 h 252000"/>
              <a:gd name="connsiteX4-39" fmla="*/ 0 w 2243463"/>
              <a:gd name="connsiteY4-40" fmla="*/ 0 h 252000"/>
              <a:gd name="connsiteX0-41" fmla="*/ 0 w 2243463"/>
              <a:gd name="connsiteY0-42" fmla="*/ 0 h 252000"/>
              <a:gd name="connsiteX1-43" fmla="*/ 2148005 w 2243463"/>
              <a:gd name="connsiteY1-44" fmla="*/ 0 h 252000"/>
              <a:gd name="connsiteX2-45" fmla="*/ 2243463 w 2243463"/>
              <a:gd name="connsiteY2-46" fmla="*/ 241952 h 252000"/>
              <a:gd name="connsiteX3-47" fmla="*/ 0 w 2243463"/>
              <a:gd name="connsiteY3-48" fmla="*/ 252000 h 252000"/>
              <a:gd name="connsiteX4-49" fmla="*/ 0 w 2243463"/>
              <a:gd name="connsiteY4-50" fmla="*/ 0 h 252000"/>
              <a:gd name="connsiteX0-51" fmla="*/ 0 w 2243463"/>
              <a:gd name="connsiteY0-52" fmla="*/ 0 h 252000"/>
              <a:gd name="connsiteX1-53" fmla="*/ 2138480 w 2243463"/>
              <a:gd name="connsiteY1-54" fmla="*/ 0 h 252000"/>
              <a:gd name="connsiteX2-55" fmla="*/ 2243463 w 2243463"/>
              <a:gd name="connsiteY2-56" fmla="*/ 241952 h 252000"/>
              <a:gd name="connsiteX3-57" fmla="*/ 0 w 2243463"/>
              <a:gd name="connsiteY3-58" fmla="*/ 252000 h 252000"/>
              <a:gd name="connsiteX4-59" fmla="*/ 0 w 2243463"/>
              <a:gd name="connsiteY4-60" fmla="*/ 0 h 252000"/>
              <a:gd name="connsiteX0-61" fmla="*/ 0 w 2243463"/>
              <a:gd name="connsiteY0-62" fmla="*/ 6350 h 258350"/>
              <a:gd name="connsiteX1-63" fmla="*/ 2148005 w 2243463"/>
              <a:gd name="connsiteY1-64" fmla="*/ 0 h 258350"/>
              <a:gd name="connsiteX2-65" fmla="*/ 2243463 w 2243463"/>
              <a:gd name="connsiteY2-66" fmla="*/ 248302 h 258350"/>
              <a:gd name="connsiteX3-67" fmla="*/ 0 w 2243463"/>
              <a:gd name="connsiteY3-68" fmla="*/ 258350 h 258350"/>
              <a:gd name="connsiteX4-69" fmla="*/ 0 w 2243463"/>
              <a:gd name="connsiteY4-70" fmla="*/ 6350 h 258350"/>
              <a:gd name="connsiteX0-71" fmla="*/ 0 w 2284524"/>
              <a:gd name="connsiteY0-72" fmla="*/ 6350 h 258350"/>
              <a:gd name="connsiteX1-73" fmla="*/ 2148005 w 2284524"/>
              <a:gd name="connsiteY1-74" fmla="*/ 0 h 258350"/>
              <a:gd name="connsiteX2-75" fmla="*/ 2284524 w 2284524"/>
              <a:gd name="connsiteY2-76" fmla="*/ 248302 h 258350"/>
              <a:gd name="connsiteX3-77" fmla="*/ 0 w 2284524"/>
              <a:gd name="connsiteY3-78" fmla="*/ 258350 h 258350"/>
              <a:gd name="connsiteX4-79" fmla="*/ 0 w 2284524"/>
              <a:gd name="connsiteY4-80" fmla="*/ 6350 h 258350"/>
              <a:gd name="connsiteX0-81" fmla="*/ 0 w 2284524"/>
              <a:gd name="connsiteY0-82" fmla="*/ 9881 h 261881"/>
              <a:gd name="connsiteX1-83" fmla="*/ 2142553 w 2284524"/>
              <a:gd name="connsiteY1-84" fmla="*/ 0 h 261881"/>
              <a:gd name="connsiteX2-85" fmla="*/ 2284524 w 2284524"/>
              <a:gd name="connsiteY2-86" fmla="*/ 251833 h 261881"/>
              <a:gd name="connsiteX3-87" fmla="*/ 0 w 2284524"/>
              <a:gd name="connsiteY3-88" fmla="*/ 261881 h 261881"/>
              <a:gd name="connsiteX4-89" fmla="*/ 0 w 2284524"/>
              <a:gd name="connsiteY4-90" fmla="*/ 9881 h 261881"/>
              <a:gd name="connsiteX0-91" fmla="*/ 0 w 2284524"/>
              <a:gd name="connsiteY0-92" fmla="*/ 9881 h 261881"/>
              <a:gd name="connsiteX1-93" fmla="*/ 2142553 w 2284524"/>
              <a:gd name="connsiteY1-94" fmla="*/ 0 h 261881"/>
              <a:gd name="connsiteX2-95" fmla="*/ 2284524 w 2284524"/>
              <a:gd name="connsiteY2-96" fmla="*/ 255363 h 261881"/>
              <a:gd name="connsiteX3-97" fmla="*/ 0 w 2284524"/>
              <a:gd name="connsiteY3-98" fmla="*/ 261881 h 261881"/>
              <a:gd name="connsiteX4-99" fmla="*/ 0 w 2284524"/>
              <a:gd name="connsiteY4-100" fmla="*/ 9881 h 261881"/>
              <a:gd name="connsiteX0-101" fmla="*/ 0 w 2284524"/>
              <a:gd name="connsiteY0-102" fmla="*/ 9881 h 261881"/>
              <a:gd name="connsiteX1-103" fmla="*/ 2119547 w 2284524"/>
              <a:gd name="connsiteY1-104" fmla="*/ 0 h 261881"/>
              <a:gd name="connsiteX2-105" fmla="*/ 2284524 w 2284524"/>
              <a:gd name="connsiteY2-106" fmla="*/ 255363 h 261881"/>
              <a:gd name="connsiteX3-107" fmla="*/ 0 w 2284524"/>
              <a:gd name="connsiteY3-108" fmla="*/ 261881 h 261881"/>
              <a:gd name="connsiteX4-109" fmla="*/ 0 w 2284524"/>
              <a:gd name="connsiteY4-110" fmla="*/ 9881 h 261881"/>
              <a:gd name="connsiteX0-111" fmla="*/ 0 w 2275322"/>
              <a:gd name="connsiteY0-112" fmla="*/ 9881 h 261881"/>
              <a:gd name="connsiteX1-113" fmla="*/ 2119547 w 2275322"/>
              <a:gd name="connsiteY1-114" fmla="*/ 0 h 261881"/>
              <a:gd name="connsiteX2-115" fmla="*/ 2275322 w 2275322"/>
              <a:gd name="connsiteY2-116" fmla="*/ 255363 h 261881"/>
              <a:gd name="connsiteX3-117" fmla="*/ 0 w 2275322"/>
              <a:gd name="connsiteY3-118" fmla="*/ 261881 h 261881"/>
              <a:gd name="connsiteX4-119" fmla="*/ 0 w 2275322"/>
              <a:gd name="connsiteY4-120" fmla="*/ 9881 h 261881"/>
              <a:gd name="connsiteX0-121" fmla="*/ 0 w 2266120"/>
              <a:gd name="connsiteY0-122" fmla="*/ 9881 h 261881"/>
              <a:gd name="connsiteX1-123" fmla="*/ 2119547 w 2266120"/>
              <a:gd name="connsiteY1-124" fmla="*/ 0 h 261881"/>
              <a:gd name="connsiteX2-125" fmla="*/ 2266120 w 2266120"/>
              <a:gd name="connsiteY2-126" fmla="*/ 255363 h 261881"/>
              <a:gd name="connsiteX3-127" fmla="*/ 0 w 2266120"/>
              <a:gd name="connsiteY3-128" fmla="*/ 261881 h 261881"/>
              <a:gd name="connsiteX4-129" fmla="*/ 0 w 2266120"/>
              <a:gd name="connsiteY4-130" fmla="*/ 9881 h 261881"/>
              <a:gd name="connsiteX0-131" fmla="*/ 0 w 2266120"/>
              <a:gd name="connsiteY0-132" fmla="*/ 9881 h 261881"/>
              <a:gd name="connsiteX1-133" fmla="*/ 2119547 w 2266120"/>
              <a:gd name="connsiteY1-134" fmla="*/ 0 h 261881"/>
              <a:gd name="connsiteX2-135" fmla="*/ 2266120 w 2266120"/>
              <a:gd name="connsiteY2-136" fmla="*/ 252384 h 261881"/>
              <a:gd name="connsiteX3-137" fmla="*/ 0 w 2266120"/>
              <a:gd name="connsiteY3-138" fmla="*/ 261881 h 261881"/>
              <a:gd name="connsiteX4-139" fmla="*/ 0 w 2266120"/>
              <a:gd name="connsiteY4-140" fmla="*/ 9881 h 261881"/>
              <a:gd name="connsiteX0-141" fmla="*/ 0 w 2266120"/>
              <a:gd name="connsiteY0-142" fmla="*/ 25830 h 277830"/>
              <a:gd name="connsiteX1-143" fmla="*/ 2225225 w 2266120"/>
              <a:gd name="connsiteY1-144" fmla="*/ 0 h 277830"/>
              <a:gd name="connsiteX2-145" fmla="*/ 2266120 w 2266120"/>
              <a:gd name="connsiteY2-146" fmla="*/ 268333 h 277830"/>
              <a:gd name="connsiteX3-147" fmla="*/ 0 w 2266120"/>
              <a:gd name="connsiteY3-148" fmla="*/ 277830 h 277830"/>
              <a:gd name="connsiteX4-149" fmla="*/ 0 w 2266120"/>
              <a:gd name="connsiteY4-150" fmla="*/ 25830 h 277830"/>
              <a:gd name="connsiteX0-151" fmla="*/ 0 w 2260249"/>
              <a:gd name="connsiteY0-152" fmla="*/ 25830 h 277830"/>
              <a:gd name="connsiteX1-153" fmla="*/ 2225225 w 2260249"/>
              <a:gd name="connsiteY1-154" fmla="*/ 0 h 277830"/>
              <a:gd name="connsiteX2-155" fmla="*/ 2260249 w 2260249"/>
              <a:gd name="connsiteY2-156" fmla="*/ 268333 h 277830"/>
              <a:gd name="connsiteX3-157" fmla="*/ 0 w 2260249"/>
              <a:gd name="connsiteY3-158" fmla="*/ 277830 h 277830"/>
              <a:gd name="connsiteX4-159" fmla="*/ 0 w 2260249"/>
              <a:gd name="connsiteY4-160" fmla="*/ 25830 h 277830"/>
              <a:gd name="connsiteX0-161" fmla="*/ 0 w 2260249"/>
              <a:gd name="connsiteY0-162" fmla="*/ 25830 h 277830"/>
              <a:gd name="connsiteX1-163" fmla="*/ 2225225 w 2260249"/>
              <a:gd name="connsiteY1-164" fmla="*/ 0 h 277830"/>
              <a:gd name="connsiteX2-165" fmla="*/ 2260249 w 2260249"/>
              <a:gd name="connsiteY2-166" fmla="*/ 268333 h 277830"/>
              <a:gd name="connsiteX3-167" fmla="*/ 0 w 2260249"/>
              <a:gd name="connsiteY3-168" fmla="*/ 277830 h 277830"/>
              <a:gd name="connsiteX4-169" fmla="*/ 0 w 2260249"/>
              <a:gd name="connsiteY4-170" fmla="*/ 25830 h 277830"/>
              <a:gd name="connsiteX0-171" fmla="*/ 0 w 2264148"/>
              <a:gd name="connsiteY0-172" fmla="*/ 25830 h 277830"/>
              <a:gd name="connsiteX1-173" fmla="*/ 2225225 w 2264148"/>
              <a:gd name="connsiteY1-174" fmla="*/ 0 h 277830"/>
              <a:gd name="connsiteX2-175" fmla="*/ 2264148 w 2264148"/>
              <a:gd name="connsiteY2-176" fmla="*/ 268333 h 277830"/>
              <a:gd name="connsiteX3-177" fmla="*/ 0 w 2264148"/>
              <a:gd name="connsiteY3-178" fmla="*/ 277830 h 277830"/>
              <a:gd name="connsiteX4-179" fmla="*/ 0 w 2264148"/>
              <a:gd name="connsiteY4-180" fmla="*/ 25830 h 277830"/>
              <a:gd name="connsiteX0-181" fmla="*/ 0 w 2264148"/>
              <a:gd name="connsiteY0-182" fmla="*/ 25830 h 277830"/>
              <a:gd name="connsiteX1-183" fmla="*/ 2226525 w 2264148"/>
              <a:gd name="connsiteY1-184" fmla="*/ 0 h 277830"/>
              <a:gd name="connsiteX2-185" fmla="*/ 2264148 w 2264148"/>
              <a:gd name="connsiteY2-186" fmla="*/ 268333 h 277830"/>
              <a:gd name="connsiteX3-187" fmla="*/ 0 w 2264148"/>
              <a:gd name="connsiteY3-188" fmla="*/ 277830 h 277830"/>
              <a:gd name="connsiteX4-189" fmla="*/ 0 w 2264148"/>
              <a:gd name="connsiteY4-190" fmla="*/ 25830 h 2778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64148" h="277830">
                <a:moveTo>
                  <a:pt x="0" y="25830"/>
                </a:moveTo>
                <a:lnTo>
                  <a:pt x="2226525" y="0"/>
                </a:lnTo>
                <a:lnTo>
                  <a:pt x="2264148" y="268333"/>
                </a:lnTo>
                <a:lnTo>
                  <a:pt x="0" y="277830"/>
                </a:lnTo>
                <a:lnTo>
                  <a:pt x="0" y="258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27001" y="2674389"/>
            <a:ext cx="4763589" cy="1383665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rPr>
              <a:t>МЕРОПРИЯТИЯ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rPr>
              <a:t>ПО СОЗДАНИЮ И РЕАЛИЗАЦИИ ПРОЕКТА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3963" y="5985163"/>
            <a:ext cx="4904509" cy="845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Курск-2">
      <a:dk1>
        <a:srgbClr val="262626"/>
      </a:dk1>
      <a:lt1>
        <a:srgbClr val="FFFFFF"/>
      </a:lt1>
      <a:dk2>
        <a:srgbClr val="C8C8C8"/>
      </a:dk2>
      <a:lt2>
        <a:srgbClr val="E7E6E6"/>
      </a:lt2>
      <a:accent1>
        <a:srgbClr val="3AADA5"/>
      </a:accent1>
      <a:accent2>
        <a:srgbClr val="0080B6"/>
      </a:accent2>
      <a:accent3>
        <a:srgbClr val="3AADA5"/>
      </a:accent3>
      <a:accent4>
        <a:srgbClr val="00ADEE"/>
      </a:accent4>
      <a:accent5>
        <a:srgbClr val="0080B6"/>
      </a:accent5>
      <a:accent6>
        <a:srgbClr val="3AADA5"/>
      </a:accent6>
      <a:hlink>
        <a:srgbClr val="262626"/>
      </a:hlink>
      <a:folHlink>
        <a:srgbClr val="262626"/>
      </a:folHlink>
    </a:clrScheme>
    <a:fontScheme name="Другая 9">
      <a:majorFont>
        <a:latin typeface="Segoe UI Semibold"/>
        <a:ea typeface=""/>
        <a:cs typeface=""/>
      </a:majorFont>
      <a:minorFont>
        <a:latin typeface="Segoe U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14996</Words>
  <Application>WPS Presentation</Application>
  <PresentationFormat>Произвольный</PresentationFormat>
  <Paragraphs>808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30</vt:i4>
      </vt:variant>
    </vt:vector>
  </HeadingPairs>
  <TitlesOfParts>
    <vt:vector size="47" baseType="lpstr">
      <vt:lpstr>Arial</vt:lpstr>
      <vt:lpstr>SimSun</vt:lpstr>
      <vt:lpstr>Wingdings</vt:lpstr>
      <vt:lpstr>MS PGothic</vt:lpstr>
      <vt:lpstr>Calibri</vt:lpstr>
      <vt:lpstr>Times New Roman</vt:lpstr>
      <vt:lpstr>Segoe UI Light</vt:lpstr>
      <vt:lpstr>Segoe UI Semibold</vt:lpstr>
      <vt:lpstr>Microsoft YaHei</vt:lpstr>
      <vt:lpstr>Arial Unicode MS</vt:lpstr>
      <vt:lpstr>+Основной текст (восточно-азиат</vt:lpstr>
      <vt:lpstr>Segoe Print</vt:lpstr>
      <vt:lpstr>Open Sans Light</vt:lpstr>
      <vt:lpstr>Yu Gothic UI Light</vt:lpstr>
      <vt:lpstr>Office Theme</vt:lpstr>
      <vt:lpstr>Специальное оформление</vt:lpstr>
      <vt:lpstr>1_Специальное оформление</vt:lpstr>
      <vt:lpstr>PowerPoint 演示文稿</vt:lpstr>
      <vt:lpstr>PowerPoint 演示文稿</vt:lpstr>
      <vt:lpstr>НОРМАТИВНЫЕ ДОКУМЕНТЫ</vt:lpstr>
      <vt:lpstr>О ПРОЕКТЕ «ШКОЛА КРЕАТИВНЫХ ИНДУСТРИЙ»</vt:lpstr>
      <vt:lpstr>PowerPoint 演示文稿</vt:lpstr>
      <vt:lpstr>PowerPoint 演示文稿</vt:lpstr>
      <vt:lpstr>ЧТО ТАКОЕ ШКОЛА КРЕАТИВНЫХ ИНДУСТРИЙ?</vt:lpstr>
      <vt:lpstr>ЦЕЛЬ И ЗАДАЧИ ПРОЕКТА</vt:lpstr>
      <vt:lpstr>PowerPoint 演示文稿</vt:lpstr>
      <vt:lpstr>ПЛАН РАБОТЫ («ДОРОЖНАЯ КАРТА»)</vt:lpstr>
      <vt:lpstr>ПЛАН РАБОТЫ («ДОРОЖНАЯ КАРТА»)</vt:lpstr>
      <vt:lpstr>PowerPoint 演示文稿</vt:lpstr>
      <vt:lpstr>УЧАСТНИКИ ПРОЕКТА, СРОКИ РЕАЛИЗАЦИИ ПРОГРАММЫ</vt:lpstr>
      <vt:lpstr>УСЛОВИЯ НАБОРА</vt:lpstr>
      <vt:lpstr>МОДУЛИ ОБРАЗОВАТЕЛЬНОГО ПРОЦЕССА</vt:lpstr>
      <vt:lpstr>СОВРЕМЕННЫЕ ПОДХОДЫ В ОБРАЗОВАНИИ</vt:lpstr>
      <vt:lpstr>PowerPoint 演示文稿</vt:lpstr>
      <vt:lpstr>СТУДИИ ШКОЛЫ КРЕАТИВНЫХ ИНДУСТРИЙ</vt:lpstr>
      <vt:lpstr>                                МЕРОПРИЯТИЯ В РАМКАХ ПРОЕКТА </vt:lpstr>
      <vt:lpstr>ЦЕЛИ ПРОМЕЖУТОЧНОЙ АТТЕСТАЦИИ</vt:lpstr>
      <vt:lpstr>ИТОГОВАЯ АТТЕСТАЦИЯ</vt:lpstr>
      <vt:lpstr>PowerPoint 演示文稿</vt:lpstr>
      <vt:lpstr>PowerPoint 演示文稿</vt:lpstr>
      <vt:lpstr>PowerPoint 演示文稿</vt:lpstr>
      <vt:lpstr>ШТАТНОЕ РАСПИСАНИЕ ШКОЛЫ КРЕАТИВНЫХ ИНДУСТРИЙ</vt:lpstr>
      <vt:lpstr>PowerPoint 演示文稿</vt:lpstr>
      <vt:lpstr>ПЛАНИРУЕМЫЕ РЕЗУЛЬТАТЫ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Admin</cp:lastModifiedBy>
  <cp:revision>1575</cp:revision>
  <dcterms:created xsi:type="dcterms:W3CDTF">2018-08-30T06:48:00Z</dcterms:created>
  <dcterms:modified xsi:type="dcterms:W3CDTF">2022-02-25T09:37:13Z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5A08CC6F019E49FBB42E184085EC41DA</vt:lpwstr>
  </property>
  <property fmtid="{D5CDD505-2E9C-101B-9397-08002B2CF9AE}" pid="3" name="KSOProductBuildVer">
    <vt:lpwstr>1049-11.2.0.10463</vt:lpwstr>
  </property>
</Properties>
</file>