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C4E4EA-12B5-467D-9E58-CC60A4360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0406" y="2152743"/>
            <a:ext cx="7766936" cy="2021692"/>
          </a:xfrm>
        </p:spPr>
        <p:txBody>
          <a:bodyPr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6600" b="1" dirty="0">
                <a:solidFill>
                  <a:schemeClr val="tx1"/>
                </a:solidFill>
              </a:rPr>
              <a:t>Relative clauses</a:t>
            </a:r>
            <a:br>
              <a:rPr lang="en-US" sz="6600" b="1" dirty="0">
                <a:solidFill>
                  <a:schemeClr val="tx1"/>
                </a:solidFill>
              </a:rPr>
            </a:br>
            <a:r>
              <a:rPr lang="en-US" sz="6600" b="1" dirty="0" err="1">
                <a:solidFill>
                  <a:schemeClr val="tx1"/>
                </a:solidFill>
              </a:rPr>
              <a:t>Clauses</a:t>
            </a:r>
            <a:r>
              <a:rPr lang="en-US" sz="6600" b="1" dirty="0">
                <a:solidFill>
                  <a:schemeClr val="tx1"/>
                </a:solidFill>
              </a:rPr>
              <a:t> of purpose and reason.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49DC311-198A-4067-94B0-835923C538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3429001"/>
            <a:ext cx="7766936" cy="1718732"/>
          </a:xfrm>
        </p:spPr>
        <p:txBody>
          <a:bodyPr/>
          <a:lstStyle/>
          <a:p>
            <a:r>
              <a:rPr lang="en-US" dirty="0"/>
              <a:t>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186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84304B-0C84-4355-B500-7D0BC9418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80661"/>
          </a:xfrm>
        </p:spPr>
        <p:txBody>
          <a:bodyPr>
            <a:normAutofit/>
          </a:bodyPr>
          <a:lstStyle/>
          <a:p>
            <a:r>
              <a:rPr lang="en-US" sz="4800" b="1" dirty="0"/>
              <a:t>Let’s start our trip to India….</a:t>
            </a:r>
            <a:endParaRPr lang="ru-RU" sz="48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DF07F7C-BF68-46C0-978E-C1322D31CF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5853" y="1590262"/>
            <a:ext cx="7407132" cy="4451764"/>
          </a:xfrm>
        </p:spPr>
      </p:pic>
    </p:spTree>
    <p:extLst>
      <p:ext uri="{BB962C8B-B14F-4D97-AF65-F5344CB8AC3E}">
        <p14:creationId xmlns:p14="http://schemas.microsoft.com/office/powerpoint/2010/main" val="357624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A4A51B-0573-436A-8300-09D1CB416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 the definition, using relative clauses.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87C87D-83D8-4F9C-8484-4A70B74ED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pronoun: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who/that (people)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which/that (things)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(possession)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adverb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(time)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(place)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(reason)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виток: вертикальный 3">
            <a:extLst>
              <a:ext uri="{FF2B5EF4-FFF2-40B4-BE49-F238E27FC236}">
                <a16:creationId xmlns:a16="http://schemas.microsoft.com/office/drawing/2014/main" id="{77CEEA36-DC5B-4631-8008-A99050AC65E2}"/>
              </a:ext>
            </a:extLst>
          </p:cNvPr>
          <p:cNvSpPr/>
          <p:nvPr/>
        </p:nvSpPr>
        <p:spPr>
          <a:xfrm>
            <a:off x="5075583" y="2305878"/>
            <a:ext cx="3458817" cy="3591339"/>
          </a:xfrm>
          <a:prstGeom prst="vertic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 country </a:t>
            </a:r>
            <a:r>
              <a:rPr lang="en-US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a lot of national parks for 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endangered species.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901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D9E493-BE07-4BBF-9176-C214C5454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139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Clauses of purpose</a:t>
            </a:r>
            <a:b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04365E-45B2-4320-A250-76CAACFCA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85461"/>
            <a:ext cx="8596668" cy="475590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US" sz="2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to/in order to + infinitive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He is running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catch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bus.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He is running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 catch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bus.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that + can/will (present/future)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She will stay at the office late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that she can/will finish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report.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that +could/would (past)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He joined a gym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that he could become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fitter.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+ noun/-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form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 need special liquid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removing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paint from furniture.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 go to the supermarket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food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case + Present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Leave earlier in case you run into traffic.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case + Past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She kept a second set of keys in case she lost the first one.</a:t>
            </a:r>
          </a:p>
        </p:txBody>
      </p:sp>
    </p:spTree>
    <p:extLst>
      <p:ext uri="{BB962C8B-B14F-4D97-AF65-F5344CB8AC3E}">
        <p14:creationId xmlns:p14="http://schemas.microsoft.com/office/powerpoint/2010/main" val="1395826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36C29C-DB9D-4F51-92BE-9EA81F50B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62709"/>
            <a:ext cx="8596668" cy="74558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Island adventure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E2FFB2-96F8-4CB8-84AD-43E05DBEB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03513"/>
            <a:ext cx="8596668" cy="443784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 the item and say why you choose it.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C7EC555-B71F-4C7C-A04E-499ADE8EC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265" y="2194560"/>
            <a:ext cx="5683347" cy="4142020"/>
          </a:xfrm>
          <a:prstGeom prst="rect">
            <a:avLst/>
          </a:prstGeom>
        </p:spPr>
      </p:pic>
      <p:sp>
        <p:nvSpPr>
          <p:cNvPr id="5" name="Свиток: вертикальный 4">
            <a:extLst>
              <a:ext uri="{FF2B5EF4-FFF2-40B4-BE49-F238E27FC236}">
                <a16:creationId xmlns:a16="http://schemas.microsoft.com/office/drawing/2014/main" id="{941A4718-6D02-4E8A-9DB3-8181FB42C428}"/>
              </a:ext>
            </a:extLst>
          </p:cNvPr>
          <p:cNvSpPr/>
          <p:nvPr/>
        </p:nvSpPr>
        <p:spPr>
          <a:xfrm>
            <a:off x="6778543" y="2236763"/>
            <a:ext cx="2842535" cy="3418449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am taking sunscreen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 that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won’t get sunburnt.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am taking a pot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boil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water.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359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A8BF3E-2A41-41F0-BF56-8803F241C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7409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Clauses of reason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9639FD-A64B-48CB-B3AA-D79ABD862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77009"/>
            <a:ext cx="8596668" cy="4464353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because/since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Why don’t you like John?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Because he is arrogant and rude.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 of  + noun/-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form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due to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The airport was closed due to bad weather conditions.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 caught a cold because of standing in the rain for hours.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 of + the fact that….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due to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He failed his history test due to the fact that he hadn’t studied much.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as/on the grounds that/the reason for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68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BCD7C9-D869-47CB-805F-88C2B7870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513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up a dialogue.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E22FA2-A1D6-4ABB-856F-234F3254E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37253"/>
            <a:ext cx="8596668" cy="450411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So, Jane, what are your impressions of our trip to India so far?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Oh, it is  just amazing, </a:t>
            </a:r>
            <a:r>
              <a:rPr lang="en-US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skills and experience I gain from travelling around this country will give me life-long benefits. And what about you?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also find this trip totally breathtaking, even though I caught a cold </a:t>
            </a:r>
            <a:r>
              <a:rPr lang="en-US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 of walking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rain for hours.</a:t>
            </a:r>
          </a:p>
        </p:txBody>
      </p:sp>
    </p:spTree>
    <p:extLst>
      <p:ext uri="{BB962C8B-B14F-4D97-AF65-F5344CB8AC3E}">
        <p14:creationId xmlns:p14="http://schemas.microsoft.com/office/powerpoint/2010/main" val="3938814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FB6EC8-9AC6-4C2A-81D1-0438E9D3E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887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8A299AA-5873-4088-A75A-E4F61A2A9F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3324" y="1338263"/>
            <a:ext cx="8445390" cy="4703762"/>
          </a:xfrm>
        </p:spPr>
      </p:pic>
    </p:spTree>
    <p:extLst>
      <p:ext uri="{BB962C8B-B14F-4D97-AF65-F5344CB8AC3E}">
        <p14:creationId xmlns:p14="http://schemas.microsoft.com/office/powerpoint/2010/main" val="152113177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93</TotalTime>
  <Words>429</Words>
  <Application>Microsoft Office PowerPoint</Application>
  <PresentationFormat>Широкоэкранный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Times New Roman</vt:lpstr>
      <vt:lpstr>Trebuchet MS</vt:lpstr>
      <vt:lpstr>Wingdings</vt:lpstr>
      <vt:lpstr>Wingdings 3</vt:lpstr>
      <vt:lpstr>Аспект</vt:lpstr>
      <vt:lpstr>         Relative clauses Clauses of purpose and reason.</vt:lpstr>
      <vt:lpstr>Let’s start our trip to India….</vt:lpstr>
      <vt:lpstr>Give the definition, using relative clauses.</vt:lpstr>
      <vt:lpstr>Clauses of purpose </vt:lpstr>
      <vt:lpstr>Island adventure</vt:lpstr>
      <vt:lpstr>Clauses of reason</vt:lpstr>
      <vt:lpstr>Make up a dialogue.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Relative clauses Clauses of purpose and reason.</dc:title>
  <dc:creator>Таня</dc:creator>
  <cp:lastModifiedBy>Таня</cp:lastModifiedBy>
  <cp:revision>10</cp:revision>
  <dcterms:created xsi:type="dcterms:W3CDTF">2018-10-05T08:27:43Z</dcterms:created>
  <dcterms:modified xsi:type="dcterms:W3CDTF">2020-10-04T07:35:31Z</dcterms:modified>
</cp:coreProperties>
</file>