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70" r:id="rId11"/>
    <p:sldId id="272" r:id="rId12"/>
    <p:sldId id="273" r:id="rId13"/>
    <p:sldId id="274" r:id="rId14"/>
    <p:sldId id="275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660" autoAdjust="0"/>
  </p:normalViewPr>
  <p:slideViewPr>
    <p:cSldViewPr>
      <p:cViewPr varScale="1">
        <p:scale>
          <a:sx n="68" d="100"/>
          <a:sy n="68" d="100"/>
        </p:scale>
        <p:origin x="144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068960"/>
            <a:ext cx="6400800" cy="1731640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1941-1945 г.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отечественная война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6FA7882-B201-45FF-BDEE-CBF5AD923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32" y="4215338"/>
            <a:ext cx="3531535" cy="22734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2266524-5627-48FF-AD2C-DA73E7CFE0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4215337"/>
            <a:ext cx="3899428" cy="2273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  <a:t>Как была освобождена наша Родина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000108"/>
            <a:ext cx="7772400" cy="17145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/>
              <a:t>	В мае 1945 года после ожесточенных сражений наши войска взяли штурмом столицу фашистской Германии и водрузили флаг своего отечества над рейхстагом  в центре Берлина.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36088" y="2357430"/>
            <a:ext cx="3170711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2857496"/>
            <a:ext cx="4286280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8259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  <a:t>Как была освобождена наша Родина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857232"/>
            <a:ext cx="8401080" cy="24098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/>
              <a:t>	8 мая 1945 года сдавшиеся фашистские генералы признали полное поражение Германии в войне, а  9 мая вся наша страна с ликованием отметила День Победы. С тех пор ежегодно 9 мая над столицей России и городами – героями расцвечивает небо праздничный салют в честь великой победы над фашизмом.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DA31A02-61EE-4C46-A20F-653D7407D0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4"/>
          <a:stretch/>
        </p:blipFill>
        <p:spPr>
          <a:xfrm>
            <a:off x="4486260" y="3590941"/>
            <a:ext cx="4402832" cy="282095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6DCB3A-6AA8-44D5-BD97-22AE4F88C6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267060"/>
            <a:ext cx="3761272" cy="2820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  <a:t>Как была освобождена наша Родина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000108"/>
            <a:ext cx="8229600" cy="1971676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800" dirty="0"/>
              <a:t>	В руководстве страной во время Великой Отечественной войны огромную роль сыграл И.В. Сталин. Великим полководцем признан маршал Советского Союза Георгий Константинович Жуков.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28662" y="621508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И.В. Сталин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72264" y="621508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Г.К. Жуков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71802" y="3214686"/>
            <a:ext cx="3008535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25865F8-80A4-409C-BE78-D545796045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077" y="2780928"/>
            <a:ext cx="2265682" cy="322406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831144-F6D4-46F3-BEDD-BA029AABB5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560" r="19704" b="3674"/>
          <a:stretch/>
        </p:blipFill>
        <p:spPr>
          <a:xfrm>
            <a:off x="6212478" y="2780927"/>
            <a:ext cx="2355459" cy="322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972452" cy="58259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  <a:t>Награды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785794"/>
            <a:ext cx="8686800" cy="155257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/>
              <a:t>	В защите своей Родины героизм проявили сотни тысяч солдат и офицеров. Многие из них были награждены орденами и медалями, стали Героями Советского Союза.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15140" y="4143380"/>
            <a:ext cx="1905000" cy="1905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6108" y="4214818"/>
            <a:ext cx="1934189" cy="200026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90362" y="2180819"/>
            <a:ext cx="1448763" cy="160537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72264" y="2214554"/>
            <a:ext cx="2136472" cy="16430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34" y="2214554"/>
            <a:ext cx="2190765" cy="16430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714744" y="4214818"/>
            <a:ext cx="2286016" cy="235745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3143240" y="6488668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Звезда Героя Советского Союза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72134" y="3786190"/>
            <a:ext cx="3071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Медали «За доблестный труд»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5720" y="3786190"/>
            <a:ext cx="4357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         Ордена великой Отечественной войны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614364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Орден Великой Отечественной                           войны1-го класса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16" y="6215082"/>
            <a:ext cx="185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Орден  «Победа»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1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  <a:t>Как мы храним память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071546"/>
            <a:ext cx="8543956" cy="248126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/>
              <a:t>	Огонь вечной памяти горит не угасая во многих городах России, а также стоят памятники погибшим. В День Победы 9 мая мы вспоминаем с благодарностью всех павших и выстоявших в Великой Отечественной войне. Минутой молчания мы чтим всех, кто отстоял независимость нашего Отечества.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502E31-B6DA-45DF-9EA0-0297FAEBF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966" y="3457204"/>
            <a:ext cx="4092889" cy="30305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03BD5E-5861-4CF7-BAA5-200E18534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2975" y="3852375"/>
            <a:ext cx="4005658" cy="265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7772400" cy="86409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Вопросы 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8229600" cy="3375826"/>
          </a:xfrm>
        </p:spPr>
        <p:txBody>
          <a:bodyPr>
            <a:noAutofit/>
          </a:bodyPr>
          <a:lstStyle/>
          <a:p>
            <a:pPr algn="just"/>
            <a:r>
              <a:rPr lang="ru-RU" sz="3200" dirty="0"/>
              <a:t>Назовите годы Великой Отечественной войны?</a:t>
            </a:r>
          </a:p>
          <a:p>
            <a:pPr algn="just"/>
            <a:r>
              <a:rPr lang="ru-RU" sz="3200" dirty="0"/>
              <a:t>Кто и с какой целью напал на нашу Родину?</a:t>
            </a:r>
          </a:p>
          <a:p>
            <a:pPr algn="just"/>
            <a:r>
              <a:rPr lang="ru-RU" sz="3200" dirty="0"/>
              <a:t>Какие вы знаете города,  прославившиеся своей героической обороной во время войны?</a:t>
            </a:r>
          </a:p>
          <a:p>
            <a:pPr algn="just"/>
            <a:r>
              <a:rPr lang="ru-RU" sz="3200" dirty="0"/>
              <a:t>На какое государство первым напали немецкие  захватчики?</a:t>
            </a:r>
          </a:p>
          <a:p>
            <a:pPr algn="just"/>
            <a:r>
              <a:rPr lang="ru-RU" sz="3200" dirty="0"/>
              <a:t>Когда отмечается День Победы?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604448" cy="106613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  <a:t>Начало Великой Отечественной  войны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3968" y="1484784"/>
            <a:ext cx="4517104" cy="48519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cs typeface="Times New Roman" panose="02020603050405020304" pitchFamily="18" charset="0"/>
              </a:rPr>
              <a:t>	В 1939 году в Европе началась Вторая мировая война. Её развязали германские фашисты под руководством Адольфа Гитлера. </a:t>
            </a:r>
          </a:p>
          <a:p>
            <a:pPr marL="0" indent="0" algn="just">
              <a:buNone/>
            </a:pPr>
            <a:r>
              <a:rPr lang="ru-RU" sz="2400" dirty="0">
                <a:cs typeface="Times New Roman" panose="02020603050405020304" pitchFamily="18" charset="0"/>
              </a:rPr>
              <a:t>В эту войну втянулись   государства Европы, некоторые государства Азии, Африки, Америки.</a:t>
            </a: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584" y="1639362"/>
            <a:ext cx="2901264" cy="3579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58259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  <a:t>Начало Великой Отечественной  войны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000108"/>
            <a:ext cx="8229600" cy="185738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>
                <a:cs typeface="Times New Roman" panose="02020603050405020304" pitchFamily="18" charset="0"/>
              </a:rPr>
              <a:t>	В 1941 году война пришла и на нашу землю. Рано утром 22 июня гитлеровские войска перешли границу СССР. Фашистские главари хотели поработить наш народ, захватить природные богатства нашей страны, разграбить или уничтожить её культурные ценности.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165186-7394-4CDF-96CF-54B793209D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57" t="8009" r="5202" b="7992"/>
          <a:stretch/>
        </p:blipFill>
        <p:spPr>
          <a:xfrm>
            <a:off x="428596" y="3035008"/>
            <a:ext cx="4467080" cy="33089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9D62F4-062B-444A-8E00-296518262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2924321"/>
            <a:ext cx="2847067" cy="3645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58259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  <a:t>Начало Великой Отечественной  войны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928670"/>
            <a:ext cx="8329642" cy="21402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	Началась самая страшная в истории нашей страны Великая Отечественная война. Она длилась почти четыре года (1418 дней и ночей) и унесла жизни 30 миллионов советских воинов и мирных жителей, а  потери во всём мире составило более 70 миллионов человек.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047" y="3408937"/>
            <a:ext cx="3902937" cy="29272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3866" y="3421679"/>
            <a:ext cx="3682752" cy="2927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543956" cy="654032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  <a:t>Начало Великой Отечественной войны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000108"/>
            <a:ext cx="8715436" cy="17859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/>
              <a:t>	Смертельная угроза нависла над нашей Родиной. Все, кто мог воевать, держать оружие в руках  ушли на фронт. Остальные помогали армии в тылу, обеспечивая её продовольствием, снаряжением и боеприпасами. Наступили тяжелые годы голода, борьбы за свободу и жизнь.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254DEA-4EA1-4BEE-90B7-D0657E9A7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863" y="3284984"/>
            <a:ext cx="3889091" cy="292494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C269F8-DD96-4FD8-B198-93531F3DD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3110" y="2857496"/>
            <a:ext cx="3828555" cy="259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72547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  <a:t>Начало Великой Отечественной  войны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000108"/>
            <a:ext cx="8229600" cy="24446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/>
              <a:t>	Тяжким бременем легла война на весь наш народ. Больницы, санатории, дома отдыха, школы, клубы были переоборудованы в госпитали, где лечили раненых. На заводах к станкам вставали подростки, заменив старших. Старики и женщины работали в колхозах. Все трудились на благо родины.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99E91EB-B256-40F2-A472-043EEFF626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407980"/>
            <a:ext cx="3927950" cy="29459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6AA65E-05C0-46AF-B5DB-01EE2D5FA8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9824" y="3900241"/>
            <a:ext cx="3836645" cy="263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643998" cy="850106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</a:br>
            <a:b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</a:br>
            <a: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  <a:t>Ход  Великой Отечественной  войны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980728"/>
            <a:ext cx="8401080" cy="234742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</a:p>
          <a:p>
            <a:pPr marL="0" indent="0" algn="just">
              <a:buNone/>
            </a:pPr>
            <a:r>
              <a:rPr lang="ru-RU" dirty="0"/>
              <a:t>	Красная Армия вынуждена была отступать, ведя тяжелые оборонительные бои. Народ хранит память о героической обороне пограничной Брестской крепости, городов-героев Киева, Смоленска, Одессы, Севастополя и других.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593839-BE71-4E1B-9F11-0B82A039B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17" y="3328148"/>
            <a:ext cx="3933366" cy="266100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1C8229-A370-4445-A15D-382A6E6C0E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1868" y="3789040"/>
            <a:ext cx="3810001" cy="25288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755B14B-147A-4D88-899D-190E15C83F83}"/>
              </a:ext>
            </a:extLst>
          </p:cNvPr>
          <p:cNvSpPr txBox="1"/>
          <p:nvPr/>
        </p:nvSpPr>
        <p:spPr>
          <a:xfrm>
            <a:off x="755576" y="616530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Брест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E6FB0E-59E9-42EF-BD1A-6C05E4F6F27B}"/>
              </a:ext>
            </a:extLst>
          </p:cNvPr>
          <p:cNvSpPr txBox="1"/>
          <p:nvPr/>
        </p:nvSpPr>
        <p:spPr>
          <a:xfrm>
            <a:off x="5096688" y="3312943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Киев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75240" cy="648072"/>
          </a:xfrm>
        </p:spPr>
        <p:txBody>
          <a:bodyPr>
            <a:noAutofit/>
          </a:bodyPr>
          <a:lstStyle/>
          <a:p>
            <a:pPr algn="ctr"/>
            <a:br>
              <a:rPr lang="ru-RU" sz="3200" b="1" i="1" dirty="0">
                <a:solidFill>
                  <a:schemeClr val="tx1"/>
                </a:solidFill>
                <a:latin typeface="Cambria" pitchFamily="18" charset="0"/>
              </a:rPr>
            </a:br>
            <a:br>
              <a:rPr lang="ru-RU" sz="3200" b="1" i="1" dirty="0">
                <a:solidFill>
                  <a:schemeClr val="tx1"/>
                </a:solidFill>
                <a:latin typeface="Cambria" pitchFamily="18" charset="0"/>
              </a:rPr>
            </a:br>
            <a:br>
              <a:rPr lang="ru-RU" sz="3200" b="1" i="1" dirty="0">
                <a:solidFill>
                  <a:schemeClr val="tx1"/>
                </a:solidFill>
                <a:latin typeface="Cambria" pitchFamily="18" charset="0"/>
              </a:rPr>
            </a:br>
            <a:r>
              <a:rPr lang="ru-RU" sz="2400" b="1" i="1" dirty="0">
                <a:solidFill>
                  <a:schemeClr val="tx1"/>
                </a:solidFill>
                <a:latin typeface="Cambria" pitchFamily="18" charset="0"/>
              </a:rPr>
              <a:t>Ход Великой Отечественной  войны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052736"/>
            <a:ext cx="8721602" cy="51125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Первого сентября 1939 года Германия напала на Польшу, положив начало Второй мировой войне, а к 1941 году Германия и ее союзники господствовали на европейском континенте.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В России Первый тревожный сигнал поступил в Москву в ОЗ:О7. Адмирал Филипп Октябрьский доложил Георгию Жукову: на Севастополь летят неизвестные самолёты.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B6530D1-3279-4422-813A-814E72CEFC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144295"/>
            <a:ext cx="3457690" cy="245784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C8E482-B8AF-488C-82F4-C6794362FC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8396" y="4262726"/>
            <a:ext cx="3322712" cy="23618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FB53BC-E994-4318-8FB4-457D72B93AA9}"/>
              </a:ext>
            </a:extLst>
          </p:cNvPr>
          <p:cNvSpPr txBox="1"/>
          <p:nvPr/>
        </p:nvSpPr>
        <p:spPr>
          <a:xfrm>
            <a:off x="5328810" y="3734058"/>
            <a:ext cx="3322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Севастополь 1941 г.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0FECF4-E3AF-499E-88C9-15E48F356E47}"/>
              </a:ext>
            </a:extLst>
          </p:cNvPr>
          <p:cNvSpPr txBox="1"/>
          <p:nvPr/>
        </p:nvSpPr>
        <p:spPr>
          <a:xfrm>
            <a:off x="762892" y="3734058"/>
            <a:ext cx="2873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Польша 1939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772400" cy="3571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Cambria" pitchFamily="18" charset="0"/>
              </a:rPr>
              <a:t>Ход Великой отечественной войны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714356"/>
            <a:ext cx="8229600" cy="24288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/>
              <a:t>	Осенью 1941 года фашисты подошли к Москве. В битве под Москвой гитлеровская армия впервые потерпела поражение. Советский народ поверил в свою будущую победу. И все же фашистам удалось захватить Прибалтику, Белоруссию, Украину, Крым, Северный Кавказ и выйти к берегам Волги у Сталинграда.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3702" y="4572008"/>
            <a:ext cx="2288006" cy="200887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3143247"/>
            <a:ext cx="2266361" cy="155314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3071810"/>
            <a:ext cx="2689379" cy="35004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14678" y="3571876"/>
            <a:ext cx="3337897" cy="22145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Оранжевый и красный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659</TotalTime>
  <Words>692</Words>
  <Application>Microsoft Office PowerPoint</Application>
  <PresentationFormat>Экран (4:3)</PresentationFormat>
  <Paragraphs>48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Calibri</vt:lpstr>
      <vt:lpstr>Cambria</vt:lpstr>
      <vt:lpstr>Franklin Gothic Book</vt:lpstr>
      <vt:lpstr>Perpetua</vt:lpstr>
      <vt:lpstr>Times New Roman</vt:lpstr>
      <vt:lpstr>Wingdings 2</vt:lpstr>
      <vt:lpstr>Справедливость</vt:lpstr>
      <vt:lpstr>Великая отечественная война</vt:lpstr>
      <vt:lpstr>Начало Великой Отечественной  войны</vt:lpstr>
      <vt:lpstr>Начало Великой Отечественной  войны</vt:lpstr>
      <vt:lpstr>Начало Великой Отечественной  войны</vt:lpstr>
      <vt:lpstr>Начало Великой Отечественной войны</vt:lpstr>
      <vt:lpstr>Начало Великой Отечественной  войны</vt:lpstr>
      <vt:lpstr>  Ход  Великой Отечественной  войны</vt:lpstr>
      <vt:lpstr>   Ход Великой Отечественной  войны</vt:lpstr>
      <vt:lpstr>Ход Великой отечественной войны</vt:lpstr>
      <vt:lpstr>Как была освобождена наша Родина</vt:lpstr>
      <vt:lpstr>Как была освобождена наша Родина</vt:lpstr>
      <vt:lpstr>Как была освобождена наша Родина</vt:lpstr>
      <vt:lpstr>Награды </vt:lpstr>
      <vt:lpstr>Как мы храним память</vt:lpstr>
      <vt:lpstr>Вопросы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Годы священной войны</dc:title>
  <dc:creator>ATD</dc:creator>
  <cp:lastModifiedBy>79080294845</cp:lastModifiedBy>
  <cp:revision>79</cp:revision>
  <dcterms:modified xsi:type="dcterms:W3CDTF">2023-07-08T09:50:16Z</dcterms:modified>
</cp:coreProperties>
</file>