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5" r:id="rId4"/>
    <p:sldId id="257" r:id="rId5"/>
    <p:sldId id="281" r:id="rId6"/>
    <p:sldId id="282" r:id="rId7"/>
    <p:sldId id="285" r:id="rId8"/>
    <p:sldId id="283" r:id="rId9"/>
    <p:sldId id="267" r:id="rId10"/>
    <p:sldId id="272" r:id="rId11"/>
    <p:sldId id="271" r:id="rId12"/>
    <p:sldId id="270" r:id="rId13"/>
    <p:sldId id="269" r:id="rId14"/>
    <p:sldId id="268" r:id="rId15"/>
    <p:sldId id="274" r:id="rId16"/>
    <p:sldId id="273" r:id="rId17"/>
    <p:sldId id="277" r:id="rId18"/>
    <p:sldId id="278" r:id="rId19"/>
    <p:sldId id="279" r:id="rId20"/>
    <p:sldId id="280" r:id="rId21"/>
    <p:sldId id="276" r:id="rId22"/>
    <p:sldId id="286" r:id="rId23"/>
    <p:sldId id="28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6B9233-F2BC-49F1-B6E5-DF845935591E}" v="56" dt="2023-07-07T14:44:41.1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7" autoAdjust="0"/>
    <p:restoredTop sz="94660"/>
  </p:normalViewPr>
  <p:slideViewPr>
    <p:cSldViewPr snapToGrid="0">
      <p:cViewPr varScale="1">
        <p:scale>
          <a:sx n="68" d="100"/>
          <a:sy n="68" d="100"/>
        </p:scale>
        <p:origin x="8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ma Mag" userId="26a66d1523882b66" providerId="LiveId" clId="{1281F717-9A27-422E-A1DA-5709CA46DB85}"/>
    <pc:docChg chg="custSel addSld delSld modSld">
      <pc:chgData name="Jamma Mag" userId="26a66d1523882b66" providerId="LiveId" clId="{1281F717-9A27-422E-A1DA-5709CA46DB85}" dt="2023-06-14T09:49:47.461" v="47" actId="114"/>
      <pc:docMkLst>
        <pc:docMk/>
      </pc:docMkLst>
      <pc:sldChg chg="addSp delSp modSp mod">
        <pc:chgData name="Jamma Mag" userId="26a66d1523882b66" providerId="LiveId" clId="{1281F717-9A27-422E-A1DA-5709CA46DB85}" dt="2023-06-14T09:35:11.541" v="23" actId="1076"/>
        <pc:sldMkLst>
          <pc:docMk/>
          <pc:sldMk cId="2317242029" sldId="256"/>
        </pc:sldMkLst>
        <pc:spChg chg="del">
          <ac:chgData name="Jamma Mag" userId="26a66d1523882b66" providerId="LiveId" clId="{1281F717-9A27-422E-A1DA-5709CA46DB85}" dt="2023-06-14T09:33:56.938" v="8" actId="478"/>
          <ac:spMkLst>
            <pc:docMk/>
            <pc:sldMk cId="2317242029" sldId="256"/>
            <ac:spMk id="7" creationId="{FEC3272F-8488-3C18-8793-97ED9D4265CD}"/>
          </ac:spMkLst>
        </pc:spChg>
        <pc:spChg chg="add mod">
          <ac:chgData name="Jamma Mag" userId="26a66d1523882b66" providerId="LiveId" clId="{1281F717-9A27-422E-A1DA-5709CA46DB85}" dt="2023-06-14T09:35:11.541" v="23" actId="1076"/>
          <ac:spMkLst>
            <pc:docMk/>
            <pc:sldMk cId="2317242029" sldId="256"/>
            <ac:spMk id="8" creationId="{E7AAB0BA-DF8B-6980-D3AF-B8DB9E8836DA}"/>
          </ac:spMkLst>
        </pc:spChg>
        <pc:spChg chg="del mod">
          <ac:chgData name="Jamma Mag" userId="26a66d1523882b66" providerId="LiveId" clId="{1281F717-9A27-422E-A1DA-5709CA46DB85}" dt="2023-06-14T09:33:54.914" v="7" actId="478"/>
          <ac:spMkLst>
            <pc:docMk/>
            <pc:sldMk cId="2317242029" sldId="256"/>
            <ac:spMk id="9" creationId="{9044FBE7-9151-25E1-25D7-CB1760CFE32B}"/>
          </ac:spMkLst>
        </pc:spChg>
        <pc:spChg chg="del">
          <ac:chgData name="Jamma Mag" userId="26a66d1523882b66" providerId="LiveId" clId="{1281F717-9A27-422E-A1DA-5709CA46DB85}" dt="2023-06-14T09:33:52.547" v="5" actId="478"/>
          <ac:spMkLst>
            <pc:docMk/>
            <pc:sldMk cId="2317242029" sldId="256"/>
            <ac:spMk id="11" creationId="{FFFB4416-4CC1-4D36-52CC-78FE1A1B7A54}"/>
          </ac:spMkLst>
        </pc:spChg>
        <pc:spChg chg="del">
          <ac:chgData name="Jamma Mag" userId="26a66d1523882b66" providerId="LiveId" clId="{1281F717-9A27-422E-A1DA-5709CA46DB85}" dt="2023-06-14T09:33:50.449" v="4" actId="478"/>
          <ac:spMkLst>
            <pc:docMk/>
            <pc:sldMk cId="2317242029" sldId="256"/>
            <ac:spMk id="13" creationId="{453C3B0C-D5B7-D229-9093-D4E0E6FFDCC8}"/>
          </ac:spMkLst>
        </pc:spChg>
        <pc:spChg chg="del mod">
          <ac:chgData name="Jamma Mag" userId="26a66d1523882b66" providerId="LiveId" clId="{1281F717-9A27-422E-A1DA-5709CA46DB85}" dt="2023-06-14T09:33:47.537" v="3" actId="478"/>
          <ac:spMkLst>
            <pc:docMk/>
            <pc:sldMk cId="2317242029" sldId="256"/>
            <ac:spMk id="15" creationId="{E36EA537-C9CA-EDC2-E388-4776A4B70BF7}"/>
          </ac:spMkLst>
        </pc:spChg>
      </pc:sldChg>
      <pc:sldChg chg="modSp mod">
        <pc:chgData name="Jamma Mag" userId="26a66d1523882b66" providerId="LiveId" clId="{1281F717-9A27-422E-A1DA-5709CA46DB85}" dt="2023-06-14T09:48:12.800" v="33" actId="114"/>
        <pc:sldMkLst>
          <pc:docMk/>
          <pc:sldMk cId="2755226445" sldId="257"/>
        </pc:sldMkLst>
        <pc:spChg chg="mod">
          <ac:chgData name="Jamma Mag" userId="26a66d1523882b66" providerId="LiveId" clId="{1281F717-9A27-422E-A1DA-5709CA46DB85}" dt="2023-06-14T09:48:12.800" v="33" actId="114"/>
          <ac:spMkLst>
            <pc:docMk/>
            <pc:sldMk cId="2755226445" sldId="257"/>
            <ac:spMk id="9" creationId="{4E73E2F4-9783-9F2D-23C7-F2D6C7D0E9BE}"/>
          </ac:spMkLst>
        </pc:spChg>
      </pc:sldChg>
      <pc:sldChg chg="modSp mod">
        <pc:chgData name="Jamma Mag" userId="26a66d1523882b66" providerId="LiveId" clId="{1281F717-9A27-422E-A1DA-5709CA46DB85}" dt="2023-06-14T09:48:53.458" v="38" actId="114"/>
        <pc:sldMkLst>
          <pc:docMk/>
          <pc:sldMk cId="3480004910" sldId="268"/>
        </pc:sldMkLst>
        <pc:spChg chg="mod">
          <ac:chgData name="Jamma Mag" userId="26a66d1523882b66" providerId="LiveId" clId="{1281F717-9A27-422E-A1DA-5709CA46DB85}" dt="2023-06-14T09:48:53.458" v="38" actId="114"/>
          <ac:spMkLst>
            <pc:docMk/>
            <pc:sldMk cId="3480004910" sldId="268"/>
            <ac:spMk id="7" creationId="{7567E54B-35DD-3A5E-E3E6-A1370CC06259}"/>
          </ac:spMkLst>
        </pc:spChg>
      </pc:sldChg>
      <pc:sldChg chg="modSp mod">
        <pc:chgData name="Jamma Mag" userId="26a66d1523882b66" providerId="LiveId" clId="{1281F717-9A27-422E-A1DA-5709CA46DB85}" dt="2023-06-14T09:48:46.881" v="37" actId="114"/>
        <pc:sldMkLst>
          <pc:docMk/>
          <pc:sldMk cId="1667046899" sldId="269"/>
        </pc:sldMkLst>
        <pc:spChg chg="mod">
          <ac:chgData name="Jamma Mag" userId="26a66d1523882b66" providerId="LiveId" clId="{1281F717-9A27-422E-A1DA-5709CA46DB85}" dt="2023-06-14T09:48:46.881" v="37" actId="114"/>
          <ac:spMkLst>
            <pc:docMk/>
            <pc:sldMk cId="1667046899" sldId="269"/>
            <ac:spMk id="7" creationId="{71829463-906E-D096-B080-204864467B6A}"/>
          </ac:spMkLst>
        </pc:spChg>
      </pc:sldChg>
      <pc:sldChg chg="modSp mod">
        <pc:chgData name="Jamma Mag" userId="26a66d1523882b66" providerId="LiveId" clId="{1281F717-9A27-422E-A1DA-5709CA46DB85}" dt="2023-06-14T09:48:41.255" v="36" actId="114"/>
        <pc:sldMkLst>
          <pc:docMk/>
          <pc:sldMk cId="426578523" sldId="270"/>
        </pc:sldMkLst>
        <pc:spChg chg="mod">
          <ac:chgData name="Jamma Mag" userId="26a66d1523882b66" providerId="LiveId" clId="{1281F717-9A27-422E-A1DA-5709CA46DB85}" dt="2023-06-14T09:48:41.255" v="36" actId="114"/>
          <ac:spMkLst>
            <pc:docMk/>
            <pc:sldMk cId="426578523" sldId="270"/>
            <ac:spMk id="7" creationId="{B5EDC7DD-162D-6DAC-4BF1-5B400731894F}"/>
          </ac:spMkLst>
        </pc:spChg>
      </pc:sldChg>
      <pc:sldChg chg="modSp mod">
        <pc:chgData name="Jamma Mag" userId="26a66d1523882b66" providerId="LiveId" clId="{1281F717-9A27-422E-A1DA-5709CA46DB85}" dt="2023-06-14T09:48:35.362" v="35" actId="114"/>
        <pc:sldMkLst>
          <pc:docMk/>
          <pc:sldMk cId="161336583" sldId="271"/>
        </pc:sldMkLst>
        <pc:spChg chg="mod">
          <ac:chgData name="Jamma Mag" userId="26a66d1523882b66" providerId="LiveId" clId="{1281F717-9A27-422E-A1DA-5709CA46DB85}" dt="2023-06-14T09:48:35.362" v="35" actId="114"/>
          <ac:spMkLst>
            <pc:docMk/>
            <pc:sldMk cId="161336583" sldId="271"/>
            <ac:spMk id="7" creationId="{F51AA1D9-FA41-C19E-BC9E-91A1C37A015D}"/>
          </ac:spMkLst>
        </pc:spChg>
      </pc:sldChg>
      <pc:sldChg chg="modSp mod">
        <pc:chgData name="Jamma Mag" userId="26a66d1523882b66" providerId="LiveId" clId="{1281F717-9A27-422E-A1DA-5709CA46DB85}" dt="2023-06-14T09:48:27.546" v="34" actId="114"/>
        <pc:sldMkLst>
          <pc:docMk/>
          <pc:sldMk cId="3154382003" sldId="272"/>
        </pc:sldMkLst>
        <pc:spChg chg="mod">
          <ac:chgData name="Jamma Mag" userId="26a66d1523882b66" providerId="LiveId" clId="{1281F717-9A27-422E-A1DA-5709CA46DB85}" dt="2023-06-14T09:48:27.546" v="34" actId="114"/>
          <ac:spMkLst>
            <pc:docMk/>
            <pc:sldMk cId="3154382003" sldId="272"/>
            <ac:spMk id="8" creationId="{96CA6BC1-C8B7-B15A-B244-DBABF8912724}"/>
          </ac:spMkLst>
        </pc:spChg>
      </pc:sldChg>
      <pc:sldChg chg="modSp mod">
        <pc:chgData name="Jamma Mag" userId="26a66d1523882b66" providerId="LiveId" clId="{1281F717-9A27-422E-A1DA-5709CA46DB85}" dt="2023-06-14T09:49:04.402" v="40" actId="114"/>
        <pc:sldMkLst>
          <pc:docMk/>
          <pc:sldMk cId="231601773" sldId="273"/>
        </pc:sldMkLst>
        <pc:spChg chg="mod">
          <ac:chgData name="Jamma Mag" userId="26a66d1523882b66" providerId="LiveId" clId="{1281F717-9A27-422E-A1DA-5709CA46DB85}" dt="2023-06-14T09:49:04.402" v="40" actId="114"/>
          <ac:spMkLst>
            <pc:docMk/>
            <pc:sldMk cId="231601773" sldId="273"/>
            <ac:spMk id="7" creationId="{1FEC7DD6-8DDE-27D1-2546-7521013A1E2E}"/>
          </ac:spMkLst>
        </pc:spChg>
      </pc:sldChg>
      <pc:sldChg chg="modSp mod">
        <pc:chgData name="Jamma Mag" userId="26a66d1523882b66" providerId="LiveId" clId="{1281F717-9A27-422E-A1DA-5709CA46DB85}" dt="2023-06-14T09:48:59.103" v="39" actId="114"/>
        <pc:sldMkLst>
          <pc:docMk/>
          <pc:sldMk cId="2189074841" sldId="274"/>
        </pc:sldMkLst>
        <pc:spChg chg="mod">
          <ac:chgData name="Jamma Mag" userId="26a66d1523882b66" providerId="LiveId" clId="{1281F717-9A27-422E-A1DA-5709CA46DB85}" dt="2023-06-14T09:48:59.103" v="39" actId="114"/>
          <ac:spMkLst>
            <pc:docMk/>
            <pc:sldMk cId="2189074841" sldId="274"/>
            <ac:spMk id="7" creationId="{4295F9D0-9FF6-A653-2FA9-E09964C39A13}"/>
          </ac:spMkLst>
        </pc:spChg>
      </pc:sldChg>
      <pc:sldChg chg="modSp mod">
        <pc:chgData name="Jamma Mag" userId="26a66d1523882b66" providerId="LiveId" clId="{1281F717-9A27-422E-A1DA-5709CA46DB85}" dt="2023-06-14T09:47:50.539" v="29" actId="1076"/>
        <pc:sldMkLst>
          <pc:docMk/>
          <pc:sldMk cId="224813487" sldId="275"/>
        </pc:sldMkLst>
        <pc:spChg chg="mod">
          <ac:chgData name="Jamma Mag" userId="26a66d1523882b66" providerId="LiveId" clId="{1281F717-9A27-422E-A1DA-5709CA46DB85}" dt="2023-06-14T09:47:50.539" v="29" actId="1076"/>
          <ac:spMkLst>
            <pc:docMk/>
            <pc:sldMk cId="224813487" sldId="275"/>
            <ac:spMk id="10" creationId="{9D0B3D70-718F-B69B-84F6-8DF6B3C2BA7B}"/>
          </ac:spMkLst>
        </pc:spChg>
      </pc:sldChg>
      <pc:sldChg chg="modSp mod">
        <pc:chgData name="Jamma Mag" userId="26a66d1523882b66" providerId="LiveId" clId="{1281F717-9A27-422E-A1DA-5709CA46DB85}" dt="2023-06-14T09:49:47.461" v="47" actId="114"/>
        <pc:sldMkLst>
          <pc:docMk/>
          <pc:sldMk cId="1841644082" sldId="276"/>
        </pc:sldMkLst>
        <pc:spChg chg="mod">
          <ac:chgData name="Jamma Mag" userId="26a66d1523882b66" providerId="LiveId" clId="{1281F717-9A27-422E-A1DA-5709CA46DB85}" dt="2023-06-14T09:49:47.461" v="47" actId="114"/>
          <ac:spMkLst>
            <pc:docMk/>
            <pc:sldMk cId="1841644082" sldId="276"/>
            <ac:spMk id="10" creationId="{0AFB1601-FA7D-96CE-26E1-8047B39D50EF}"/>
          </ac:spMkLst>
        </pc:spChg>
      </pc:sldChg>
      <pc:sldChg chg="modSp mod">
        <pc:chgData name="Jamma Mag" userId="26a66d1523882b66" providerId="LiveId" clId="{1281F717-9A27-422E-A1DA-5709CA46DB85}" dt="2023-06-14T09:49:15.953" v="42" actId="114"/>
        <pc:sldMkLst>
          <pc:docMk/>
          <pc:sldMk cId="1365301302" sldId="278"/>
        </pc:sldMkLst>
        <pc:spChg chg="mod">
          <ac:chgData name="Jamma Mag" userId="26a66d1523882b66" providerId="LiveId" clId="{1281F717-9A27-422E-A1DA-5709CA46DB85}" dt="2023-06-14T09:49:15.953" v="42" actId="114"/>
          <ac:spMkLst>
            <pc:docMk/>
            <pc:sldMk cId="1365301302" sldId="278"/>
            <ac:spMk id="8" creationId="{1CDD2B9F-8F7A-8BB2-BC67-E6A7F64EDCB4}"/>
          </ac:spMkLst>
        </pc:spChg>
      </pc:sldChg>
      <pc:sldChg chg="modSp mod">
        <pc:chgData name="Jamma Mag" userId="26a66d1523882b66" providerId="LiveId" clId="{1281F717-9A27-422E-A1DA-5709CA46DB85}" dt="2023-06-14T09:49:25.166" v="43" actId="114"/>
        <pc:sldMkLst>
          <pc:docMk/>
          <pc:sldMk cId="3121500979" sldId="279"/>
        </pc:sldMkLst>
        <pc:spChg chg="mod">
          <ac:chgData name="Jamma Mag" userId="26a66d1523882b66" providerId="LiveId" clId="{1281F717-9A27-422E-A1DA-5709CA46DB85}" dt="2023-06-14T09:49:25.166" v="43" actId="114"/>
          <ac:spMkLst>
            <pc:docMk/>
            <pc:sldMk cId="3121500979" sldId="279"/>
            <ac:spMk id="8" creationId="{FBCB820F-CA8E-A381-5CF9-8D8EBFB52C8F}"/>
          </ac:spMkLst>
        </pc:spChg>
      </pc:sldChg>
      <pc:sldChg chg="modSp mod">
        <pc:chgData name="Jamma Mag" userId="26a66d1523882b66" providerId="LiveId" clId="{1281F717-9A27-422E-A1DA-5709CA46DB85}" dt="2023-06-14T09:49:30.165" v="44" actId="114"/>
        <pc:sldMkLst>
          <pc:docMk/>
          <pc:sldMk cId="1363298110" sldId="280"/>
        </pc:sldMkLst>
        <pc:spChg chg="mod">
          <ac:chgData name="Jamma Mag" userId="26a66d1523882b66" providerId="LiveId" clId="{1281F717-9A27-422E-A1DA-5709CA46DB85}" dt="2023-06-14T09:49:30.165" v="44" actId="114"/>
          <ac:spMkLst>
            <pc:docMk/>
            <pc:sldMk cId="1363298110" sldId="280"/>
            <ac:spMk id="8" creationId="{36CAD1AC-35F1-3D50-B02A-983FF00CD4D6}"/>
          </ac:spMkLst>
        </pc:spChg>
      </pc:sldChg>
      <pc:sldChg chg="modSp new del mod">
        <pc:chgData name="Jamma Mag" userId="26a66d1523882b66" providerId="LiveId" clId="{1281F717-9A27-422E-A1DA-5709CA46DB85}" dt="2023-06-14T09:35:18.787" v="24" actId="2696"/>
        <pc:sldMkLst>
          <pc:docMk/>
          <pc:sldMk cId="3295423026" sldId="281"/>
        </pc:sldMkLst>
        <pc:spChg chg="mod">
          <ac:chgData name="Jamma Mag" userId="26a66d1523882b66" providerId="LiveId" clId="{1281F717-9A27-422E-A1DA-5709CA46DB85}" dt="2023-06-14T09:33:36.857" v="1"/>
          <ac:spMkLst>
            <pc:docMk/>
            <pc:sldMk cId="3295423026" sldId="281"/>
            <ac:spMk id="3" creationId="{24A2A5C2-76D5-F717-9EB0-DBF85469912C}"/>
          </ac:spMkLst>
        </pc:spChg>
      </pc:sldChg>
    </pc:docChg>
  </pc:docChgLst>
  <pc:docChgLst>
    <pc:chgData name="Jamma Mag" userId="26a66d1523882b66" providerId="LiveId" clId="{2A6B9233-F2BC-49F1-B6E5-DF845935591E}"/>
    <pc:docChg chg="custSel addSld delSld modSld sldOrd">
      <pc:chgData name="Jamma Mag" userId="26a66d1523882b66" providerId="LiveId" clId="{2A6B9233-F2BC-49F1-B6E5-DF845935591E}" dt="2023-07-07T17:19:05.549" v="689" actId="1076"/>
      <pc:docMkLst>
        <pc:docMk/>
      </pc:docMkLst>
      <pc:sldChg chg="addSp delSp modSp mod">
        <pc:chgData name="Jamma Mag" userId="26a66d1523882b66" providerId="LiveId" clId="{2A6B9233-F2BC-49F1-B6E5-DF845935591E}" dt="2023-07-07T14:06:26.593" v="577" actId="478"/>
        <pc:sldMkLst>
          <pc:docMk/>
          <pc:sldMk cId="2317242029" sldId="256"/>
        </pc:sldMkLst>
        <pc:spChg chg="add del mod">
          <ac:chgData name="Jamma Mag" userId="26a66d1523882b66" providerId="LiveId" clId="{2A6B9233-F2BC-49F1-B6E5-DF845935591E}" dt="2023-07-07T14:06:26.593" v="577" actId="478"/>
          <ac:spMkLst>
            <pc:docMk/>
            <pc:sldMk cId="2317242029" sldId="256"/>
            <ac:spMk id="7" creationId="{BEA98752-6739-DCCA-B33C-F4EA169CDDB6}"/>
          </ac:spMkLst>
        </pc:spChg>
        <pc:spChg chg="mod">
          <ac:chgData name="Jamma Mag" userId="26a66d1523882b66" providerId="LiveId" clId="{2A6B9233-F2BC-49F1-B6E5-DF845935591E}" dt="2023-07-07T13:41:26.577" v="568" actId="1076"/>
          <ac:spMkLst>
            <pc:docMk/>
            <pc:sldMk cId="2317242029" sldId="256"/>
            <ac:spMk id="8" creationId="{E7AAB0BA-DF8B-6980-D3AF-B8DB9E8836DA}"/>
          </ac:spMkLst>
        </pc:spChg>
        <pc:picChg chg="del mod modCrop">
          <ac:chgData name="Jamma Mag" userId="26a66d1523882b66" providerId="LiveId" clId="{2A6B9233-F2BC-49F1-B6E5-DF845935591E}" dt="2023-07-07T14:05:59.587" v="574" actId="478"/>
          <ac:picMkLst>
            <pc:docMk/>
            <pc:sldMk cId="2317242029" sldId="256"/>
            <ac:picMk id="4" creationId="{4C0F57FB-97EB-C963-2CBC-A00522B301FE}"/>
          </ac:picMkLst>
        </pc:picChg>
        <pc:picChg chg="mod modCrop">
          <ac:chgData name="Jamma Mag" userId="26a66d1523882b66" providerId="LiveId" clId="{2A6B9233-F2BC-49F1-B6E5-DF845935591E}" dt="2023-07-07T14:06:11.198" v="575" actId="1076"/>
          <ac:picMkLst>
            <pc:docMk/>
            <pc:sldMk cId="2317242029" sldId="256"/>
            <ac:picMk id="5" creationId="{84902AA2-F7FA-8FF9-B23E-D5E44EB1B9CE}"/>
          </ac:picMkLst>
        </pc:picChg>
      </pc:sldChg>
      <pc:sldChg chg="modSp mod ord">
        <pc:chgData name="Jamma Mag" userId="26a66d1523882b66" providerId="LiveId" clId="{2A6B9233-F2BC-49F1-B6E5-DF845935591E}" dt="2023-07-07T14:44:41.182" v="677" actId="14100"/>
        <pc:sldMkLst>
          <pc:docMk/>
          <pc:sldMk cId="2755226445" sldId="257"/>
        </pc:sldMkLst>
        <pc:spChg chg="mod">
          <ac:chgData name="Jamma Mag" userId="26a66d1523882b66" providerId="LiveId" clId="{2A6B9233-F2BC-49F1-B6E5-DF845935591E}" dt="2023-07-07T14:44:36.594" v="676" actId="1076"/>
          <ac:spMkLst>
            <pc:docMk/>
            <pc:sldMk cId="2755226445" sldId="257"/>
            <ac:spMk id="9" creationId="{4E73E2F4-9783-9F2D-23C7-F2D6C7D0E9BE}"/>
          </ac:spMkLst>
        </pc:spChg>
        <pc:picChg chg="mod modCrop">
          <ac:chgData name="Jamma Mag" userId="26a66d1523882b66" providerId="LiveId" clId="{2A6B9233-F2BC-49F1-B6E5-DF845935591E}" dt="2023-07-07T14:43:49.073" v="666" actId="14100"/>
          <ac:picMkLst>
            <pc:docMk/>
            <pc:sldMk cId="2755226445" sldId="257"/>
            <ac:picMk id="4" creationId="{38608656-166B-BC3D-1268-E4766AAA0A61}"/>
          </ac:picMkLst>
        </pc:picChg>
        <pc:picChg chg="mod">
          <ac:chgData name="Jamma Mag" userId="26a66d1523882b66" providerId="LiveId" clId="{2A6B9233-F2BC-49F1-B6E5-DF845935591E}" dt="2023-07-07T14:44:41.182" v="677" actId="14100"/>
          <ac:picMkLst>
            <pc:docMk/>
            <pc:sldMk cId="2755226445" sldId="257"/>
            <ac:picMk id="11" creationId="{261A3291-DAFE-BF93-414D-15A3E31E3FC9}"/>
          </ac:picMkLst>
        </pc:picChg>
      </pc:sldChg>
      <pc:sldChg chg="del">
        <pc:chgData name="Jamma Mag" userId="26a66d1523882b66" providerId="LiveId" clId="{2A6B9233-F2BC-49F1-B6E5-DF845935591E}" dt="2023-06-25T17:22:32.864" v="240" actId="2696"/>
        <pc:sldMkLst>
          <pc:docMk/>
          <pc:sldMk cId="3815469820" sldId="258"/>
        </pc:sldMkLst>
      </pc:sldChg>
      <pc:sldChg chg="modSp mod">
        <pc:chgData name="Jamma Mag" userId="26a66d1523882b66" providerId="LiveId" clId="{2A6B9233-F2BC-49F1-B6E5-DF845935591E}" dt="2023-07-07T14:45:45.772" v="686" actId="14100"/>
        <pc:sldMkLst>
          <pc:docMk/>
          <pc:sldMk cId="507669273" sldId="259"/>
        </pc:sldMkLst>
        <pc:spChg chg="mod">
          <ac:chgData name="Jamma Mag" userId="26a66d1523882b66" providerId="LiveId" clId="{2A6B9233-F2BC-49F1-B6E5-DF845935591E}" dt="2023-07-07T13:07:53.386" v="535" actId="20577"/>
          <ac:spMkLst>
            <pc:docMk/>
            <pc:sldMk cId="507669273" sldId="259"/>
            <ac:spMk id="6" creationId="{A3464BAC-F515-6CBC-E0AE-003876AE9EAF}"/>
          </ac:spMkLst>
        </pc:spChg>
        <pc:picChg chg="mod modCrop">
          <ac:chgData name="Jamma Mag" userId="26a66d1523882b66" providerId="LiveId" clId="{2A6B9233-F2BC-49F1-B6E5-DF845935591E}" dt="2023-07-07T14:45:45.772" v="686" actId="14100"/>
          <ac:picMkLst>
            <pc:docMk/>
            <pc:sldMk cId="507669273" sldId="259"/>
            <ac:picMk id="4" creationId="{C87D3428-3842-FE2F-3D2C-60280F1EA7D9}"/>
          </ac:picMkLst>
        </pc:picChg>
      </pc:sldChg>
      <pc:sldChg chg="del">
        <pc:chgData name="Jamma Mag" userId="26a66d1523882b66" providerId="LiveId" clId="{2A6B9233-F2BC-49F1-B6E5-DF845935591E}" dt="2023-06-25T17:22:16.093" v="239" actId="2696"/>
        <pc:sldMkLst>
          <pc:docMk/>
          <pc:sldMk cId="1658280624" sldId="260"/>
        </pc:sldMkLst>
      </pc:sldChg>
      <pc:sldChg chg="del">
        <pc:chgData name="Jamma Mag" userId="26a66d1523882b66" providerId="LiveId" clId="{2A6B9233-F2BC-49F1-B6E5-DF845935591E}" dt="2023-06-25T17:19:10.361" v="215" actId="2696"/>
        <pc:sldMkLst>
          <pc:docMk/>
          <pc:sldMk cId="238011599" sldId="261"/>
        </pc:sldMkLst>
      </pc:sldChg>
      <pc:sldChg chg="del">
        <pc:chgData name="Jamma Mag" userId="26a66d1523882b66" providerId="LiveId" clId="{2A6B9233-F2BC-49F1-B6E5-DF845935591E}" dt="2023-06-25T17:17:10.023" v="190" actId="2696"/>
        <pc:sldMkLst>
          <pc:docMk/>
          <pc:sldMk cId="1853516386" sldId="262"/>
        </pc:sldMkLst>
      </pc:sldChg>
      <pc:sldChg chg="del">
        <pc:chgData name="Jamma Mag" userId="26a66d1523882b66" providerId="LiveId" clId="{2A6B9233-F2BC-49F1-B6E5-DF845935591E}" dt="2023-06-25T17:15:09.019" v="189" actId="2696"/>
        <pc:sldMkLst>
          <pc:docMk/>
          <pc:sldMk cId="1310549235" sldId="263"/>
        </pc:sldMkLst>
      </pc:sldChg>
      <pc:sldChg chg="del">
        <pc:chgData name="Jamma Mag" userId="26a66d1523882b66" providerId="LiveId" clId="{2A6B9233-F2BC-49F1-B6E5-DF845935591E}" dt="2023-06-25T17:22:37.233" v="241" actId="2696"/>
        <pc:sldMkLst>
          <pc:docMk/>
          <pc:sldMk cId="3454036335" sldId="264"/>
        </pc:sldMkLst>
      </pc:sldChg>
      <pc:sldChg chg="del">
        <pc:chgData name="Jamma Mag" userId="26a66d1523882b66" providerId="LiveId" clId="{2A6B9233-F2BC-49F1-B6E5-DF845935591E}" dt="2023-06-25T17:13:43.934" v="173" actId="2696"/>
        <pc:sldMkLst>
          <pc:docMk/>
          <pc:sldMk cId="2508245661" sldId="265"/>
        </pc:sldMkLst>
      </pc:sldChg>
      <pc:sldChg chg="del">
        <pc:chgData name="Jamma Mag" userId="26a66d1523882b66" providerId="LiveId" clId="{2A6B9233-F2BC-49F1-B6E5-DF845935591E}" dt="2023-06-25T17:11:47.619" v="157" actId="2696"/>
        <pc:sldMkLst>
          <pc:docMk/>
          <pc:sldMk cId="3668544958" sldId="266"/>
        </pc:sldMkLst>
      </pc:sldChg>
      <pc:sldChg chg="addSp delSp modSp mod ord">
        <pc:chgData name="Jamma Mag" userId="26a66d1523882b66" providerId="LiveId" clId="{2A6B9233-F2BC-49F1-B6E5-DF845935591E}" dt="2023-07-07T14:41:40.790" v="645" actId="14100"/>
        <pc:sldMkLst>
          <pc:docMk/>
          <pc:sldMk cId="1446392526" sldId="267"/>
        </pc:sldMkLst>
        <pc:spChg chg="add mod">
          <ac:chgData name="Jamma Mag" userId="26a66d1523882b66" providerId="LiveId" clId="{2A6B9233-F2BC-49F1-B6E5-DF845935591E}" dt="2023-07-07T12:58:35.402" v="338" actId="1076"/>
          <ac:spMkLst>
            <pc:docMk/>
            <pc:sldMk cId="1446392526" sldId="267"/>
            <ac:spMk id="5" creationId="{014CF975-69DD-B4E0-D6D8-CF132DE13BCF}"/>
          </ac:spMkLst>
        </pc:spChg>
        <pc:spChg chg="del mod">
          <ac:chgData name="Jamma Mag" userId="26a66d1523882b66" providerId="LiveId" clId="{2A6B9233-F2BC-49F1-B6E5-DF845935591E}" dt="2023-06-16T08:30:35.125" v="37" actId="478"/>
          <ac:spMkLst>
            <pc:docMk/>
            <pc:sldMk cId="1446392526" sldId="267"/>
            <ac:spMk id="9" creationId="{703747EE-50A3-D203-D3BE-79DCC3FCFB2A}"/>
          </ac:spMkLst>
        </pc:spChg>
        <pc:picChg chg="add mod">
          <ac:chgData name="Jamma Mag" userId="26a66d1523882b66" providerId="LiveId" clId="{2A6B9233-F2BC-49F1-B6E5-DF845935591E}" dt="2023-07-07T12:58:30.320" v="337" actId="1076"/>
          <ac:picMkLst>
            <pc:docMk/>
            <pc:sldMk cId="1446392526" sldId="267"/>
            <ac:picMk id="3" creationId="{4FEF7AA5-F3B3-7445-D024-DC1B8C14AFE7}"/>
          </ac:picMkLst>
        </pc:picChg>
        <pc:picChg chg="mod modCrop">
          <ac:chgData name="Jamma Mag" userId="26a66d1523882b66" providerId="LiveId" clId="{2A6B9233-F2BC-49F1-B6E5-DF845935591E}" dt="2023-07-07T14:41:40.790" v="645" actId="14100"/>
          <ac:picMkLst>
            <pc:docMk/>
            <pc:sldMk cId="1446392526" sldId="267"/>
            <ac:picMk id="7" creationId="{8A2FA898-B492-4FD5-30CF-630D8D8426F7}"/>
          </ac:picMkLst>
        </pc:picChg>
      </pc:sldChg>
      <pc:sldChg chg="modSp mod">
        <pc:chgData name="Jamma Mag" userId="26a66d1523882b66" providerId="LiveId" clId="{2A6B9233-F2BC-49F1-B6E5-DF845935591E}" dt="2023-07-07T14:39:20.383" v="622" actId="14100"/>
        <pc:sldMkLst>
          <pc:docMk/>
          <pc:sldMk cId="3480004910" sldId="268"/>
        </pc:sldMkLst>
        <pc:picChg chg="mod modCrop">
          <ac:chgData name="Jamma Mag" userId="26a66d1523882b66" providerId="LiveId" clId="{2A6B9233-F2BC-49F1-B6E5-DF845935591E}" dt="2023-07-07T14:39:20.383" v="622" actId="14100"/>
          <ac:picMkLst>
            <pc:docMk/>
            <pc:sldMk cId="3480004910" sldId="268"/>
            <ac:picMk id="4" creationId="{3E35CB6B-8738-9CC2-07A3-FE845DD19CDC}"/>
          </ac:picMkLst>
        </pc:picChg>
      </pc:sldChg>
      <pc:sldChg chg="modSp mod">
        <pc:chgData name="Jamma Mag" userId="26a66d1523882b66" providerId="LiveId" clId="{2A6B9233-F2BC-49F1-B6E5-DF845935591E}" dt="2023-07-07T14:39:45.887" v="626" actId="14100"/>
        <pc:sldMkLst>
          <pc:docMk/>
          <pc:sldMk cId="1667046899" sldId="269"/>
        </pc:sldMkLst>
        <pc:picChg chg="mod modCrop">
          <ac:chgData name="Jamma Mag" userId="26a66d1523882b66" providerId="LiveId" clId="{2A6B9233-F2BC-49F1-B6E5-DF845935591E}" dt="2023-07-07T14:39:45.887" v="626" actId="14100"/>
          <ac:picMkLst>
            <pc:docMk/>
            <pc:sldMk cId="1667046899" sldId="269"/>
            <ac:picMk id="4" creationId="{41A84F8D-9F53-E8E4-ABAB-C66B218782E3}"/>
          </ac:picMkLst>
        </pc:picChg>
      </pc:sldChg>
      <pc:sldChg chg="modSp mod">
        <pc:chgData name="Jamma Mag" userId="26a66d1523882b66" providerId="LiveId" clId="{2A6B9233-F2BC-49F1-B6E5-DF845935591E}" dt="2023-07-07T14:40:11.711" v="630" actId="14100"/>
        <pc:sldMkLst>
          <pc:docMk/>
          <pc:sldMk cId="426578523" sldId="270"/>
        </pc:sldMkLst>
        <pc:picChg chg="mod modCrop">
          <ac:chgData name="Jamma Mag" userId="26a66d1523882b66" providerId="LiveId" clId="{2A6B9233-F2BC-49F1-B6E5-DF845935591E}" dt="2023-07-07T14:40:11.711" v="630" actId="14100"/>
          <ac:picMkLst>
            <pc:docMk/>
            <pc:sldMk cId="426578523" sldId="270"/>
            <ac:picMk id="4" creationId="{5FED3E46-7E3C-D309-3783-955000885F65}"/>
          </ac:picMkLst>
        </pc:picChg>
      </pc:sldChg>
      <pc:sldChg chg="modSp mod">
        <pc:chgData name="Jamma Mag" userId="26a66d1523882b66" providerId="LiveId" clId="{2A6B9233-F2BC-49F1-B6E5-DF845935591E}" dt="2023-07-07T14:40:34.729" v="634" actId="14100"/>
        <pc:sldMkLst>
          <pc:docMk/>
          <pc:sldMk cId="161336583" sldId="271"/>
        </pc:sldMkLst>
        <pc:picChg chg="mod modCrop">
          <ac:chgData name="Jamma Mag" userId="26a66d1523882b66" providerId="LiveId" clId="{2A6B9233-F2BC-49F1-B6E5-DF845935591E}" dt="2023-07-07T14:40:34.729" v="634" actId="14100"/>
          <ac:picMkLst>
            <pc:docMk/>
            <pc:sldMk cId="161336583" sldId="271"/>
            <ac:picMk id="4" creationId="{8CEE88D6-8879-0686-4646-29AA68014E76}"/>
          </ac:picMkLst>
        </pc:picChg>
      </pc:sldChg>
      <pc:sldChg chg="modSp mod">
        <pc:chgData name="Jamma Mag" userId="26a66d1523882b66" providerId="LiveId" clId="{2A6B9233-F2BC-49F1-B6E5-DF845935591E}" dt="2023-07-07T14:41:12.445" v="640" actId="14100"/>
        <pc:sldMkLst>
          <pc:docMk/>
          <pc:sldMk cId="3154382003" sldId="272"/>
        </pc:sldMkLst>
        <pc:picChg chg="mod modCrop">
          <ac:chgData name="Jamma Mag" userId="26a66d1523882b66" providerId="LiveId" clId="{2A6B9233-F2BC-49F1-B6E5-DF845935591E}" dt="2023-07-07T14:41:12.445" v="640" actId="14100"/>
          <ac:picMkLst>
            <pc:docMk/>
            <pc:sldMk cId="3154382003" sldId="272"/>
            <ac:picMk id="4" creationId="{6575D72D-49BB-D869-3243-EADA092C4B31}"/>
          </ac:picMkLst>
        </pc:picChg>
      </pc:sldChg>
      <pc:sldChg chg="modSp mod">
        <pc:chgData name="Jamma Mag" userId="26a66d1523882b66" providerId="LiveId" clId="{2A6B9233-F2BC-49F1-B6E5-DF845935591E}" dt="2023-07-07T14:38:17.592" v="611" actId="14100"/>
        <pc:sldMkLst>
          <pc:docMk/>
          <pc:sldMk cId="231601773" sldId="273"/>
        </pc:sldMkLst>
        <pc:picChg chg="mod modCrop">
          <ac:chgData name="Jamma Mag" userId="26a66d1523882b66" providerId="LiveId" clId="{2A6B9233-F2BC-49F1-B6E5-DF845935591E}" dt="2023-07-07T14:38:17.592" v="611" actId="14100"/>
          <ac:picMkLst>
            <pc:docMk/>
            <pc:sldMk cId="231601773" sldId="273"/>
            <ac:picMk id="4" creationId="{4F2E618F-885F-88CC-CC86-7867B6B71501}"/>
          </ac:picMkLst>
        </pc:picChg>
      </pc:sldChg>
      <pc:sldChg chg="modSp mod">
        <pc:chgData name="Jamma Mag" userId="26a66d1523882b66" providerId="LiveId" clId="{2A6B9233-F2BC-49F1-B6E5-DF845935591E}" dt="2023-07-07T14:38:42.176" v="615" actId="14100"/>
        <pc:sldMkLst>
          <pc:docMk/>
          <pc:sldMk cId="2189074841" sldId="274"/>
        </pc:sldMkLst>
        <pc:picChg chg="mod modCrop">
          <ac:chgData name="Jamma Mag" userId="26a66d1523882b66" providerId="LiveId" clId="{2A6B9233-F2BC-49F1-B6E5-DF845935591E}" dt="2023-07-07T14:38:42.176" v="615" actId="14100"/>
          <ac:picMkLst>
            <pc:docMk/>
            <pc:sldMk cId="2189074841" sldId="274"/>
            <ac:picMk id="4" creationId="{A8B4CA12-56C9-C58E-B4E1-655A5AD1A02F}"/>
          </ac:picMkLst>
        </pc:picChg>
      </pc:sldChg>
      <pc:sldChg chg="addSp delSp modSp mod">
        <pc:chgData name="Jamma Mag" userId="26a66d1523882b66" providerId="LiveId" clId="{2A6B9233-F2BC-49F1-B6E5-DF845935591E}" dt="2023-07-07T14:45:18.852" v="682" actId="14100"/>
        <pc:sldMkLst>
          <pc:docMk/>
          <pc:sldMk cId="224813487" sldId="275"/>
        </pc:sldMkLst>
        <pc:spChg chg="del mod">
          <ac:chgData name="Jamma Mag" userId="26a66d1523882b66" providerId="LiveId" clId="{2A6B9233-F2BC-49F1-B6E5-DF845935591E}" dt="2023-06-16T08:26:23.880" v="6" actId="478"/>
          <ac:spMkLst>
            <pc:docMk/>
            <pc:sldMk cId="224813487" sldId="275"/>
            <ac:spMk id="6" creationId="{68F73C4A-83FD-1C41-FE86-5C8D52FDC3F3}"/>
          </ac:spMkLst>
        </pc:spChg>
        <pc:spChg chg="add mod">
          <ac:chgData name="Jamma Mag" userId="26a66d1523882b66" providerId="LiveId" clId="{2A6B9233-F2BC-49F1-B6E5-DF845935591E}" dt="2023-07-07T13:03:52.404" v="391" actId="20577"/>
          <ac:spMkLst>
            <pc:docMk/>
            <pc:sldMk cId="224813487" sldId="275"/>
            <ac:spMk id="8" creationId="{244A5A8F-DB78-923C-DE27-5EF59C756F27}"/>
          </ac:spMkLst>
        </pc:spChg>
        <pc:spChg chg="del mod">
          <ac:chgData name="Jamma Mag" userId="26a66d1523882b66" providerId="LiveId" clId="{2A6B9233-F2BC-49F1-B6E5-DF845935591E}" dt="2023-06-16T08:26:55.594" v="11" actId="478"/>
          <ac:spMkLst>
            <pc:docMk/>
            <pc:sldMk cId="224813487" sldId="275"/>
            <ac:spMk id="10" creationId="{9D0B3D70-718F-B69B-84F6-8DF6B3C2BA7B}"/>
          </ac:spMkLst>
        </pc:spChg>
        <pc:picChg chg="add mod">
          <ac:chgData name="Jamma Mag" userId="26a66d1523882b66" providerId="LiveId" clId="{2A6B9233-F2BC-49F1-B6E5-DF845935591E}" dt="2023-07-07T13:03:04.014" v="382" actId="1076"/>
          <ac:picMkLst>
            <pc:docMk/>
            <pc:sldMk cId="224813487" sldId="275"/>
            <ac:picMk id="3" creationId="{9BA467D1-C952-29F0-8EC7-29EFEB154EBA}"/>
          </ac:picMkLst>
        </pc:picChg>
        <pc:picChg chg="mod modCrop">
          <ac:chgData name="Jamma Mag" userId="26a66d1523882b66" providerId="LiveId" clId="{2A6B9233-F2BC-49F1-B6E5-DF845935591E}" dt="2023-07-07T14:45:18.852" v="682" actId="14100"/>
          <ac:picMkLst>
            <pc:docMk/>
            <pc:sldMk cId="224813487" sldId="275"/>
            <ac:picMk id="4" creationId="{B3593C88-4530-F8E9-4CD9-9322F3803A69}"/>
          </ac:picMkLst>
        </pc:picChg>
      </pc:sldChg>
      <pc:sldChg chg="addSp delSp modSp mod">
        <pc:chgData name="Jamma Mag" userId="26a66d1523882b66" providerId="LiveId" clId="{2A6B9233-F2BC-49F1-B6E5-DF845935591E}" dt="2023-07-07T14:34:48.980" v="583" actId="14100"/>
        <pc:sldMkLst>
          <pc:docMk/>
          <pc:sldMk cId="1841644082" sldId="276"/>
        </pc:sldMkLst>
        <pc:spChg chg="add del mod">
          <ac:chgData name="Jamma Mag" userId="26a66d1523882b66" providerId="LiveId" clId="{2A6B9233-F2BC-49F1-B6E5-DF845935591E}" dt="2023-07-07T12:50:11.773" v="280" actId="478"/>
          <ac:spMkLst>
            <pc:docMk/>
            <pc:sldMk cId="1841644082" sldId="276"/>
            <ac:spMk id="7" creationId="{82F6F12D-D677-CF81-6916-44EC546C50AE}"/>
          </ac:spMkLst>
        </pc:spChg>
        <pc:spChg chg="add mod">
          <ac:chgData name="Jamma Mag" userId="26a66d1523882b66" providerId="LiveId" clId="{2A6B9233-F2BC-49F1-B6E5-DF845935591E}" dt="2023-07-07T12:52:10.329" v="294" actId="1076"/>
          <ac:spMkLst>
            <pc:docMk/>
            <pc:sldMk cId="1841644082" sldId="276"/>
            <ac:spMk id="8" creationId="{9E53EDEC-DB1A-40AF-8F0D-0C919811F095}"/>
          </ac:spMkLst>
        </pc:spChg>
        <pc:spChg chg="add mod">
          <ac:chgData name="Jamma Mag" userId="26a66d1523882b66" providerId="LiveId" clId="{2A6B9233-F2BC-49F1-B6E5-DF845935591E}" dt="2023-07-07T12:52:15.476" v="295" actId="1076"/>
          <ac:spMkLst>
            <pc:docMk/>
            <pc:sldMk cId="1841644082" sldId="276"/>
            <ac:spMk id="9" creationId="{406A7CDE-AF1A-B905-BD6B-548584B8C7F2}"/>
          </ac:spMkLst>
        </pc:spChg>
        <pc:spChg chg="del mod">
          <ac:chgData name="Jamma Mag" userId="26a66d1523882b66" providerId="LiveId" clId="{2A6B9233-F2BC-49F1-B6E5-DF845935591E}" dt="2023-06-16T08:38:35.763" v="107" actId="478"/>
          <ac:spMkLst>
            <pc:docMk/>
            <pc:sldMk cId="1841644082" sldId="276"/>
            <ac:spMk id="10" creationId="{0AFB1601-FA7D-96CE-26E1-8047B39D50EF}"/>
          </ac:spMkLst>
        </pc:spChg>
        <pc:picChg chg="mod modCrop">
          <ac:chgData name="Jamma Mag" userId="26a66d1523882b66" providerId="LiveId" clId="{2A6B9233-F2BC-49F1-B6E5-DF845935591E}" dt="2023-07-07T14:34:48.980" v="583" actId="14100"/>
          <ac:picMkLst>
            <pc:docMk/>
            <pc:sldMk cId="1841644082" sldId="276"/>
            <ac:picMk id="4" creationId="{DCDAF2C0-8361-4156-3CFF-0A0BBCA1A92E}"/>
          </ac:picMkLst>
        </pc:picChg>
        <pc:picChg chg="add mod">
          <ac:chgData name="Jamma Mag" userId="26a66d1523882b66" providerId="LiveId" clId="{2A6B9233-F2BC-49F1-B6E5-DF845935591E}" dt="2023-07-07T12:52:01.221" v="292" actId="1076"/>
          <ac:picMkLst>
            <pc:docMk/>
            <pc:sldMk cId="1841644082" sldId="276"/>
            <ac:picMk id="5" creationId="{B639050D-9157-8EE4-1FB5-F2CE54D98637}"/>
          </ac:picMkLst>
        </pc:picChg>
        <pc:picChg chg="add mod">
          <ac:chgData name="Jamma Mag" userId="26a66d1523882b66" providerId="LiveId" clId="{2A6B9233-F2BC-49F1-B6E5-DF845935591E}" dt="2023-07-07T12:52:04.837" v="293" actId="1076"/>
          <ac:picMkLst>
            <pc:docMk/>
            <pc:sldMk cId="1841644082" sldId="276"/>
            <ac:picMk id="6" creationId="{BCA49689-EFB9-5BBE-B449-C0AB9B4B4144}"/>
          </ac:picMkLst>
        </pc:picChg>
      </pc:sldChg>
      <pc:sldChg chg="addSp delSp modSp mod">
        <pc:chgData name="Jamma Mag" userId="26a66d1523882b66" providerId="LiveId" clId="{2A6B9233-F2BC-49F1-B6E5-DF845935591E}" dt="2023-07-07T14:37:57.307" v="607" actId="14100"/>
        <pc:sldMkLst>
          <pc:docMk/>
          <pc:sldMk cId="1447916668" sldId="277"/>
        </pc:sldMkLst>
        <pc:spChg chg="del mod">
          <ac:chgData name="Jamma Mag" userId="26a66d1523882b66" providerId="LiveId" clId="{2A6B9233-F2BC-49F1-B6E5-DF845935591E}" dt="2023-06-16T08:33:46.461" v="66" actId="478"/>
          <ac:spMkLst>
            <pc:docMk/>
            <pc:sldMk cId="1447916668" sldId="277"/>
            <ac:spMk id="6" creationId="{8402B847-B6D8-5F4A-95BF-51938A4DFAD6}"/>
          </ac:spMkLst>
        </pc:spChg>
        <pc:spChg chg="del mod">
          <ac:chgData name="Jamma Mag" userId="26a66d1523882b66" providerId="LiveId" clId="{2A6B9233-F2BC-49F1-B6E5-DF845935591E}" dt="2023-06-16T08:33:46.461" v="68"/>
          <ac:spMkLst>
            <pc:docMk/>
            <pc:sldMk cId="1447916668" sldId="277"/>
            <ac:spMk id="8" creationId="{CDF1F591-50EE-62B0-5820-1266B791663E}"/>
          </ac:spMkLst>
        </pc:spChg>
        <pc:spChg chg="del mod">
          <ac:chgData name="Jamma Mag" userId="26a66d1523882b66" providerId="LiveId" clId="{2A6B9233-F2BC-49F1-B6E5-DF845935591E}" dt="2023-06-16T08:33:52.938" v="71" actId="478"/>
          <ac:spMkLst>
            <pc:docMk/>
            <pc:sldMk cId="1447916668" sldId="277"/>
            <ac:spMk id="10" creationId="{6CB67A9A-1448-D18F-BFC1-A3458BF893E1}"/>
          </ac:spMkLst>
        </pc:spChg>
        <pc:spChg chg="add mod">
          <ac:chgData name="Jamma Mag" userId="26a66d1523882b66" providerId="LiveId" clId="{2A6B9233-F2BC-49F1-B6E5-DF845935591E}" dt="2023-07-07T12:55:41.603" v="318" actId="1076"/>
          <ac:spMkLst>
            <pc:docMk/>
            <pc:sldMk cId="1447916668" sldId="277"/>
            <ac:spMk id="11" creationId="{424CAFDA-C018-F403-A8F4-98AC5CEE1711}"/>
          </ac:spMkLst>
        </pc:spChg>
        <pc:spChg chg="add mod">
          <ac:chgData name="Jamma Mag" userId="26a66d1523882b66" providerId="LiveId" clId="{2A6B9233-F2BC-49F1-B6E5-DF845935591E}" dt="2023-07-07T12:55:36.787" v="317" actId="1076"/>
          <ac:spMkLst>
            <pc:docMk/>
            <pc:sldMk cId="1447916668" sldId="277"/>
            <ac:spMk id="13" creationId="{8CBAA68A-F5E1-FE1E-EF31-0C23A0BD4080}"/>
          </ac:spMkLst>
        </pc:spChg>
        <pc:spChg chg="add mod">
          <ac:chgData name="Jamma Mag" userId="26a66d1523882b66" providerId="LiveId" clId="{2A6B9233-F2BC-49F1-B6E5-DF845935591E}" dt="2023-07-07T12:55:25.847" v="315" actId="1076"/>
          <ac:spMkLst>
            <pc:docMk/>
            <pc:sldMk cId="1447916668" sldId="277"/>
            <ac:spMk id="15" creationId="{D9B8A781-1FA5-6947-CAF8-BC46B1465022}"/>
          </ac:spMkLst>
        </pc:spChg>
        <pc:picChg chg="mod modCrop">
          <ac:chgData name="Jamma Mag" userId="26a66d1523882b66" providerId="LiveId" clId="{2A6B9233-F2BC-49F1-B6E5-DF845935591E}" dt="2023-07-07T14:37:57.307" v="607" actId="14100"/>
          <ac:picMkLst>
            <pc:docMk/>
            <pc:sldMk cId="1447916668" sldId="277"/>
            <ac:picMk id="4" creationId="{C71E0FF3-5500-601F-A54F-9A2486925782}"/>
          </ac:picMkLst>
        </pc:picChg>
        <pc:picChg chg="add mod">
          <ac:chgData name="Jamma Mag" userId="26a66d1523882b66" providerId="LiveId" clId="{2A6B9233-F2BC-49F1-B6E5-DF845935591E}" dt="2023-07-07T12:55:28.216" v="316" actId="1076"/>
          <ac:picMkLst>
            <pc:docMk/>
            <pc:sldMk cId="1447916668" sldId="277"/>
            <ac:picMk id="5" creationId="{3F728025-4791-D060-6A60-4A0F6C6C889B}"/>
          </ac:picMkLst>
        </pc:picChg>
        <pc:picChg chg="add del mod">
          <ac:chgData name="Jamma Mag" userId="26a66d1523882b66" providerId="LiveId" clId="{2A6B9233-F2BC-49F1-B6E5-DF845935591E}" dt="2023-06-16T08:34:58.517" v="81" actId="478"/>
          <ac:picMkLst>
            <pc:docMk/>
            <pc:sldMk cId="1447916668" sldId="277"/>
            <ac:picMk id="7" creationId="{1B5EAB11-6A90-3B84-DA66-D23FAFB89244}"/>
          </ac:picMkLst>
        </pc:picChg>
      </pc:sldChg>
      <pc:sldChg chg="modSp mod">
        <pc:chgData name="Jamma Mag" userId="26a66d1523882b66" providerId="LiveId" clId="{2A6B9233-F2BC-49F1-B6E5-DF845935591E}" dt="2023-07-07T14:37:35.222" v="603" actId="14100"/>
        <pc:sldMkLst>
          <pc:docMk/>
          <pc:sldMk cId="1365301302" sldId="278"/>
        </pc:sldMkLst>
        <pc:picChg chg="mod modCrop">
          <ac:chgData name="Jamma Mag" userId="26a66d1523882b66" providerId="LiveId" clId="{2A6B9233-F2BC-49F1-B6E5-DF845935591E}" dt="2023-07-07T14:37:35.222" v="603" actId="14100"/>
          <ac:picMkLst>
            <pc:docMk/>
            <pc:sldMk cId="1365301302" sldId="278"/>
            <ac:picMk id="4" creationId="{7E97C614-12DF-B7D3-2678-090DA1EF8589}"/>
          </ac:picMkLst>
        </pc:picChg>
        <pc:picChg chg="mod modCrop">
          <ac:chgData name="Jamma Mag" userId="26a66d1523882b66" providerId="LiveId" clId="{2A6B9233-F2BC-49F1-B6E5-DF845935591E}" dt="2023-06-25T17:24:16.576" v="245" actId="1076"/>
          <ac:picMkLst>
            <pc:docMk/>
            <pc:sldMk cId="1365301302" sldId="278"/>
            <ac:picMk id="6" creationId="{153140AE-1DA0-0625-4E2D-3D62FC9E5C2F}"/>
          </ac:picMkLst>
        </pc:picChg>
      </pc:sldChg>
      <pc:sldChg chg="modSp mod">
        <pc:chgData name="Jamma Mag" userId="26a66d1523882b66" providerId="LiveId" clId="{2A6B9233-F2BC-49F1-B6E5-DF845935591E}" dt="2023-07-07T17:18:40.792" v="687" actId="1440"/>
        <pc:sldMkLst>
          <pc:docMk/>
          <pc:sldMk cId="3121500979" sldId="279"/>
        </pc:sldMkLst>
        <pc:spChg chg="mod">
          <ac:chgData name="Jamma Mag" userId="26a66d1523882b66" providerId="LiveId" clId="{2A6B9233-F2BC-49F1-B6E5-DF845935591E}" dt="2023-06-25T17:26:35.786" v="258"/>
          <ac:spMkLst>
            <pc:docMk/>
            <pc:sldMk cId="3121500979" sldId="279"/>
            <ac:spMk id="8" creationId="{FBCB820F-CA8E-A381-5CF9-8D8EBFB52C8F}"/>
          </ac:spMkLst>
        </pc:spChg>
        <pc:picChg chg="mod modCrop">
          <ac:chgData name="Jamma Mag" userId="26a66d1523882b66" providerId="LiveId" clId="{2A6B9233-F2BC-49F1-B6E5-DF845935591E}" dt="2023-07-07T14:37:00.393" v="599" actId="14100"/>
          <ac:picMkLst>
            <pc:docMk/>
            <pc:sldMk cId="3121500979" sldId="279"/>
            <ac:picMk id="4" creationId="{5531BEDF-780E-A232-A234-8663C5224100}"/>
          </ac:picMkLst>
        </pc:picChg>
        <pc:picChg chg="mod">
          <ac:chgData name="Jamma Mag" userId="26a66d1523882b66" providerId="LiveId" clId="{2A6B9233-F2BC-49F1-B6E5-DF845935591E}" dt="2023-07-07T17:18:40.792" v="687" actId="1440"/>
          <ac:picMkLst>
            <pc:docMk/>
            <pc:sldMk cId="3121500979" sldId="279"/>
            <ac:picMk id="6" creationId="{25CF235F-12F0-96C1-D2FA-49A2761C8D98}"/>
          </ac:picMkLst>
        </pc:picChg>
      </pc:sldChg>
      <pc:sldChg chg="modSp mod">
        <pc:chgData name="Jamma Mag" userId="26a66d1523882b66" providerId="LiveId" clId="{2A6B9233-F2BC-49F1-B6E5-DF845935591E}" dt="2023-07-07T17:18:54.638" v="688" actId="1440"/>
        <pc:sldMkLst>
          <pc:docMk/>
          <pc:sldMk cId="1363298110" sldId="280"/>
        </pc:sldMkLst>
        <pc:spChg chg="mod">
          <ac:chgData name="Jamma Mag" userId="26a66d1523882b66" providerId="LiveId" clId="{2A6B9233-F2BC-49F1-B6E5-DF845935591E}" dt="2023-06-25T17:27:05.217" v="261" actId="255"/>
          <ac:spMkLst>
            <pc:docMk/>
            <pc:sldMk cId="1363298110" sldId="280"/>
            <ac:spMk id="8" creationId="{36CAD1AC-35F1-3D50-B02A-983FF00CD4D6}"/>
          </ac:spMkLst>
        </pc:spChg>
        <pc:picChg chg="mod modCrop">
          <ac:chgData name="Jamma Mag" userId="26a66d1523882b66" providerId="LiveId" clId="{2A6B9233-F2BC-49F1-B6E5-DF845935591E}" dt="2023-07-07T14:36:25.740" v="594" actId="14100"/>
          <ac:picMkLst>
            <pc:docMk/>
            <pc:sldMk cId="1363298110" sldId="280"/>
            <ac:picMk id="4" creationId="{424FB88B-2930-1930-879A-71C59D3CBC45}"/>
          </ac:picMkLst>
        </pc:picChg>
        <pc:picChg chg="mod">
          <ac:chgData name="Jamma Mag" userId="26a66d1523882b66" providerId="LiveId" clId="{2A6B9233-F2BC-49F1-B6E5-DF845935591E}" dt="2023-07-07T17:18:54.638" v="688" actId="1440"/>
          <ac:picMkLst>
            <pc:docMk/>
            <pc:sldMk cId="1363298110" sldId="280"/>
            <ac:picMk id="10" creationId="{7DB74A2B-FA58-CD82-707B-08AAFF2A547B}"/>
          </ac:picMkLst>
        </pc:picChg>
      </pc:sldChg>
      <pc:sldChg chg="addSp modSp new del">
        <pc:chgData name="Jamma Mag" userId="26a66d1523882b66" providerId="LiveId" clId="{2A6B9233-F2BC-49F1-B6E5-DF845935591E}" dt="2023-06-16T08:41:24.557" v="125" actId="2696"/>
        <pc:sldMkLst>
          <pc:docMk/>
          <pc:sldMk cId="64671106" sldId="281"/>
        </pc:sldMkLst>
        <pc:picChg chg="add mod">
          <ac:chgData name="Jamma Mag" userId="26a66d1523882b66" providerId="LiveId" clId="{2A6B9233-F2BC-49F1-B6E5-DF845935591E}" dt="2023-06-16T08:30:20.426" v="35"/>
          <ac:picMkLst>
            <pc:docMk/>
            <pc:sldMk cId="64671106" sldId="281"/>
            <ac:picMk id="4" creationId="{E152824B-2AA3-A229-9425-3B7677526152}"/>
          </ac:picMkLst>
        </pc:picChg>
      </pc:sldChg>
      <pc:sldChg chg="addSp delSp modSp new del">
        <pc:chgData name="Jamma Mag" userId="26a66d1523882b66" providerId="LiveId" clId="{2A6B9233-F2BC-49F1-B6E5-DF845935591E}" dt="2023-06-16T08:28:26.759" v="23" actId="2696"/>
        <pc:sldMkLst>
          <pc:docMk/>
          <pc:sldMk cId="1868222242" sldId="281"/>
        </pc:sldMkLst>
        <pc:spChg chg="del">
          <ac:chgData name="Jamma Mag" userId="26a66d1523882b66" providerId="LiveId" clId="{2A6B9233-F2BC-49F1-B6E5-DF845935591E}" dt="2023-06-16T08:25:43.544" v="1"/>
          <ac:spMkLst>
            <pc:docMk/>
            <pc:sldMk cId="1868222242" sldId="281"/>
            <ac:spMk id="3" creationId="{E16CD8F0-504E-CCE1-6098-870C3415704F}"/>
          </ac:spMkLst>
        </pc:spChg>
        <pc:picChg chg="add mod">
          <ac:chgData name="Jamma Mag" userId="26a66d1523882b66" providerId="LiveId" clId="{2A6B9233-F2BC-49F1-B6E5-DF845935591E}" dt="2023-06-16T08:25:43.544" v="1"/>
          <ac:picMkLst>
            <pc:docMk/>
            <pc:sldMk cId="1868222242" sldId="281"/>
            <ac:picMk id="4" creationId="{76DBAD74-A1AD-F48B-8EC9-8A80344E60A9}"/>
          </ac:picMkLst>
        </pc:picChg>
      </pc:sldChg>
      <pc:sldChg chg="addSp delSp modSp add mod ord">
        <pc:chgData name="Jamma Mag" userId="26a66d1523882b66" providerId="LiveId" clId="{2A6B9233-F2BC-49F1-B6E5-DF845935591E}" dt="2023-07-07T14:43:23.352" v="662" actId="14100"/>
        <pc:sldMkLst>
          <pc:docMk/>
          <pc:sldMk cId="2814036724" sldId="281"/>
        </pc:sldMkLst>
        <pc:spChg chg="del">
          <ac:chgData name="Jamma Mag" userId="26a66d1523882b66" providerId="LiveId" clId="{2A6B9233-F2BC-49F1-B6E5-DF845935591E}" dt="2023-06-25T17:09:12.177" v="133" actId="478"/>
          <ac:spMkLst>
            <pc:docMk/>
            <pc:sldMk cId="2814036724" sldId="281"/>
            <ac:spMk id="8" creationId="{244A5A8F-DB78-923C-DE27-5EF59C756F27}"/>
          </ac:spMkLst>
        </pc:spChg>
        <pc:spChg chg="add mod">
          <ac:chgData name="Jamma Mag" userId="26a66d1523882b66" providerId="LiveId" clId="{2A6B9233-F2BC-49F1-B6E5-DF845935591E}" dt="2023-07-07T13:01:59.582" v="372" actId="1076"/>
          <ac:spMkLst>
            <pc:docMk/>
            <pc:sldMk cId="2814036724" sldId="281"/>
            <ac:spMk id="9" creationId="{00BC0810-8CD8-E257-8088-8755A6243251}"/>
          </ac:spMkLst>
        </pc:spChg>
        <pc:spChg chg="add mod">
          <ac:chgData name="Jamma Mag" userId="26a66d1523882b66" providerId="LiveId" clId="{2A6B9233-F2BC-49F1-B6E5-DF845935591E}" dt="2023-07-07T13:01:56.636" v="371" actId="1076"/>
          <ac:spMkLst>
            <pc:docMk/>
            <pc:sldMk cId="2814036724" sldId="281"/>
            <ac:spMk id="11" creationId="{1D2B721B-89B6-23DA-7CC0-B7BBAF57C8B4}"/>
          </ac:spMkLst>
        </pc:spChg>
        <pc:picChg chg="mod">
          <ac:chgData name="Jamma Mag" userId="26a66d1523882b66" providerId="LiveId" clId="{2A6B9233-F2BC-49F1-B6E5-DF845935591E}" dt="2023-07-07T13:01:53.701" v="370" actId="1076"/>
          <ac:picMkLst>
            <pc:docMk/>
            <pc:sldMk cId="2814036724" sldId="281"/>
            <ac:picMk id="3" creationId="{9BA467D1-C952-29F0-8EC7-29EFEB154EBA}"/>
          </ac:picMkLst>
        </pc:picChg>
        <pc:picChg chg="mod modCrop">
          <ac:chgData name="Jamma Mag" userId="26a66d1523882b66" providerId="LiveId" clId="{2A6B9233-F2BC-49F1-B6E5-DF845935591E}" dt="2023-07-07T14:43:23.352" v="662" actId="14100"/>
          <ac:picMkLst>
            <pc:docMk/>
            <pc:sldMk cId="2814036724" sldId="281"/>
            <ac:picMk id="4" creationId="{B3593C88-4530-F8E9-4CD9-9322F3803A69}"/>
          </ac:picMkLst>
        </pc:picChg>
        <pc:picChg chg="add mod">
          <ac:chgData name="Jamma Mag" userId="26a66d1523882b66" providerId="LiveId" clId="{2A6B9233-F2BC-49F1-B6E5-DF845935591E}" dt="2023-07-07T13:02:16.540" v="376" actId="14100"/>
          <ac:picMkLst>
            <pc:docMk/>
            <pc:sldMk cId="2814036724" sldId="281"/>
            <ac:picMk id="5" creationId="{76BB6799-D3AE-9808-E832-01C9970D7FE8}"/>
          </ac:picMkLst>
        </pc:picChg>
      </pc:sldChg>
      <pc:sldChg chg="modSp new del mod">
        <pc:chgData name="Jamma Mag" userId="26a66d1523882b66" providerId="LiveId" clId="{2A6B9233-F2BC-49F1-B6E5-DF845935591E}" dt="2023-06-16T08:32:08.631" v="50" actId="2696"/>
        <pc:sldMkLst>
          <pc:docMk/>
          <pc:sldMk cId="1367344483" sldId="282"/>
        </pc:sldMkLst>
        <pc:spChg chg="mod">
          <ac:chgData name="Jamma Mag" userId="26a66d1523882b66" providerId="LiveId" clId="{2A6B9233-F2BC-49F1-B6E5-DF845935591E}" dt="2023-06-16T08:30:04.447" v="34"/>
          <ac:spMkLst>
            <pc:docMk/>
            <pc:sldMk cId="1367344483" sldId="282"/>
            <ac:spMk id="3" creationId="{4D0E95A0-D582-39AE-8AA3-E10251B3D1D4}"/>
          </ac:spMkLst>
        </pc:spChg>
      </pc:sldChg>
      <pc:sldChg chg="modSp new del mod">
        <pc:chgData name="Jamma Mag" userId="26a66d1523882b66" providerId="LiveId" clId="{2A6B9233-F2BC-49F1-B6E5-DF845935591E}" dt="2023-06-16T08:28:32.126" v="24" actId="2696"/>
        <pc:sldMkLst>
          <pc:docMk/>
          <pc:sldMk cId="1687892552" sldId="282"/>
        </pc:sldMkLst>
        <pc:spChg chg="mod">
          <ac:chgData name="Jamma Mag" userId="26a66d1523882b66" providerId="LiveId" clId="{2A6B9233-F2BC-49F1-B6E5-DF845935591E}" dt="2023-06-16T08:26:45.527" v="9" actId="27636"/>
          <ac:spMkLst>
            <pc:docMk/>
            <pc:sldMk cId="1687892552" sldId="282"/>
            <ac:spMk id="3" creationId="{64D33367-BBFD-CA68-5C47-235AF796DB73}"/>
          </ac:spMkLst>
        </pc:spChg>
      </pc:sldChg>
      <pc:sldChg chg="addSp modSp new del mod">
        <pc:chgData name="Jamma Mag" userId="26a66d1523882b66" providerId="LiveId" clId="{2A6B9233-F2BC-49F1-B6E5-DF845935591E}" dt="2023-06-16T08:38:02.610" v="102" actId="2696"/>
        <pc:sldMkLst>
          <pc:docMk/>
          <pc:sldMk cId="2023695106" sldId="282"/>
        </pc:sldMkLst>
        <pc:spChg chg="mod">
          <ac:chgData name="Jamma Mag" userId="26a66d1523882b66" providerId="LiveId" clId="{2A6B9233-F2BC-49F1-B6E5-DF845935591E}" dt="2023-06-16T08:32:51.845" v="53" actId="27636"/>
          <ac:spMkLst>
            <pc:docMk/>
            <pc:sldMk cId="2023695106" sldId="282"/>
            <ac:spMk id="2" creationId="{2CD622AB-D573-02B2-7F6C-33B7BF8B356D}"/>
          </ac:spMkLst>
        </pc:spChg>
        <pc:spChg chg="mod">
          <ac:chgData name="Jamma Mag" userId="26a66d1523882b66" providerId="LiveId" clId="{2A6B9233-F2BC-49F1-B6E5-DF845935591E}" dt="2023-06-16T08:33:24.348" v="60" actId="27636"/>
          <ac:spMkLst>
            <pc:docMk/>
            <pc:sldMk cId="2023695106" sldId="282"/>
            <ac:spMk id="3" creationId="{94A1B832-4802-25DC-9F2F-A8B7C807F2C9}"/>
          </ac:spMkLst>
        </pc:spChg>
        <pc:spChg chg="add mod">
          <ac:chgData name="Jamma Mag" userId="26a66d1523882b66" providerId="LiveId" clId="{2A6B9233-F2BC-49F1-B6E5-DF845935591E}" dt="2023-06-16T08:33:20.421" v="58" actId="14100"/>
          <ac:spMkLst>
            <pc:docMk/>
            <pc:sldMk cId="2023695106" sldId="282"/>
            <ac:spMk id="5" creationId="{3635D38C-0B28-401D-27BD-2A6B4882FA8A}"/>
          </ac:spMkLst>
        </pc:spChg>
      </pc:sldChg>
      <pc:sldChg chg="addSp delSp modSp add mod">
        <pc:chgData name="Jamma Mag" userId="26a66d1523882b66" providerId="LiveId" clId="{2A6B9233-F2BC-49F1-B6E5-DF845935591E}" dt="2023-07-07T14:43:00.045" v="658" actId="14100"/>
        <pc:sldMkLst>
          <pc:docMk/>
          <pc:sldMk cId="2742236520" sldId="282"/>
        </pc:sldMkLst>
        <pc:spChg chg="del">
          <ac:chgData name="Jamma Mag" userId="26a66d1523882b66" providerId="LiveId" clId="{2A6B9233-F2BC-49F1-B6E5-DF845935591E}" dt="2023-06-25T17:11:08.754" v="150" actId="478"/>
          <ac:spMkLst>
            <pc:docMk/>
            <pc:sldMk cId="2742236520" sldId="282"/>
            <ac:spMk id="8" creationId="{244A5A8F-DB78-923C-DE27-5EF59C756F27}"/>
          </ac:spMkLst>
        </pc:spChg>
        <pc:spChg chg="add mod">
          <ac:chgData name="Jamma Mag" userId="26a66d1523882b66" providerId="LiveId" clId="{2A6B9233-F2BC-49F1-B6E5-DF845935591E}" dt="2023-07-07T13:01:24.836" v="364" actId="1076"/>
          <ac:spMkLst>
            <pc:docMk/>
            <pc:sldMk cId="2742236520" sldId="282"/>
            <ac:spMk id="9" creationId="{AA1A7D93-E4DA-349F-889B-9DCDC62F6F99}"/>
          </ac:spMkLst>
        </pc:spChg>
        <pc:spChg chg="add mod">
          <ac:chgData name="Jamma Mag" userId="26a66d1523882b66" providerId="LiveId" clId="{2A6B9233-F2BC-49F1-B6E5-DF845935591E}" dt="2023-07-07T13:01:20.590" v="363" actId="1076"/>
          <ac:spMkLst>
            <pc:docMk/>
            <pc:sldMk cId="2742236520" sldId="282"/>
            <ac:spMk id="11" creationId="{438E762A-2720-9A7E-CF80-D405F13BF93A}"/>
          </ac:spMkLst>
        </pc:spChg>
        <pc:picChg chg="mod">
          <ac:chgData name="Jamma Mag" userId="26a66d1523882b66" providerId="LiveId" clId="{2A6B9233-F2BC-49F1-B6E5-DF845935591E}" dt="2023-07-07T13:01:14.201" v="362" actId="1076"/>
          <ac:picMkLst>
            <pc:docMk/>
            <pc:sldMk cId="2742236520" sldId="282"/>
            <ac:picMk id="3" creationId="{9BA467D1-C952-29F0-8EC7-29EFEB154EBA}"/>
          </ac:picMkLst>
        </pc:picChg>
        <pc:picChg chg="mod modCrop">
          <ac:chgData name="Jamma Mag" userId="26a66d1523882b66" providerId="LiveId" clId="{2A6B9233-F2BC-49F1-B6E5-DF845935591E}" dt="2023-07-07T14:43:00.045" v="658" actId="14100"/>
          <ac:picMkLst>
            <pc:docMk/>
            <pc:sldMk cId="2742236520" sldId="282"/>
            <ac:picMk id="4" creationId="{B3593C88-4530-F8E9-4CD9-9322F3803A69}"/>
          </ac:picMkLst>
        </pc:picChg>
        <pc:picChg chg="add mod">
          <ac:chgData name="Jamma Mag" userId="26a66d1523882b66" providerId="LiveId" clId="{2A6B9233-F2BC-49F1-B6E5-DF845935591E}" dt="2023-07-07T13:01:27.093" v="365" actId="1076"/>
          <ac:picMkLst>
            <pc:docMk/>
            <pc:sldMk cId="2742236520" sldId="282"/>
            <ac:picMk id="5" creationId="{9F5A4B1A-D512-0FE4-E4AC-0CB4DA650026}"/>
          </ac:picMkLst>
        </pc:picChg>
      </pc:sldChg>
      <pc:sldChg chg="modSp new del mod">
        <pc:chgData name="Jamma Mag" userId="26a66d1523882b66" providerId="LiveId" clId="{2A6B9233-F2BC-49F1-B6E5-DF845935591E}" dt="2023-06-16T08:39:43.575" v="118" actId="2696"/>
        <pc:sldMkLst>
          <pc:docMk/>
          <pc:sldMk cId="3012961623" sldId="282"/>
        </pc:sldMkLst>
        <pc:spChg chg="mod">
          <ac:chgData name="Jamma Mag" userId="26a66d1523882b66" providerId="LiveId" clId="{2A6B9233-F2BC-49F1-B6E5-DF845935591E}" dt="2023-06-16T08:38:26.060" v="105" actId="27636"/>
          <ac:spMkLst>
            <pc:docMk/>
            <pc:sldMk cId="3012961623" sldId="282"/>
            <ac:spMk id="3" creationId="{F9C24666-44D7-6A4C-6AF7-C7BF8BE991CC}"/>
          </ac:spMkLst>
        </pc:spChg>
      </pc:sldChg>
      <pc:sldChg chg="addSp delSp modSp add mod">
        <pc:chgData name="Jamma Mag" userId="26a66d1523882b66" providerId="LiveId" clId="{2A6B9233-F2BC-49F1-B6E5-DF845935591E}" dt="2023-07-07T14:42:04.627" v="649" actId="14100"/>
        <pc:sldMkLst>
          <pc:docMk/>
          <pc:sldMk cId="1992488526" sldId="283"/>
        </pc:sldMkLst>
        <pc:spChg chg="add mod">
          <ac:chgData name="Jamma Mag" userId="26a66d1523882b66" providerId="LiveId" clId="{2A6B9233-F2BC-49F1-B6E5-DF845935591E}" dt="2023-07-07T12:59:56.566" v="349" actId="1076"/>
          <ac:spMkLst>
            <pc:docMk/>
            <pc:sldMk cId="1992488526" sldId="283"/>
            <ac:spMk id="8" creationId="{F87A6000-0D71-0C29-E8CD-2E6AEB40D58B}"/>
          </ac:spMkLst>
        </pc:spChg>
        <pc:spChg chg="add del mod">
          <ac:chgData name="Jamma Mag" userId="26a66d1523882b66" providerId="LiveId" clId="{2A6B9233-F2BC-49F1-B6E5-DF845935591E}" dt="2023-07-07T12:59:35.263" v="345" actId="478"/>
          <ac:spMkLst>
            <pc:docMk/>
            <pc:sldMk cId="1992488526" sldId="283"/>
            <ac:spMk id="9" creationId="{57A8961E-676D-2B95-4466-2268C04A306C}"/>
          </ac:spMkLst>
        </pc:spChg>
        <pc:spChg chg="add mod">
          <ac:chgData name="Jamma Mag" userId="26a66d1523882b66" providerId="LiveId" clId="{2A6B9233-F2BC-49F1-B6E5-DF845935591E}" dt="2023-07-07T12:59:50.092" v="348" actId="1076"/>
          <ac:spMkLst>
            <pc:docMk/>
            <pc:sldMk cId="1992488526" sldId="283"/>
            <ac:spMk id="10" creationId="{0600E223-FA11-6B73-DF5D-3CD0375059EA}"/>
          </ac:spMkLst>
        </pc:spChg>
        <pc:graphicFrameChg chg="del mod">
          <ac:chgData name="Jamma Mag" userId="26a66d1523882b66" providerId="LiveId" clId="{2A6B9233-F2BC-49F1-B6E5-DF845935591E}" dt="2023-07-07T12:59:02.381" v="342" actId="478"/>
          <ac:graphicFrameMkLst>
            <pc:docMk/>
            <pc:sldMk cId="1992488526" sldId="283"/>
            <ac:graphicFrameMk id="7" creationId="{7DE15E94-BB21-40C0-49A2-C553D9CA6DFB}"/>
          </ac:graphicFrameMkLst>
        </pc:graphicFrameChg>
        <pc:picChg chg="mod">
          <ac:chgData name="Jamma Mag" userId="26a66d1523882b66" providerId="LiveId" clId="{2A6B9233-F2BC-49F1-B6E5-DF845935591E}" dt="2023-07-07T12:59:43.733" v="346" actId="1076"/>
          <ac:picMkLst>
            <pc:docMk/>
            <pc:sldMk cId="1992488526" sldId="283"/>
            <ac:picMk id="3" creationId="{9BA467D1-C952-29F0-8EC7-29EFEB154EBA}"/>
          </ac:picMkLst>
        </pc:picChg>
        <pc:picChg chg="mod modCrop">
          <ac:chgData name="Jamma Mag" userId="26a66d1523882b66" providerId="LiveId" clId="{2A6B9233-F2BC-49F1-B6E5-DF845935591E}" dt="2023-07-07T14:42:04.627" v="649" actId="14100"/>
          <ac:picMkLst>
            <pc:docMk/>
            <pc:sldMk cId="1992488526" sldId="283"/>
            <ac:picMk id="4" creationId="{B3593C88-4530-F8E9-4CD9-9322F3803A69}"/>
          </ac:picMkLst>
        </pc:picChg>
        <pc:picChg chg="add mod">
          <ac:chgData name="Jamma Mag" userId="26a66d1523882b66" providerId="LiveId" clId="{2A6B9233-F2BC-49F1-B6E5-DF845935591E}" dt="2023-07-07T13:00:00.428" v="350" actId="1076"/>
          <ac:picMkLst>
            <pc:docMk/>
            <pc:sldMk cId="1992488526" sldId="283"/>
            <ac:picMk id="5" creationId="{A1EC26B7-AED1-3436-8DF2-2B58246BF305}"/>
          </ac:picMkLst>
        </pc:picChg>
      </pc:sldChg>
      <pc:sldChg chg="addSp modSp add del mod ord">
        <pc:chgData name="Jamma Mag" userId="26a66d1523882b66" providerId="LiveId" clId="{2A6B9233-F2BC-49F1-B6E5-DF845935591E}" dt="2023-06-25T17:25:35.381" v="256" actId="2696"/>
        <pc:sldMkLst>
          <pc:docMk/>
          <pc:sldMk cId="3204531874" sldId="284"/>
        </pc:sldMkLst>
        <pc:picChg chg="add mod">
          <ac:chgData name="Jamma Mag" userId="26a66d1523882b66" providerId="LiveId" clId="{2A6B9233-F2BC-49F1-B6E5-DF845935591E}" dt="2023-06-25T17:25:10.200" v="255" actId="14100"/>
          <ac:picMkLst>
            <pc:docMk/>
            <pc:sldMk cId="3204531874" sldId="284"/>
            <ac:picMk id="5" creationId="{DC4CD526-3196-5505-C6BE-BE4ABA5F4ECE}"/>
          </ac:picMkLst>
        </pc:picChg>
      </pc:sldChg>
      <pc:sldChg chg="addSp modSp add mod">
        <pc:chgData name="Jamma Mag" userId="26a66d1523882b66" providerId="LiveId" clId="{2A6B9233-F2BC-49F1-B6E5-DF845935591E}" dt="2023-07-07T14:42:27.612" v="653" actId="14100"/>
        <pc:sldMkLst>
          <pc:docMk/>
          <pc:sldMk cId="3912208930" sldId="285"/>
        </pc:sldMkLst>
        <pc:spChg chg="add mod">
          <ac:chgData name="Jamma Mag" userId="26a66d1523882b66" providerId="LiveId" clId="{2A6B9233-F2BC-49F1-B6E5-DF845935591E}" dt="2023-07-07T13:00:37.092" v="356" actId="1076"/>
          <ac:spMkLst>
            <pc:docMk/>
            <pc:sldMk cId="3912208930" sldId="285"/>
            <ac:spMk id="8" creationId="{6134B9B6-CCF3-5E51-97F2-121658CA7C7A}"/>
          </ac:spMkLst>
        </pc:spChg>
        <pc:spChg chg="add mod">
          <ac:chgData name="Jamma Mag" userId="26a66d1523882b66" providerId="LiveId" clId="{2A6B9233-F2BC-49F1-B6E5-DF845935591E}" dt="2023-07-07T13:00:41.174" v="357" actId="14100"/>
          <ac:spMkLst>
            <pc:docMk/>
            <pc:sldMk cId="3912208930" sldId="285"/>
            <ac:spMk id="10" creationId="{51842077-55D2-2754-F2FC-83287BB7F47B}"/>
          </ac:spMkLst>
        </pc:spChg>
        <pc:picChg chg="mod">
          <ac:chgData name="Jamma Mag" userId="26a66d1523882b66" providerId="LiveId" clId="{2A6B9233-F2BC-49F1-B6E5-DF845935591E}" dt="2023-07-07T13:00:28.380" v="354" actId="1076"/>
          <ac:picMkLst>
            <pc:docMk/>
            <pc:sldMk cId="3912208930" sldId="285"/>
            <ac:picMk id="3" creationId="{9BA467D1-C952-29F0-8EC7-29EFEB154EBA}"/>
          </ac:picMkLst>
        </pc:picChg>
        <pc:picChg chg="mod modCrop">
          <ac:chgData name="Jamma Mag" userId="26a66d1523882b66" providerId="LiveId" clId="{2A6B9233-F2BC-49F1-B6E5-DF845935591E}" dt="2023-07-07T14:42:27.612" v="653" actId="14100"/>
          <ac:picMkLst>
            <pc:docMk/>
            <pc:sldMk cId="3912208930" sldId="285"/>
            <ac:picMk id="4" creationId="{B3593C88-4530-F8E9-4CD9-9322F3803A69}"/>
          </ac:picMkLst>
        </pc:picChg>
        <pc:picChg chg="add mod">
          <ac:chgData name="Jamma Mag" userId="26a66d1523882b66" providerId="LiveId" clId="{2A6B9233-F2BC-49F1-B6E5-DF845935591E}" dt="2023-07-07T13:00:44.880" v="358" actId="1076"/>
          <ac:picMkLst>
            <pc:docMk/>
            <pc:sldMk cId="3912208930" sldId="285"/>
            <ac:picMk id="5" creationId="{A97AF42A-A303-284F-5629-8BCF7D476DFD}"/>
          </ac:picMkLst>
        </pc:picChg>
      </pc:sldChg>
      <pc:sldChg chg="addSp modSp add del mod">
        <pc:chgData name="Jamma Mag" userId="26a66d1523882b66" providerId="LiveId" clId="{2A6B9233-F2BC-49F1-B6E5-DF845935591E}" dt="2023-06-25T17:28:21.520" v="262" actId="2696"/>
        <pc:sldMkLst>
          <pc:docMk/>
          <pc:sldMk cId="2063851783" sldId="286"/>
        </pc:sldMkLst>
        <pc:spChg chg="add mod">
          <ac:chgData name="Jamma Mag" userId="26a66d1523882b66" providerId="LiveId" clId="{2A6B9233-F2BC-49F1-B6E5-DF845935591E}" dt="2023-06-25T17:14:30.146" v="182" actId="255"/>
          <ac:spMkLst>
            <pc:docMk/>
            <pc:sldMk cId="2063851783" sldId="286"/>
            <ac:spMk id="8" creationId="{F7F3A2F0-D8D0-06B9-CABD-D49D9A178F48}"/>
          </ac:spMkLst>
        </pc:spChg>
        <pc:spChg chg="add mod">
          <ac:chgData name="Jamma Mag" userId="26a66d1523882b66" providerId="LiveId" clId="{2A6B9233-F2BC-49F1-B6E5-DF845935591E}" dt="2023-06-25T17:15:03.425" v="188" actId="14100"/>
          <ac:spMkLst>
            <pc:docMk/>
            <pc:sldMk cId="2063851783" sldId="286"/>
            <ac:spMk id="10" creationId="{6965EC75-BCA4-CE60-E9F8-5331FD9FDD36}"/>
          </ac:spMkLst>
        </pc:spChg>
        <pc:picChg chg="add mod">
          <ac:chgData name="Jamma Mag" userId="26a66d1523882b66" providerId="LiveId" clId="{2A6B9233-F2BC-49F1-B6E5-DF845935591E}" dt="2023-06-25T17:17:47.177" v="197" actId="1076"/>
          <ac:picMkLst>
            <pc:docMk/>
            <pc:sldMk cId="2063851783" sldId="286"/>
            <ac:picMk id="5" creationId="{5DA14144-4662-BA3A-88A6-6402E765802A}"/>
          </ac:picMkLst>
        </pc:picChg>
      </pc:sldChg>
      <pc:sldChg chg="modSp add mod">
        <pc:chgData name="Jamma Mag" userId="26a66d1523882b66" providerId="LiveId" clId="{2A6B9233-F2BC-49F1-B6E5-DF845935591E}" dt="2023-07-07T14:35:52.058" v="589" actId="1076"/>
        <pc:sldMkLst>
          <pc:docMk/>
          <pc:sldMk cId="3956417120" sldId="286"/>
        </pc:sldMkLst>
        <pc:spChg chg="mod">
          <ac:chgData name="Jamma Mag" userId="26a66d1523882b66" providerId="LiveId" clId="{2A6B9233-F2BC-49F1-B6E5-DF845935591E}" dt="2023-07-07T12:53:11.672" v="301" actId="1076"/>
          <ac:spMkLst>
            <pc:docMk/>
            <pc:sldMk cId="3956417120" sldId="286"/>
            <ac:spMk id="7" creationId="{82F6F12D-D677-CF81-6916-44EC546C50AE}"/>
          </ac:spMkLst>
        </pc:spChg>
        <pc:picChg chg="mod modCrop">
          <ac:chgData name="Jamma Mag" userId="26a66d1523882b66" providerId="LiveId" clId="{2A6B9233-F2BC-49F1-B6E5-DF845935591E}" dt="2023-07-07T14:35:43.464" v="588" actId="14100"/>
          <ac:picMkLst>
            <pc:docMk/>
            <pc:sldMk cId="3956417120" sldId="286"/>
            <ac:picMk id="4" creationId="{DCDAF2C0-8361-4156-3CFF-0A0BBCA1A92E}"/>
          </ac:picMkLst>
        </pc:picChg>
        <pc:picChg chg="mod">
          <ac:chgData name="Jamma Mag" userId="26a66d1523882b66" providerId="LiveId" clId="{2A6B9233-F2BC-49F1-B6E5-DF845935591E}" dt="2023-07-07T14:35:52.058" v="589" actId="1076"/>
          <ac:picMkLst>
            <pc:docMk/>
            <pc:sldMk cId="3956417120" sldId="286"/>
            <ac:picMk id="5" creationId="{B639050D-9157-8EE4-1FB5-F2CE54D98637}"/>
          </ac:picMkLst>
        </pc:picChg>
      </pc:sldChg>
      <pc:sldChg chg="addSp delSp modSp add mod">
        <pc:chgData name="Jamma Mag" userId="26a66d1523882b66" providerId="LiveId" clId="{2A6B9233-F2BC-49F1-B6E5-DF845935591E}" dt="2023-07-07T17:19:05.549" v="689" actId="1076"/>
        <pc:sldMkLst>
          <pc:docMk/>
          <pc:sldMk cId="2871457143" sldId="287"/>
        </pc:sldMkLst>
        <pc:spChg chg="add mod">
          <ac:chgData name="Jamma Mag" userId="26a66d1523882b66" providerId="LiveId" clId="{2A6B9233-F2BC-49F1-B6E5-DF845935591E}" dt="2023-07-07T13:10:13.913" v="545" actId="1076"/>
          <ac:spMkLst>
            <pc:docMk/>
            <pc:sldMk cId="2871457143" sldId="287"/>
            <ac:spMk id="6" creationId="{9BB95FE7-4505-91D4-BA84-389B0F3D92F9}"/>
          </ac:spMkLst>
        </pc:spChg>
        <pc:spChg chg="del">
          <ac:chgData name="Jamma Mag" userId="26a66d1523882b66" providerId="LiveId" clId="{2A6B9233-F2BC-49F1-B6E5-DF845935591E}" dt="2023-07-07T13:09:33.978" v="542" actId="478"/>
          <ac:spMkLst>
            <pc:docMk/>
            <pc:sldMk cId="2871457143" sldId="287"/>
            <ac:spMk id="7" creationId="{82F6F12D-D677-CF81-6916-44EC546C50AE}"/>
          </ac:spMkLst>
        </pc:spChg>
        <pc:spChg chg="add mod">
          <ac:chgData name="Jamma Mag" userId="26a66d1523882b66" providerId="LiveId" clId="{2A6B9233-F2BC-49F1-B6E5-DF845935591E}" dt="2023-07-07T17:19:05.549" v="689" actId="1076"/>
          <ac:spMkLst>
            <pc:docMk/>
            <pc:sldMk cId="2871457143" sldId="287"/>
            <ac:spMk id="8" creationId="{A341B858-37A3-1973-C3FB-FF1DE7E1E5E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E2C934-C99E-07C4-73F4-6FD71BDACE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F3EAD5-B5EE-9420-8B97-17D5AF0CF2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C7179E-B367-A84E-C4D3-E2340DFB6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678-EC47-4F0F-8041-AB74855AFAC0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E46FC0-327E-5700-BE53-143D360F7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391857-561E-1E67-ED31-85247A586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C1A5-4DF9-4D5F-A89A-D1687A2CB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529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7119A5-154E-88AF-74DF-CF19650C9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901C7BD-0968-195E-20FC-3BCDE112E2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9B5B32-F0AD-971E-5E94-026EE6D26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678-EC47-4F0F-8041-AB74855AFAC0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C48CA3-3058-CF4F-8399-57F3917E5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75FE48-3971-AD2E-CF73-A3789711D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C1A5-4DF9-4D5F-A89A-D1687A2CB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544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1A6D569-9EDB-6FC8-2503-49832DE773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457F2B8-C4F7-4840-558F-FB5ED0AC5C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320FD3-A380-34B8-44D4-C504BB7BC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678-EC47-4F0F-8041-AB74855AFAC0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A354C9-3BA2-1800-66A0-EBC3C38BC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1D61C0-562C-0077-1BE7-04A39C731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C1A5-4DF9-4D5F-A89A-D1687A2CB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7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9BA4C7-3880-BCF4-030C-0663436D9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ABD658-680A-FCD2-CD45-D3DE51EA8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16362E-9CC5-95FC-AAE7-503B53246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678-EC47-4F0F-8041-AB74855AFAC0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0184C1-9B9D-AD97-4517-F71187ADB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664CF9-EF56-9B09-9016-224743132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C1A5-4DF9-4D5F-A89A-D1687A2CB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097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B2BE7E-7571-793A-2977-2019355F3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4B5FC1-C2DE-764F-A2CD-8829E1B60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23F4C9-2456-6F97-1878-EDB2357B2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678-EC47-4F0F-8041-AB74855AFAC0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A378BF-D556-67E4-4911-9BC8B9D36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7628E8-7E07-5FD1-5771-BF63AEFAA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C1A5-4DF9-4D5F-A89A-D1687A2CB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412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FFCD2-358E-03E0-9E96-38E52107B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31F1A9-02DB-BD00-7E5C-95B4A6E57A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3C95BB-5BC7-6655-B9ED-E52253AA4E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5C72AE-0ECF-8345-5EC1-12E2D3C2B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678-EC47-4F0F-8041-AB74855AFAC0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4CC8C15-4578-93D1-21E7-0557513DB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E5539B0-026D-CF2C-E095-0EC646AB6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C1A5-4DF9-4D5F-A89A-D1687A2CB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496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C80A85-507A-0723-254D-E47F4ED28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B219CC1-52FD-9E44-E720-B4ABB5A94A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63EAEF2-6D7F-E545-858F-18540944C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ADBC5C8-1DC0-7503-7F18-E72016ED99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D6B24CC-50C7-E34E-2EF0-BD9BD495BF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04642CD-D329-2D66-AB73-3BC075024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678-EC47-4F0F-8041-AB74855AFAC0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9308160-ED4B-73F6-8DB6-80B2DDBB0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D98E1C-5E19-A731-C399-4D132E8F0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C1A5-4DF9-4D5F-A89A-D1687A2CB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83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6E7B2A-8518-32E9-CEDC-4B6C2E5AA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DAA6437-94FB-7AAA-D247-33C5B03F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678-EC47-4F0F-8041-AB74855AFAC0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66F555B-651B-3C93-8C44-72B0B0590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CACDD3C-7E97-A917-70D7-30081F981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C1A5-4DF9-4D5F-A89A-D1687A2CB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433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36668D6-A20D-9526-08CF-5EE61FF38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678-EC47-4F0F-8041-AB74855AFAC0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B042DE1-FA70-3A10-9261-79325C173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C02361F-259E-1912-7186-CD15E13B0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C1A5-4DF9-4D5F-A89A-D1687A2CB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707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AC227-E29F-2B72-D9E9-253E5C9D0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8CA616-BA8D-438D-4FBA-28BAE8B6AC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E3BFCF-3D7E-323B-34C2-8C2C4C8993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3189C9-A267-4C5F-66ED-D711D0AA4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678-EC47-4F0F-8041-AB74855AFAC0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FE91C16-2A8F-A3C1-DAD9-60A0F105E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9C7484-D69E-806D-D503-952DD307C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C1A5-4DF9-4D5F-A89A-D1687A2CB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057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9D0E1D-1B5D-DA50-AE7D-4DFBB15D1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454993F-A67D-A527-25D2-385C54F673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B0E858C-67F9-5474-C51B-3C855F603E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090E2FF-9A2C-40F6-35EB-8DF4E417D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678-EC47-4F0F-8041-AB74855AFAC0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33C61D7-9D61-A820-BEF6-C7BB55C4F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9ECA84-E7BF-289B-0DCC-FB7879FA0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C1A5-4DF9-4D5F-A89A-D1687A2CB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481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7A097C-DA90-A816-4822-D7B340EBD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30F8F4-60B0-FF8C-7725-0A8E59105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27229E-B8C7-6A14-15C6-DC2FEF7369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D4678-EC47-4F0F-8041-AB74855AFAC0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FDEA54-FEA8-F62C-93AF-56432DD250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AC0912-4CC4-50C5-7D0A-7498722FD7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CC1A5-4DF9-4D5F-A89A-D1687A2CB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649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humbs.dreamstime.com/t/happy-to-unhappy-smileys-green-yellow-red-smiley-sad-looking-39762115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5ABD14-4F41-D5AA-CB3F-6645F02E6B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FBA9B55-2FC9-04F3-7BD4-F0FA7C5E78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4902AA2-F7FA-8FF9-B23E-D5E44EB1B9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" t="2256" r="20050" b="2564"/>
          <a:stretch/>
        </p:blipFill>
        <p:spPr>
          <a:xfrm>
            <a:off x="166467" y="165294"/>
            <a:ext cx="11859065" cy="65274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AAB0BA-DF8B-6980-D3AF-B8DB9E8836DA}"/>
              </a:ext>
            </a:extLst>
          </p:cNvPr>
          <p:cNvSpPr txBox="1"/>
          <p:nvPr/>
        </p:nvSpPr>
        <p:spPr>
          <a:xfrm>
            <a:off x="390378" y="949218"/>
            <a:ext cx="11411244" cy="4959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язык 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УМК «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Spotlight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 5 класс / (Англ. в фокусе) Ваулина Ю.Е, Дули Д. и др. </a:t>
            </a:r>
            <a:endParaRPr lang="ru-RU" sz="2800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Starter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u="sng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Вводный урок.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Англо-говорящие страны. Для чего мы изучаем английский язык.  </a:t>
            </a:r>
          </a:p>
          <a:p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English-speaking countries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Why do we learn English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2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Магомаева Джамиля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Махачевна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учитель английского языка </a:t>
            </a:r>
          </a:p>
        </p:txBody>
      </p:sp>
    </p:spTree>
    <p:extLst>
      <p:ext uri="{BB962C8B-B14F-4D97-AF65-F5344CB8AC3E}">
        <p14:creationId xmlns:p14="http://schemas.microsoft.com/office/powerpoint/2010/main" val="2317242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30FF89-C8AF-676B-42C2-3F4DF69B0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5F970F-30E5-F7A4-4923-933D7F0AC0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6575D72D-49BB-D869-3243-EADA092C4B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" t="2898" r="18885" b="2898"/>
          <a:stretch/>
        </p:blipFill>
        <p:spPr>
          <a:xfrm>
            <a:off x="140677" y="198730"/>
            <a:ext cx="11915335" cy="64605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286BCF-6A14-B18C-1AA2-DFF9DBC0E58E}"/>
              </a:ext>
            </a:extLst>
          </p:cNvPr>
          <p:cNvSpPr txBox="1"/>
          <p:nvPr/>
        </p:nvSpPr>
        <p:spPr>
          <a:xfrm>
            <a:off x="327073" y="658574"/>
            <a:ext cx="884506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ru-RU" sz="4800" b="1" dirty="0">
                <a:latin typeface="Bradley Hand ITC" panose="03070402050302030203" pitchFamily="66" charset="0"/>
              </a:rPr>
              <a:t>Why do we learn English?</a:t>
            </a:r>
            <a:endParaRPr lang="ru-RU" altLang="ru-RU" sz="48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CA6BC1-C8B7-B15A-B244-DBABF8912724}"/>
              </a:ext>
            </a:extLst>
          </p:cNvPr>
          <p:cNvSpPr txBox="1"/>
          <p:nvPr/>
        </p:nvSpPr>
        <p:spPr>
          <a:xfrm>
            <a:off x="641839" y="1984137"/>
            <a:ext cx="5506329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ru-RU" sz="4400" dirty="0">
                <a:latin typeface="Times New Roman" panose="02020603050405020304" pitchFamily="18" charset="0"/>
              </a:rPr>
              <a:t>to make friends</a:t>
            </a:r>
            <a:endParaRPr lang="ru-RU" altLang="ru-RU" sz="4400" dirty="0">
              <a:latin typeface="Times New Roman" panose="02020603050405020304" pitchFamily="18" charset="0"/>
            </a:endParaRPr>
          </a:p>
          <a:p>
            <a:endParaRPr lang="ru-RU" altLang="ru-RU" sz="4400" dirty="0">
              <a:latin typeface="Times New Roman" panose="02020603050405020304" pitchFamily="18" charset="0"/>
            </a:endParaRPr>
          </a:p>
          <a:p>
            <a:r>
              <a:rPr lang="ru-RU" alt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заводить друзей (знакомиться)</a:t>
            </a:r>
          </a:p>
          <a:p>
            <a:endParaRPr lang="ru-RU" sz="4400" dirty="0"/>
          </a:p>
        </p:txBody>
      </p:sp>
      <p:pic>
        <p:nvPicPr>
          <p:cNvPr id="9" name="Picture 2" descr="для всех желающих завести себе новых друзей.....)) ВКонтакте">
            <a:extLst>
              <a:ext uri="{FF2B5EF4-FFF2-40B4-BE49-F238E27FC236}">
                <a16:creationId xmlns:a16="http://schemas.microsoft.com/office/drawing/2014/main" id="{B3BC2609-49FC-8088-E4F3-B349128C9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7" r="12897"/>
          <a:stretch>
            <a:fillRect/>
          </a:stretch>
        </p:blipFill>
        <p:spPr bwMode="auto">
          <a:xfrm>
            <a:off x="6567268" y="1785645"/>
            <a:ext cx="4629150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38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6A02F-55B2-FBD6-026A-5601501C8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A22F6F-59E1-46CA-4A6B-15A670EC5C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8CEE88D6-8879-0686-4646-29AA68014E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" t="2051" r="18885" b="1949"/>
          <a:stretch/>
        </p:blipFill>
        <p:spPr>
          <a:xfrm>
            <a:off x="140677" y="140676"/>
            <a:ext cx="11929404" cy="6583681"/>
          </a:xfrm>
          <a:prstGeom prst="rect">
            <a:avLst/>
          </a:prstGeom>
        </p:spPr>
      </p:pic>
      <p:pic>
        <p:nvPicPr>
          <p:cNvPr id="5" name="Picture 2" descr="Get Rewards: The Art of Leveraging Your Credit Card - InfoBa…">
            <a:extLst>
              <a:ext uri="{FF2B5EF4-FFF2-40B4-BE49-F238E27FC236}">
                <a16:creationId xmlns:a16="http://schemas.microsoft.com/office/drawing/2014/main" id="{1BF97573-81D2-3B90-E5C6-CE35596FE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2" r="14362"/>
          <a:stretch>
            <a:fillRect/>
          </a:stretch>
        </p:blipFill>
        <p:spPr bwMode="auto">
          <a:xfrm>
            <a:off x="6840099" y="1619250"/>
            <a:ext cx="4629150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1AA1D9-FA41-C19E-BC9E-91A1C37A015D}"/>
              </a:ext>
            </a:extLst>
          </p:cNvPr>
          <p:cNvSpPr txBox="1"/>
          <p:nvPr/>
        </p:nvSpPr>
        <p:spPr>
          <a:xfrm>
            <a:off x="321641" y="2627907"/>
            <a:ext cx="619681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ru-RU" sz="4400" dirty="0">
                <a:latin typeface="Times New Roman" panose="02020603050405020304" pitchFamily="18" charset="0"/>
              </a:rPr>
              <a:t>for travel</a:t>
            </a:r>
            <a:endParaRPr lang="ru-RU" altLang="ru-RU" sz="4400" dirty="0">
              <a:latin typeface="Times New Roman" panose="02020603050405020304" pitchFamily="18" charset="0"/>
            </a:endParaRPr>
          </a:p>
          <a:p>
            <a:pPr algn="ctr"/>
            <a:endParaRPr lang="ru-RU" altLang="ru-RU" sz="4400" dirty="0">
              <a:latin typeface="Times New Roman" panose="02020603050405020304" pitchFamily="18" charset="0"/>
            </a:endParaRPr>
          </a:p>
          <a:p>
            <a:pPr algn="ctr"/>
            <a:r>
              <a:rPr lang="ru-RU" alt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путешествия</a:t>
            </a:r>
          </a:p>
          <a:p>
            <a:pPr algn="ctr"/>
            <a:endParaRPr lang="ru-RU" altLang="ru-RU" sz="4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3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131D79-0F3B-E62E-FB86-8F37440EB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B568C1-4CA9-74C1-89A8-C1AF4ABA2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5FED3E46-7E3C-D309-3783-955000885F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" t="1435" r="19115" b="1949"/>
          <a:stretch/>
        </p:blipFill>
        <p:spPr>
          <a:xfrm>
            <a:off x="154745" y="98474"/>
            <a:ext cx="11915336" cy="6625883"/>
          </a:xfrm>
          <a:prstGeom prst="rect">
            <a:avLst/>
          </a:prstGeom>
        </p:spPr>
      </p:pic>
      <p:pic>
        <p:nvPicPr>
          <p:cNvPr id="5" name="Picture 2" descr="Television Static Стоковые фото, иллюстрации и векторные изо…">
            <a:extLst>
              <a:ext uri="{FF2B5EF4-FFF2-40B4-BE49-F238E27FC236}">
                <a16:creationId xmlns:a16="http://schemas.microsoft.com/office/drawing/2014/main" id="{A79F8D20-B4AB-ED98-76AC-3969DC504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8" r="18388"/>
          <a:stretch>
            <a:fillRect/>
          </a:stretch>
        </p:blipFill>
        <p:spPr bwMode="auto">
          <a:xfrm>
            <a:off x="6925603" y="1619250"/>
            <a:ext cx="4629150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EDC7DD-162D-6DAC-4BF1-5B400731894F}"/>
              </a:ext>
            </a:extLst>
          </p:cNvPr>
          <p:cNvSpPr txBox="1"/>
          <p:nvPr/>
        </p:nvSpPr>
        <p:spPr>
          <a:xfrm>
            <a:off x="364393" y="2659559"/>
            <a:ext cx="619681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ru-RU" sz="4400" dirty="0">
                <a:latin typeface="Times New Roman" panose="02020603050405020304" pitchFamily="18" charset="0"/>
              </a:rPr>
              <a:t>to watch films in English</a:t>
            </a:r>
            <a:endParaRPr lang="ru-RU" altLang="ru-RU" sz="4400" dirty="0">
              <a:latin typeface="Times New Roman" panose="02020603050405020304" pitchFamily="18" charset="0"/>
            </a:endParaRPr>
          </a:p>
          <a:p>
            <a:endParaRPr lang="ru-RU" altLang="ru-RU" sz="4400" dirty="0">
              <a:latin typeface="Times New Roman" panose="02020603050405020304" pitchFamily="18" charset="0"/>
            </a:endParaRPr>
          </a:p>
          <a:p>
            <a:r>
              <a:rPr lang="ru-RU" alt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смотреть фильмы на английском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42657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73BB2D-42B5-BA87-22A8-E778B2951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85320A-6F15-465C-5196-5D76D5045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41A84F8D-9F53-E8E4-ABAB-C66B21878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" t="1640" r="19000" b="2154"/>
          <a:stretch/>
        </p:blipFill>
        <p:spPr>
          <a:xfrm>
            <a:off x="185714" y="112542"/>
            <a:ext cx="11820572" cy="6597747"/>
          </a:xfrm>
          <a:prstGeom prst="rect">
            <a:avLst/>
          </a:prstGeom>
        </p:spPr>
      </p:pic>
      <p:pic>
        <p:nvPicPr>
          <p:cNvPr id="5" name="Picture 2" descr="A Practical Guide to Starting a Business in Poland - Trade a…">
            <a:extLst>
              <a:ext uri="{FF2B5EF4-FFF2-40B4-BE49-F238E27FC236}">
                <a16:creationId xmlns:a16="http://schemas.microsoft.com/office/drawing/2014/main" id="{69514670-46E7-57AB-C200-9A5FB8436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5" r="14185"/>
          <a:stretch>
            <a:fillRect/>
          </a:stretch>
        </p:blipFill>
        <p:spPr bwMode="auto">
          <a:xfrm>
            <a:off x="6972691" y="1564481"/>
            <a:ext cx="4629150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829463-906E-D096-B080-204864467B6A}"/>
              </a:ext>
            </a:extLst>
          </p:cNvPr>
          <p:cNvSpPr txBox="1"/>
          <p:nvPr/>
        </p:nvSpPr>
        <p:spPr>
          <a:xfrm>
            <a:off x="185714" y="3140557"/>
            <a:ext cx="619681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ru-RU" sz="4400" dirty="0">
                <a:latin typeface="Times New Roman" panose="02020603050405020304" pitchFamily="18" charset="0"/>
              </a:rPr>
              <a:t>for business</a:t>
            </a:r>
            <a:endParaRPr lang="ru-RU" altLang="ru-RU" sz="4400" dirty="0">
              <a:latin typeface="Times New Roman" panose="02020603050405020304" pitchFamily="18" charset="0"/>
            </a:endParaRPr>
          </a:p>
          <a:p>
            <a:pPr algn="ctr"/>
            <a:endParaRPr lang="ru-RU" altLang="ru-RU" sz="4400" dirty="0">
              <a:latin typeface="Times New Roman" panose="02020603050405020304" pitchFamily="18" charset="0"/>
            </a:endParaRPr>
          </a:p>
          <a:p>
            <a:pPr algn="ctr"/>
            <a:r>
              <a:rPr lang="ru-RU" alt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бизнеса</a:t>
            </a:r>
          </a:p>
          <a:p>
            <a:pPr algn="ctr"/>
            <a:endParaRPr lang="ru-RU" altLang="ru-RU" sz="4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04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7E2C57-D830-A478-E5C7-20F72D7EA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85C5AD-3A79-45FB-C9B5-C359364D1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3E35CB6B-8738-9CC2-07A3-FE845DD19C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" t="1640" r="18884" b="2154"/>
          <a:stretch/>
        </p:blipFill>
        <p:spPr>
          <a:xfrm>
            <a:off x="107852" y="130126"/>
            <a:ext cx="11948160" cy="6597747"/>
          </a:xfrm>
          <a:prstGeom prst="rect">
            <a:avLst/>
          </a:prstGeom>
        </p:spPr>
      </p:pic>
      <p:pic>
        <p:nvPicPr>
          <p:cNvPr id="5" name="Picture 2" descr="Collaborative Group Work - For beginning teachers">
            <a:extLst>
              <a:ext uri="{FF2B5EF4-FFF2-40B4-BE49-F238E27FC236}">
                <a16:creationId xmlns:a16="http://schemas.microsoft.com/office/drawing/2014/main" id="{E58D3F98-9DC5-27C0-6FD9-EE8AC07B3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7" r="12007"/>
          <a:stretch>
            <a:fillRect/>
          </a:stretch>
        </p:blipFill>
        <p:spPr bwMode="auto">
          <a:xfrm>
            <a:off x="7143750" y="1690688"/>
            <a:ext cx="4629150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67E54B-35DD-3A5E-E3E6-A1370CC06259}"/>
              </a:ext>
            </a:extLst>
          </p:cNvPr>
          <p:cNvSpPr txBox="1"/>
          <p:nvPr/>
        </p:nvSpPr>
        <p:spPr>
          <a:xfrm>
            <a:off x="270803" y="3070219"/>
            <a:ext cx="6196818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ru-RU" sz="4400" dirty="0">
                <a:latin typeface="Times New Roman" panose="02020603050405020304" pitchFamily="18" charset="0"/>
              </a:rPr>
              <a:t>to read books in English</a:t>
            </a:r>
            <a:endParaRPr lang="ru-RU" altLang="ru-RU" sz="4400" dirty="0">
              <a:latin typeface="Times New Roman" panose="02020603050405020304" pitchFamily="18" charset="0"/>
            </a:endParaRPr>
          </a:p>
          <a:p>
            <a:pPr algn="ctr"/>
            <a:endParaRPr lang="ru-RU" altLang="ru-RU" sz="4400" dirty="0">
              <a:latin typeface="Times New Roman" panose="02020603050405020304" pitchFamily="18" charset="0"/>
            </a:endParaRPr>
          </a:p>
          <a:p>
            <a:pPr algn="ctr"/>
            <a:r>
              <a:rPr lang="ru-RU" alt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читать книги на английском</a:t>
            </a:r>
          </a:p>
          <a:p>
            <a:pPr algn="ctr"/>
            <a:endParaRPr lang="ru-RU" altLang="ru-RU" sz="4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00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EA9E4-BF5F-627A-4BA4-11603B439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B65005-7ED1-22E4-02D1-3AFACC0F3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A8B4CA12-56C9-C58E-B4E1-655A5AD1A0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" t="1640" r="18885" b="2154"/>
          <a:stretch/>
        </p:blipFill>
        <p:spPr>
          <a:xfrm>
            <a:off x="140677" y="112542"/>
            <a:ext cx="11929404" cy="6597747"/>
          </a:xfrm>
          <a:prstGeom prst="rect">
            <a:avLst/>
          </a:prstGeom>
        </p:spPr>
      </p:pic>
      <p:pic>
        <p:nvPicPr>
          <p:cNvPr id="5" name="Picture 2" descr="английский язык - Песенки!">
            <a:extLst>
              <a:ext uri="{FF2B5EF4-FFF2-40B4-BE49-F238E27FC236}">
                <a16:creationId xmlns:a16="http://schemas.microsoft.com/office/drawing/2014/main" id="{439C9862-2AE8-9490-B215-12FD3AB7A7D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5" r="11205"/>
          <a:stretch>
            <a:fillRect/>
          </a:stretch>
        </p:blipFill>
        <p:spPr bwMode="auto">
          <a:xfrm>
            <a:off x="6724650" y="1619250"/>
            <a:ext cx="5048250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95F9D0-9FF6-A653-2FA9-E09964C39A13}"/>
              </a:ext>
            </a:extLst>
          </p:cNvPr>
          <p:cNvSpPr txBox="1"/>
          <p:nvPr/>
        </p:nvSpPr>
        <p:spPr>
          <a:xfrm>
            <a:off x="527832" y="2868024"/>
            <a:ext cx="6196818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ru-RU" sz="4400" dirty="0">
                <a:latin typeface="Times New Roman" panose="02020603050405020304" pitchFamily="18" charset="0"/>
              </a:rPr>
              <a:t>to sing songs in English</a:t>
            </a:r>
            <a:endParaRPr lang="ru-RU" altLang="ru-RU" sz="4400" dirty="0">
              <a:latin typeface="Times New Roman" panose="02020603050405020304" pitchFamily="18" charset="0"/>
            </a:endParaRPr>
          </a:p>
          <a:p>
            <a:pPr algn="ctr"/>
            <a:endParaRPr lang="ru-RU" altLang="ru-RU" sz="4400" dirty="0">
              <a:latin typeface="Times New Roman" panose="02020603050405020304" pitchFamily="18" charset="0"/>
            </a:endParaRPr>
          </a:p>
          <a:p>
            <a:pPr algn="ctr"/>
            <a:r>
              <a:rPr lang="ru-RU" alt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петь песни на английском</a:t>
            </a:r>
          </a:p>
          <a:p>
            <a:pPr algn="ctr"/>
            <a:endParaRPr lang="ru-RU" altLang="ru-RU" sz="4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07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CB222E-A993-72FD-4912-9B02CB21A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A4CFA8-1E95-5F9F-F18E-6476BCDA5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4F2E618F-885F-88CC-CC86-7867B6B715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" t="1640" r="19115" b="2154"/>
          <a:stretch/>
        </p:blipFill>
        <p:spPr>
          <a:xfrm>
            <a:off x="154745" y="112542"/>
            <a:ext cx="11915336" cy="6597747"/>
          </a:xfrm>
          <a:prstGeom prst="rect">
            <a:avLst/>
          </a:prstGeom>
        </p:spPr>
      </p:pic>
      <p:pic>
        <p:nvPicPr>
          <p:cNvPr id="5" name="Picture 2" descr="PC Pandora Parental Internet Control Software">
            <a:extLst>
              <a:ext uri="{FF2B5EF4-FFF2-40B4-BE49-F238E27FC236}">
                <a16:creationId xmlns:a16="http://schemas.microsoft.com/office/drawing/2014/main" id="{D2A3D848-7D03-7A81-B79F-E3FD801AE0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1" r="14381"/>
          <a:stretch>
            <a:fillRect/>
          </a:stretch>
        </p:blipFill>
        <p:spPr bwMode="auto">
          <a:xfrm>
            <a:off x="6912634" y="1619250"/>
            <a:ext cx="4629150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EC7DD6-8DDE-27D1-2546-7521013A1E2E}"/>
              </a:ext>
            </a:extLst>
          </p:cNvPr>
          <p:cNvSpPr txBox="1"/>
          <p:nvPr/>
        </p:nvSpPr>
        <p:spPr>
          <a:xfrm>
            <a:off x="357908" y="2882091"/>
            <a:ext cx="619681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Internet</a:t>
            </a:r>
            <a:endParaRPr lang="ru-RU" alt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alt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пользоваться интернетом</a:t>
            </a:r>
          </a:p>
        </p:txBody>
      </p:sp>
    </p:spTree>
    <p:extLst>
      <p:ext uri="{BB962C8B-B14F-4D97-AF65-F5344CB8AC3E}">
        <p14:creationId xmlns:p14="http://schemas.microsoft.com/office/powerpoint/2010/main" val="23160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9EEA2-CE00-B5D0-7C36-5419447BF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03942F-6B2D-FD37-2A84-9AB20E230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C71E0FF3-5500-601F-A54F-9A24869257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" t="2308" r="19345" b="3025"/>
          <a:stretch/>
        </p:blipFill>
        <p:spPr>
          <a:xfrm>
            <a:off x="168812" y="182878"/>
            <a:ext cx="11887200" cy="6492243"/>
          </a:xfrm>
          <a:prstGeom prst="rect">
            <a:avLst/>
          </a:prstGeom>
        </p:spPr>
      </p:pic>
      <p:pic>
        <p:nvPicPr>
          <p:cNvPr id="5" name="4 Imagen">
            <a:extLst>
              <a:ext uri="{FF2B5EF4-FFF2-40B4-BE49-F238E27FC236}">
                <a16:creationId xmlns:a16="http://schemas.microsoft.com/office/drawing/2014/main" id="{3F728025-4791-D060-6A60-4A0F6C6C88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680" y="182879"/>
            <a:ext cx="9692640" cy="64570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4CAFDA-C018-F403-A8F4-98AC5CEE1711}"/>
              </a:ext>
            </a:extLst>
          </p:cNvPr>
          <p:cNvSpPr txBox="1"/>
          <p:nvPr/>
        </p:nvSpPr>
        <p:spPr>
          <a:xfrm>
            <a:off x="1821471" y="326996"/>
            <a:ext cx="907717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Match the word combinations.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Соотнесите словосочетания с переводом.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BAA68A-F5E1-FE1E-EF31-0C23A0BD4080}"/>
              </a:ext>
            </a:extLst>
          </p:cNvPr>
          <p:cNvSpPr txBox="1"/>
          <p:nvPr/>
        </p:nvSpPr>
        <p:spPr>
          <a:xfrm>
            <a:off x="2065898" y="1775966"/>
            <a:ext cx="429416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для путешествия</a:t>
            </a:r>
          </a:p>
          <a:p>
            <a:endParaRPr lang="ru-RU" alt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для бизнеса</a:t>
            </a:r>
          </a:p>
          <a:p>
            <a:endParaRPr lang="ru-RU" alt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чтобы заводить друзей (знакомиться)</a:t>
            </a:r>
          </a:p>
          <a:p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чтобы читать книги на английском</a:t>
            </a:r>
          </a:p>
          <a:p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чтобы петь песни на английском</a:t>
            </a:r>
          </a:p>
          <a:p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чтобы смотреть фильмы на английском</a:t>
            </a:r>
          </a:p>
          <a:p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чтобы пользоваться интернетом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B8A781-1FA5-6947-CAF8-BC46B1465022}"/>
              </a:ext>
            </a:extLst>
          </p:cNvPr>
          <p:cNvSpPr txBox="1"/>
          <p:nvPr/>
        </p:nvSpPr>
        <p:spPr>
          <a:xfrm>
            <a:off x="7176279" y="1680865"/>
            <a:ext cx="4002849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US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business</a:t>
            </a:r>
          </a:p>
          <a:p>
            <a:endParaRPr lang="en-US" alt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to read books in English</a:t>
            </a:r>
          </a:p>
          <a:p>
            <a:endParaRPr lang="en-US" alt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to watch films in English</a:t>
            </a:r>
          </a:p>
          <a:p>
            <a:endParaRPr lang="en-US" alt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 for travel</a:t>
            </a:r>
          </a:p>
          <a:p>
            <a:r>
              <a:rPr lang="en-US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e) to make friends</a:t>
            </a:r>
          </a:p>
          <a:p>
            <a:r>
              <a:rPr lang="en-US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f) to sing songs in English</a:t>
            </a:r>
            <a:endParaRPr lang="ru-RU" alt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g)</a:t>
            </a:r>
            <a:r>
              <a:rPr lang="en-US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Internet</a:t>
            </a:r>
            <a:endParaRPr lang="ru-RU" alt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916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980D6D-29AE-CF4D-D577-26C10CE95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8B7AD2-DA19-5257-6685-4F29DC850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7E97C614-12DF-B7D3-2678-090DA1EF85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" t="2820" r="19000" b="2820"/>
          <a:stretch/>
        </p:blipFill>
        <p:spPr>
          <a:xfrm>
            <a:off x="168812" y="193431"/>
            <a:ext cx="11873133" cy="647113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53140AE-1DA0-0625-4E2D-3D62FC9E5C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604"/>
          <a:stretch/>
        </p:blipFill>
        <p:spPr>
          <a:xfrm>
            <a:off x="414118" y="193431"/>
            <a:ext cx="4810310" cy="64711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DD2B9F-8F7A-8BB2-BC67-E6A7F64EDCB4}"/>
              </a:ext>
            </a:extLst>
          </p:cNvPr>
          <p:cNvSpPr txBox="1"/>
          <p:nvPr/>
        </p:nvSpPr>
        <p:spPr>
          <a:xfrm>
            <a:off x="5638545" y="1246377"/>
            <a:ext cx="504561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ook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at the pictures in the "shared words" rubric.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Посмотрите на картинки в рубрике «общие слова».</a:t>
            </a:r>
            <a:endParaRPr lang="en-US" sz="2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Try to guess what is it?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Подумайте, что означают данные слова?</a:t>
            </a:r>
          </a:p>
        </p:txBody>
      </p:sp>
    </p:spTree>
    <p:extLst>
      <p:ext uri="{BB962C8B-B14F-4D97-AF65-F5344CB8AC3E}">
        <p14:creationId xmlns:p14="http://schemas.microsoft.com/office/powerpoint/2010/main" val="13653013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5B484F-7DBB-4CA3-A8C7-2DB4CA096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08EE93-911D-85D8-7933-A6AAB7A2CB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5531BEDF-780E-A232-A234-8663C52241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" t="1846" r="18832" b="2359"/>
          <a:stretch/>
        </p:blipFill>
        <p:spPr>
          <a:xfrm>
            <a:off x="154745" y="126609"/>
            <a:ext cx="11915335" cy="656961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5CF235F-12F0-96C1-D2FA-49A2761C8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019968"/>
            <a:ext cx="6823490" cy="4818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CB820F-CA8E-A381-5CF9-8D8EBFB52C8F}"/>
              </a:ext>
            </a:extLst>
          </p:cNvPr>
          <p:cNvSpPr txBox="1"/>
          <p:nvPr/>
        </p:nvSpPr>
        <p:spPr>
          <a:xfrm>
            <a:off x="7841237" y="2055813"/>
            <a:ext cx="393342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what words do you know?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из слов вам знакомы?</a:t>
            </a:r>
          </a:p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Write the answer in your copybook.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ответы в тетрадь.</a:t>
            </a:r>
          </a:p>
          <a:p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121500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E96699-5689-C467-8384-3EFFFC19B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74A820-27AE-B75E-1004-6EABD9B44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C87D3428-3842-FE2F-3D2C-60280F1EA7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" t="1641" r="19269" b="3084"/>
          <a:stretch/>
        </p:blipFill>
        <p:spPr>
          <a:xfrm>
            <a:off x="154744" y="112542"/>
            <a:ext cx="11887201" cy="65339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464BAC-F515-6CBC-E0AE-003876AE9EAF}"/>
              </a:ext>
            </a:extLst>
          </p:cNvPr>
          <p:cNvSpPr txBox="1"/>
          <p:nvPr/>
        </p:nvSpPr>
        <p:spPr>
          <a:xfrm>
            <a:off x="454855" y="1745420"/>
            <a:ext cx="9842695" cy="4901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r>
              <a:rPr lang="en-GB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введение лексических единиц  по теме «Англоговорящие страны»;   активизация изученных речевых образцов.</a:t>
            </a: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иноязычной языковой компетенции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(способность учащихся использовать           полученную         информацию в различных ситуациях);</a:t>
            </a: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кругозора учащихся в области страноведения по теме «Англоязычные страны);  активизировать навыки монологической  и диалогической речи.</a:t>
            </a: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Воспитательные: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интереса к культуре англо-говорящих стран;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уважительное отношение к стране изучаемого языка.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 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  в Power Point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 урока: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 изучения нового и первичного закрепления.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669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D8009E-C191-C069-4F7D-FCC7015F5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FA58CE-FA29-621E-0F96-7D1041BFC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424FB88B-2930-1930-879A-71C59D3CBC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" t="1846" r="18885" b="2359"/>
          <a:stretch/>
        </p:blipFill>
        <p:spPr>
          <a:xfrm>
            <a:off x="154745" y="126609"/>
            <a:ext cx="11901268" cy="65696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CAD1AC-35F1-3D50-B02A-983FF00CD4D6}"/>
              </a:ext>
            </a:extLst>
          </p:cNvPr>
          <p:cNvSpPr txBox="1"/>
          <p:nvPr/>
        </p:nvSpPr>
        <p:spPr>
          <a:xfrm>
            <a:off x="7369126" y="1582341"/>
            <a:ext cx="3631809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what words do you know?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из слов вам знакомы?</a:t>
            </a:r>
          </a:p>
          <a:p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Write the answer in your copybook.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ответы в тетрадь.</a:t>
            </a:r>
          </a:p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DB74A2B-FA58-CD82-707B-08AAFF2A5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63" y="1505243"/>
            <a:ext cx="6260123" cy="3629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32981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38CB55-1C75-0E32-99DB-729BD0B8E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FA8669-288A-5014-2E1A-58FD6F51F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DCDAF2C0-8361-4156-3CFF-0A0BBCA1A9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" t="1641" r="20385" b="3282"/>
          <a:stretch/>
        </p:blipFill>
        <p:spPr>
          <a:xfrm>
            <a:off x="182880" y="112542"/>
            <a:ext cx="11901268" cy="6625883"/>
          </a:xfrm>
          <a:prstGeom prst="rect">
            <a:avLst/>
          </a:prstGeom>
        </p:spPr>
      </p:pic>
      <p:pic>
        <p:nvPicPr>
          <p:cNvPr id="5" name="4 Imagen">
            <a:extLst>
              <a:ext uri="{FF2B5EF4-FFF2-40B4-BE49-F238E27FC236}">
                <a16:creationId xmlns:a16="http://schemas.microsoft.com/office/drawing/2014/main" id="{B639050D-9157-8EE4-1FB5-F2CE54D98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943" y="225083"/>
            <a:ext cx="9495693" cy="62677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6" descr="https://thumbs.dreamstime.com/t/happy-to-unhappy-smileys-green-yellow-red-smiley-sad-looking-39762115.jpg">
            <a:extLst>
              <a:ext uri="{FF2B5EF4-FFF2-40B4-BE49-F238E27FC236}">
                <a16:creationId xmlns:a16="http://schemas.microsoft.com/office/drawing/2014/main" id="{BCA49689-EFB9-5BBE-B449-C0AB9B4B4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742" y="2072035"/>
            <a:ext cx="6883960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E53EDEC-DB1A-40AF-8F0D-0C919811F095}"/>
              </a:ext>
            </a:extLst>
          </p:cNvPr>
          <p:cNvSpPr/>
          <p:nvPr/>
        </p:nvSpPr>
        <p:spPr>
          <a:xfrm>
            <a:off x="3458278" y="640591"/>
            <a:ext cx="51876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Do you like our lesson? 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06A7CDE-AF1A-B905-BD6B-548584B8C7F2}"/>
              </a:ext>
            </a:extLst>
          </p:cNvPr>
          <p:cNvSpPr/>
          <p:nvPr/>
        </p:nvSpPr>
        <p:spPr>
          <a:xfrm>
            <a:off x="2429725" y="4953461"/>
            <a:ext cx="69653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Yes, I do                           No, I don’t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6440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38CB55-1C75-0E32-99DB-729BD0B8E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FA8669-288A-5014-2E1A-58FD6F51F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DCDAF2C0-8361-4156-3CFF-0A0BBCA1A9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" t="2868" r="25955" b="2868"/>
          <a:stretch/>
        </p:blipFill>
        <p:spPr>
          <a:xfrm>
            <a:off x="168812" y="196630"/>
            <a:ext cx="11901268" cy="6464740"/>
          </a:xfrm>
          <a:prstGeom prst="rect">
            <a:avLst/>
          </a:prstGeom>
        </p:spPr>
      </p:pic>
      <p:pic>
        <p:nvPicPr>
          <p:cNvPr id="5" name="4 Imagen">
            <a:extLst>
              <a:ext uri="{FF2B5EF4-FFF2-40B4-BE49-F238E27FC236}">
                <a16:creationId xmlns:a16="http://schemas.microsoft.com/office/drawing/2014/main" id="{B639050D-9157-8EE4-1FB5-F2CE54D98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0729" y="365125"/>
            <a:ext cx="9495693" cy="62677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F6F12D-D677-CF81-6916-44EC546C50AE}"/>
              </a:ext>
            </a:extLst>
          </p:cNvPr>
          <p:cNvSpPr txBox="1"/>
          <p:nvPr/>
        </p:nvSpPr>
        <p:spPr>
          <a:xfrm>
            <a:off x="1969477" y="1538303"/>
            <a:ext cx="8458199" cy="3247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It's all for today. Thank you for your work. </a:t>
            </a:r>
            <a:endParaRPr lang="ru-RU" sz="2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сегодня это все. Сп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асибо вам за работу.</a:t>
            </a:r>
            <a:endParaRPr lang="en-US" sz="2400" i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now evaluate yourself please. Your mark is…</a:t>
            </a:r>
            <a:endParaRPr lang="ru-RU" sz="2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Пожалуйста, оцените себя. Ваша оценка…</a:t>
            </a:r>
            <a:endParaRPr lang="en-US" sz="2400" i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Good bye! </a:t>
            </a:r>
            <a:endParaRPr lang="ru-RU" sz="2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свидания! </a:t>
            </a:r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4171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38CB55-1C75-0E32-99DB-729BD0B8E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FA8669-288A-5014-2E1A-58FD6F51F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DCDAF2C0-8361-4156-3CFF-0A0BBCA1A9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36" r="18769" b="1436"/>
          <a:stretch/>
        </p:blipFill>
        <p:spPr>
          <a:xfrm>
            <a:off x="0" y="-98474"/>
            <a:ext cx="12192000" cy="6858000"/>
          </a:xfrm>
          <a:prstGeom prst="rect">
            <a:avLst/>
          </a:prstGeom>
        </p:spPr>
      </p:pic>
      <p:pic>
        <p:nvPicPr>
          <p:cNvPr id="5" name="4 Imagen">
            <a:extLst>
              <a:ext uri="{FF2B5EF4-FFF2-40B4-BE49-F238E27FC236}">
                <a16:creationId xmlns:a16="http://schemas.microsoft.com/office/drawing/2014/main" id="{B639050D-9157-8EE4-1FB5-F2CE54D98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153" y="196630"/>
            <a:ext cx="9495693" cy="62677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BB95FE7-4505-91D4-BA84-389B0F3D92F9}"/>
              </a:ext>
            </a:extLst>
          </p:cNvPr>
          <p:cNvSpPr/>
          <p:nvPr/>
        </p:nvSpPr>
        <p:spPr>
          <a:xfrm>
            <a:off x="3074942" y="681037"/>
            <a:ext cx="5798639" cy="52322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Список использованных источников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341B858-37A3-1973-C3FB-FF1DE7E1E5E6}"/>
              </a:ext>
            </a:extLst>
          </p:cNvPr>
          <p:cNvSpPr/>
          <p:nvPr/>
        </p:nvSpPr>
        <p:spPr>
          <a:xfrm>
            <a:off x="2279575" y="2046258"/>
            <a:ext cx="7632848" cy="30469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Печатные источники: </a:t>
            </a:r>
          </a:p>
          <a:p>
            <a:pPr marL="457200" indent="-457200"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УМК «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Spotlight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5 класс / (Англ. в фокусе) Ваулина Ю.Е, Дули Д. и др. 2016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Материалы из сети Интернет: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4"/>
              </a:rPr>
              <a:t>https://thumbs.dreamstime.com/t/happy-to-unhappy-smileys-green-yellow-red-smiley-sad-looking-39762115.jpg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457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33063E-9E68-D15F-E1EC-E9E89D86C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7DE15E94-BB21-40C0-49A2-C553D9CA6DF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3641661"/>
          <a:ext cx="10515600" cy="7202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13531092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1200" dirty="0">
                          <a:effectLst/>
                        </a:rPr>
                        <a:t>Well, today we have a very unusual lesson. </a:t>
                      </a:r>
                      <a:r>
                        <a:rPr lang="ru-RU" sz="1200" dirty="0">
                          <a:effectLst/>
                        </a:rPr>
                        <a:t>Как вы думаете почему я у вас спрашивала, какая сегодня погода в этих странах?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1200" dirty="0">
                          <a:effectLst/>
                        </a:rPr>
                        <a:t>Yes, you are right. Today I invite you to travel around the English-speaking countries. We`ll know something about these countries and their capitals and where are they situated? So, the theme of our lesson today…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422912824"/>
                  </a:ext>
                </a:extLst>
              </a:tr>
            </a:tbl>
          </a:graphicData>
        </a:graphic>
      </p:graphicFrame>
      <p:pic>
        <p:nvPicPr>
          <p:cNvPr id="4" name="Объект 4">
            <a:extLst>
              <a:ext uri="{FF2B5EF4-FFF2-40B4-BE49-F238E27FC236}">
                <a16:creationId xmlns:a16="http://schemas.microsoft.com/office/drawing/2014/main" id="{B3593C88-4530-F8E9-4CD9-9322F3803A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" t="2616" r="19231" b="2616"/>
          <a:stretch/>
        </p:blipFill>
        <p:spPr>
          <a:xfrm>
            <a:off x="140676" y="123093"/>
            <a:ext cx="11873133" cy="6499272"/>
          </a:xfrm>
          <a:prstGeom prst="rect">
            <a:avLst/>
          </a:prstGeom>
        </p:spPr>
      </p:pic>
      <p:pic>
        <p:nvPicPr>
          <p:cNvPr id="3" name="4 Imagen">
            <a:extLst>
              <a:ext uri="{FF2B5EF4-FFF2-40B4-BE49-F238E27FC236}">
                <a16:creationId xmlns:a16="http://schemas.microsoft.com/office/drawing/2014/main" id="{9BA467D1-C952-29F0-8EC7-29EFEB154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781" y="179364"/>
            <a:ext cx="9650437" cy="6499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4A5A8F-DB78-923C-DE27-5EF59C756F27}"/>
              </a:ext>
            </a:extLst>
          </p:cNvPr>
          <p:cNvSpPr txBox="1"/>
          <p:nvPr/>
        </p:nvSpPr>
        <p:spPr>
          <a:xfrm>
            <a:off x="1633613" y="365125"/>
            <a:ext cx="8641079" cy="5975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Hello</a:t>
            </a: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boys and girls</a:t>
            </a: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! </a:t>
            </a:r>
            <a:endParaRPr lang="ru-RU" sz="24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Aft>
                <a:spcPts val="750"/>
              </a:spcAft>
            </a:pP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Today we have a very unusual lesson. 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invite you to travel around the English-speaking countries. </a:t>
            </a:r>
            <a:endParaRPr lang="ru-RU" sz="24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e'll talk about why we need to learn English and what countries belong to English speakers.</a:t>
            </a:r>
            <a:endParaRPr lang="ru-RU" sz="2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So, the theme of our lesson </a:t>
            </a:r>
            <a:r>
              <a:rPr lang="en-GB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 an</a:t>
            </a: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English</a:t>
            </a:r>
            <a:r>
              <a:rPr lang="ru-RU" sz="2400" kern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  <a:r>
              <a:rPr lang="en-US" sz="2400" kern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speaking countries</a:t>
            </a:r>
            <a:endParaRPr lang="en-US" sz="24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Aft>
                <a:spcPts val="750"/>
              </a:spcAft>
            </a:pPr>
            <a:r>
              <a:rPr lang="ru-RU" sz="24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у нас необычный урок.</a:t>
            </a:r>
            <a:endParaRPr lang="en-US" sz="2400" i="1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Aft>
                <a:spcPts val="750"/>
              </a:spcAft>
            </a:pPr>
            <a:r>
              <a:rPr lang="ru-RU" sz="24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приглашаю вас в путешествие по странам в которых говорят на английском языке.</a:t>
            </a:r>
            <a:endParaRPr lang="en-US" sz="2400" i="1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Aft>
                <a:spcPts val="750"/>
              </a:spcAft>
            </a:pP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поговорим о том, для чего мы изучаем английский язык и о том, какие страны называют англоговорящими. </a:t>
            </a:r>
            <a:endParaRPr lang="ru-RU" sz="2400" i="1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Aft>
                <a:spcPts val="750"/>
              </a:spcAft>
            </a:pPr>
            <a:r>
              <a:rPr lang="ru-RU" sz="2400" i="1" kern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 нашего урока - Англоговорящие страны. </a:t>
            </a:r>
            <a:endParaRPr lang="ru-RU" sz="2400" i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13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2CE41F-79AB-8909-BDE7-116FCFAD0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78FD7D-7BEF-AE8A-12AB-4D859C3B5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38608656-166B-BC3D-1268-E4766AAA0A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" t="2462" r="18654" b="2359"/>
          <a:stretch/>
        </p:blipFill>
        <p:spPr>
          <a:xfrm>
            <a:off x="204566" y="168812"/>
            <a:ext cx="11782868" cy="65274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31376F-F051-CA6A-017A-DF86C5D20BFA}"/>
              </a:ext>
            </a:extLst>
          </p:cNvPr>
          <p:cNvSpPr txBox="1"/>
          <p:nvPr/>
        </p:nvSpPr>
        <p:spPr>
          <a:xfrm>
            <a:off x="1436077" y="302230"/>
            <a:ext cx="61968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ENGLISH-SPEAKING COUNTRIES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73E2F4-9783-9F2D-23C7-F2D6C7D0E9BE}"/>
              </a:ext>
            </a:extLst>
          </p:cNvPr>
          <p:cNvSpPr txBox="1"/>
          <p:nvPr/>
        </p:nvSpPr>
        <p:spPr>
          <a:xfrm>
            <a:off x="7222003" y="1440433"/>
            <a:ext cx="4765430" cy="4265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What English-speaking countries do you know?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англоговорящие страны ты знаешь?</a:t>
            </a:r>
            <a:endParaRPr lang="ru-RU" sz="24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Look at the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picture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Read the names of the countries.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Посмотрите на картинку. Прочитайте названия стран, изображенных на картинке.</a:t>
            </a:r>
            <a:r>
              <a:rPr lang="en-US" sz="2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14" descr="C:\Windows\system32\config\systemprofile\Desktop\poster_english_speaking_view1.jpg">
            <a:extLst>
              <a:ext uri="{FF2B5EF4-FFF2-40B4-BE49-F238E27FC236}">
                <a16:creationId xmlns:a16="http://schemas.microsoft.com/office/drawing/2014/main" id="{261A3291-DAFE-BF93-414D-15A3E31E3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66" y="888345"/>
            <a:ext cx="6913685" cy="56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226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33063E-9E68-D15F-E1EC-E9E89D86C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7DE15E94-BB21-40C0-49A2-C553D9CA6DF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3641661"/>
          <a:ext cx="10515600" cy="7202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13531092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1200" dirty="0">
                          <a:effectLst/>
                        </a:rPr>
                        <a:t>Well, today we have a very unusual lesson. </a:t>
                      </a:r>
                      <a:r>
                        <a:rPr lang="ru-RU" sz="1200" dirty="0">
                          <a:effectLst/>
                        </a:rPr>
                        <a:t>Как вы думаете почему я у вас спрашивала, какая сегодня погода в этих странах?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1200" dirty="0">
                          <a:effectLst/>
                        </a:rPr>
                        <a:t>Yes, you are right. Today I invite you to travel around the English-speaking countries. We`ll know something about these countries and their capitals and where are they situated? So, the theme of our lesson today…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422912824"/>
                  </a:ext>
                </a:extLst>
              </a:tr>
            </a:tbl>
          </a:graphicData>
        </a:graphic>
      </p:graphicFrame>
      <p:pic>
        <p:nvPicPr>
          <p:cNvPr id="4" name="Объект 4">
            <a:extLst>
              <a:ext uri="{FF2B5EF4-FFF2-40B4-BE49-F238E27FC236}">
                <a16:creationId xmlns:a16="http://schemas.microsoft.com/office/drawing/2014/main" id="{B3593C88-4530-F8E9-4CD9-9322F3803A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" t="2616" r="19231" b="2616"/>
          <a:stretch/>
        </p:blipFill>
        <p:spPr>
          <a:xfrm>
            <a:off x="168812" y="179364"/>
            <a:ext cx="11887200" cy="6499272"/>
          </a:xfrm>
          <a:prstGeom prst="rect">
            <a:avLst/>
          </a:prstGeom>
        </p:spPr>
      </p:pic>
      <p:pic>
        <p:nvPicPr>
          <p:cNvPr id="3" name="4 Imagen">
            <a:extLst>
              <a:ext uri="{FF2B5EF4-FFF2-40B4-BE49-F238E27FC236}">
                <a16:creationId xmlns:a16="http://schemas.microsoft.com/office/drawing/2014/main" id="{9BA467D1-C952-29F0-8EC7-29EFEB154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781" y="179364"/>
            <a:ext cx="9650437" cy="6499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6" descr="C:\Windows\system32\config\systemprofile\Desktop\1. Страноведение\480px-USA_orthographic.svg.png">
            <a:extLst>
              <a:ext uri="{FF2B5EF4-FFF2-40B4-BE49-F238E27FC236}">
                <a16:creationId xmlns:a16="http://schemas.microsoft.com/office/drawing/2014/main" id="{76BB6799-D3AE-9808-E832-01C9970D7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643" y="1690687"/>
            <a:ext cx="4145281" cy="399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BC0810-8CD8-E257-8088-8755A6243251}"/>
              </a:ext>
            </a:extLst>
          </p:cNvPr>
          <p:cNvSpPr txBox="1"/>
          <p:nvPr/>
        </p:nvSpPr>
        <p:spPr>
          <a:xfrm>
            <a:off x="6914271" y="1145539"/>
            <a:ext cx="323908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cap="all" spc="0" dirty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USA</a:t>
            </a:r>
            <a:endParaRPr lang="ru-RU" sz="4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2B721B-89B6-23DA-7CC0-B7BBAF57C8B4}"/>
              </a:ext>
            </a:extLst>
          </p:cNvPr>
          <p:cNvSpPr txBox="1"/>
          <p:nvPr/>
        </p:nvSpPr>
        <p:spPr>
          <a:xfrm>
            <a:off x="6348046" y="2776526"/>
            <a:ext cx="442311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cap="none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Capital – Washington D.C.</a:t>
            </a:r>
          </a:p>
          <a:p>
            <a:r>
              <a:rPr lang="en-US" sz="2800" cap="none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People – the Americans</a:t>
            </a:r>
            <a:endParaRPr lang="ru-RU" sz="2800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036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33063E-9E68-D15F-E1EC-E9E89D86C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7DE15E94-BB21-40C0-49A2-C553D9CA6DF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3641661"/>
          <a:ext cx="10515600" cy="7202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13531092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1200" dirty="0">
                          <a:effectLst/>
                        </a:rPr>
                        <a:t>Well, today we have a very unusual lesson. </a:t>
                      </a:r>
                      <a:r>
                        <a:rPr lang="ru-RU" sz="1200" dirty="0">
                          <a:effectLst/>
                        </a:rPr>
                        <a:t>Как вы думаете почему я у вас спрашивала, какая сегодня погода в этих странах?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1200" dirty="0">
                          <a:effectLst/>
                        </a:rPr>
                        <a:t>Yes, you are right. Today I invite you to travel around the English-speaking countries. We`ll know something about these countries and their capitals and where are they situated? So, the theme of our lesson today…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422912824"/>
                  </a:ext>
                </a:extLst>
              </a:tr>
            </a:tbl>
          </a:graphicData>
        </a:graphic>
      </p:graphicFrame>
      <p:pic>
        <p:nvPicPr>
          <p:cNvPr id="4" name="Объект 4">
            <a:extLst>
              <a:ext uri="{FF2B5EF4-FFF2-40B4-BE49-F238E27FC236}">
                <a16:creationId xmlns:a16="http://schemas.microsoft.com/office/drawing/2014/main" id="{B3593C88-4530-F8E9-4CD9-9322F3803A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" t="2616" r="19231" b="2616"/>
          <a:stretch/>
        </p:blipFill>
        <p:spPr>
          <a:xfrm>
            <a:off x="154745" y="179364"/>
            <a:ext cx="11915336" cy="6499272"/>
          </a:xfrm>
          <a:prstGeom prst="rect">
            <a:avLst/>
          </a:prstGeom>
        </p:spPr>
      </p:pic>
      <p:pic>
        <p:nvPicPr>
          <p:cNvPr id="3" name="4 Imagen">
            <a:extLst>
              <a:ext uri="{FF2B5EF4-FFF2-40B4-BE49-F238E27FC236}">
                <a16:creationId xmlns:a16="http://schemas.microsoft.com/office/drawing/2014/main" id="{9BA467D1-C952-29F0-8EC7-29EFEB154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781" y="179364"/>
            <a:ext cx="9650437" cy="6499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9" descr="C:\Windows\System32\config\systemprofile\Downloads\571px-EU-United_Kingdom.svg.png">
            <a:extLst>
              <a:ext uri="{FF2B5EF4-FFF2-40B4-BE49-F238E27FC236}">
                <a16:creationId xmlns:a16="http://schemas.microsoft.com/office/drawing/2014/main" id="{9F5A4B1A-D512-0FE4-E4AC-0CB4DA65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178" y="1392644"/>
            <a:ext cx="4346918" cy="407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A1A7D93-E4DA-349F-889B-9DCDC62F6F99}"/>
              </a:ext>
            </a:extLst>
          </p:cNvPr>
          <p:cNvSpPr txBox="1"/>
          <p:nvPr/>
        </p:nvSpPr>
        <p:spPr>
          <a:xfrm>
            <a:off x="6239021" y="1153174"/>
            <a:ext cx="470212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cap="all" dirty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4400" b="1" cap="all" spc="0" dirty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UNITED KINGDOM</a:t>
            </a:r>
            <a:endParaRPr lang="ru-RU" sz="4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8E762A-2720-9A7E-CF80-D405F13BF93A}"/>
              </a:ext>
            </a:extLst>
          </p:cNvPr>
          <p:cNvSpPr txBox="1"/>
          <p:nvPr/>
        </p:nvSpPr>
        <p:spPr>
          <a:xfrm>
            <a:off x="6752492" y="3197279"/>
            <a:ext cx="367518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800" cap="none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Capital - London</a:t>
            </a:r>
          </a:p>
          <a:p>
            <a:pPr algn="r"/>
            <a:r>
              <a:rPr lang="en-US" sz="2800" cap="none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People – the British</a:t>
            </a:r>
            <a:endParaRPr lang="ru-RU" sz="2800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236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33063E-9E68-D15F-E1EC-E9E89D86C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7DE15E94-BB21-40C0-49A2-C553D9CA6DF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3641661"/>
          <a:ext cx="10515600" cy="7202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13531092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1200" dirty="0">
                          <a:effectLst/>
                        </a:rPr>
                        <a:t>Well, today we have a very unusual lesson. </a:t>
                      </a:r>
                      <a:r>
                        <a:rPr lang="ru-RU" sz="1200" dirty="0">
                          <a:effectLst/>
                        </a:rPr>
                        <a:t>Как вы думаете почему я у вас спрашивала, какая сегодня погода в этих странах?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1200" dirty="0">
                          <a:effectLst/>
                        </a:rPr>
                        <a:t>Yes, you are right. Today I invite you to travel around the English-speaking countries. We`ll know something about these countries and their capitals and where are they situated? So, the theme of our lesson today…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422912824"/>
                  </a:ext>
                </a:extLst>
              </a:tr>
            </a:tbl>
          </a:graphicData>
        </a:graphic>
      </p:graphicFrame>
      <p:pic>
        <p:nvPicPr>
          <p:cNvPr id="4" name="Объект 4">
            <a:extLst>
              <a:ext uri="{FF2B5EF4-FFF2-40B4-BE49-F238E27FC236}">
                <a16:creationId xmlns:a16="http://schemas.microsoft.com/office/drawing/2014/main" id="{B3593C88-4530-F8E9-4CD9-9322F3803A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" t="2616" r="19693" b="2616"/>
          <a:stretch/>
        </p:blipFill>
        <p:spPr>
          <a:xfrm>
            <a:off x="168812" y="179364"/>
            <a:ext cx="11873133" cy="6499272"/>
          </a:xfrm>
          <a:prstGeom prst="rect">
            <a:avLst/>
          </a:prstGeom>
        </p:spPr>
      </p:pic>
      <p:pic>
        <p:nvPicPr>
          <p:cNvPr id="3" name="4 Imagen">
            <a:extLst>
              <a:ext uri="{FF2B5EF4-FFF2-40B4-BE49-F238E27FC236}">
                <a16:creationId xmlns:a16="http://schemas.microsoft.com/office/drawing/2014/main" id="{9BA467D1-C952-29F0-8EC7-29EFEB154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951" y="179364"/>
            <a:ext cx="9580098" cy="6499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" descr="C:\Windows\System32\config\systemprofile\Downloads\480px-NZL_orthographic_NaturalEarth.svg.png">
            <a:extLst>
              <a:ext uri="{FF2B5EF4-FFF2-40B4-BE49-F238E27FC236}">
                <a16:creationId xmlns:a16="http://schemas.microsoft.com/office/drawing/2014/main" id="{A97AF42A-A303-284F-5629-8BCF7D476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752" y="1490287"/>
            <a:ext cx="4102293" cy="386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34B9B6-CCF3-5E51-97F2-121658CA7C7A}"/>
              </a:ext>
            </a:extLst>
          </p:cNvPr>
          <p:cNvSpPr txBox="1"/>
          <p:nvPr/>
        </p:nvSpPr>
        <p:spPr>
          <a:xfrm>
            <a:off x="6891021" y="1490287"/>
            <a:ext cx="321095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cap="all" spc="0" dirty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NEW ZEALAND</a:t>
            </a:r>
            <a:endParaRPr lang="ru-RU" sz="4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842077-55D2-2754-F2FC-83287BB7F47B}"/>
              </a:ext>
            </a:extLst>
          </p:cNvPr>
          <p:cNvSpPr txBox="1"/>
          <p:nvPr/>
        </p:nvSpPr>
        <p:spPr>
          <a:xfrm>
            <a:off x="6891021" y="3244221"/>
            <a:ext cx="377229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cap="none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Capital –Willington</a:t>
            </a:r>
          </a:p>
          <a:p>
            <a:r>
              <a:rPr lang="en-US" sz="2800" cap="none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People – the New Zealanders</a:t>
            </a:r>
            <a:endParaRPr lang="ru-RU" sz="2800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208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33063E-9E68-D15F-E1EC-E9E89D86C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B3593C88-4530-F8E9-4CD9-9322F3803A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" t="2091" r="18885" b="2091"/>
          <a:stretch/>
        </p:blipFill>
        <p:spPr>
          <a:xfrm>
            <a:off x="154744" y="143393"/>
            <a:ext cx="11859065" cy="6571214"/>
          </a:xfrm>
          <a:prstGeom prst="rect">
            <a:avLst/>
          </a:prstGeom>
        </p:spPr>
      </p:pic>
      <p:pic>
        <p:nvPicPr>
          <p:cNvPr id="3" name="4 Imagen">
            <a:extLst>
              <a:ext uri="{FF2B5EF4-FFF2-40B4-BE49-F238E27FC236}">
                <a16:creationId xmlns:a16="http://schemas.microsoft.com/office/drawing/2014/main" id="{9BA467D1-C952-29F0-8EC7-29EFEB154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8917" y="143393"/>
            <a:ext cx="9594165" cy="6499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" descr="C:\Windows\System32\config\systemprofile\Downloads\481px-Australia_with_AAT_(orthographic_projection).svg.png">
            <a:extLst>
              <a:ext uri="{FF2B5EF4-FFF2-40B4-BE49-F238E27FC236}">
                <a16:creationId xmlns:a16="http://schemas.microsoft.com/office/drawing/2014/main" id="{A1EC26B7-AED1-3436-8DF2-2B58246BF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095" y="1253250"/>
            <a:ext cx="4099560" cy="385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7A6000-0D71-0C29-E8CD-2E6AEB40D58B}"/>
              </a:ext>
            </a:extLst>
          </p:cNvPr>
          <p:cNvSpPr txBox="1"/>
          <p:nvPr/>
        </p:nvSpPr>
        <p:spPr>
          <a:xfrm>
            <a:off x="6482865" y="1336914"/>
            <a:ext cx="392840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cap="all" spc="0" dirty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AUSTRALIA</a:t>
            </a:r>
            <a:endParaRPr lang="ru-RU" sz="4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00E223-FA11-6B73-DF5D-3CD0375059EA}"/>
              </a:ext>
            </a:extLst>
          </p:cNvPr>
          <p:cNvSpPr txBox="1"/>
          <p:nvPr/>
        </p:nvSpPr>
        <p:spPr>
          <a:xfrm>
            <a:off x="6529755" y="2828128"/>
            <a:ext cx="392840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cap="none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Capital -Canberra</a:t>
            </a:r>
          </a:p>
          <a:p>
            <a:r>
              <a:rPr lang="en-US" sz="2800" cap="none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People – the Australians</a:t>
            </a:r>
            <a:endParaRPr lang="ru-RU" sz="2800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488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A98277-53C0-39EA-D377-908A37B36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9290750-C661-0FF1-52AC-9F7D06BBC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4">
            <a:extLst>
              <a:ext uri="{FF2B5EF4-FFF2-40B4-BE49-F238E27FC236}">
                <a16:creationId xmlns:a16="http://schemas.microsoft.com/office/drawing/2014/main" id="{8A2FA898-B492-4FD5-30CF-630D8D8426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" t="1795" r="19000" b="1795"/>
          <a:stretch/>
        </p:blipFill>
        <p:spPr>
          <a:xfrm>
            <a:off x="168812" y="123092"/>
            <a:ext cx="11887200" cy="6611816"/>
          </a:xfrm>
          <a:prstGeom prst="rect">
            <a:avLst/>
          </a:prstGeom>
        </p:spPr>
      </p:pic>
      <p:pic>
        <p:nvPicPr>
          <p:cNvPr id="3" name="4 Imagen">
            <a:extLst>
              <a:ext uri="{FF2B5EF4-FFF2-40B4-BE49-F238E27FC236}">
                <a16:creationId xmlns:a16="http://schemas.microsoft.com/office/drawing/2014/main" id="{4FEF7AA5-F3B3-7445-D024-DC1B8C14A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120" y="123092"/>
            <a:ext cx="9509759" cy="64992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4CF975-69DD-B4E0-D6D8-CF132DE13BCF}"/>
              </a:ext>
            </a:extLst>
          </p:cNvPr>
          <p:cNvSpPr txBox="1"/>
          <p:nvPr/>
        </p:nvSpPr>
        <p:spPr>
          <a:xfrm>
            <a:off x="1899138" y="681037"/>
            <a:ext cx="867976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32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Answer the questions.</a:t>
            </a:r>
            <a:r>
              <a:rPr lang="ru-RU" sz="32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Ответьте на вопросы.</a:t>
            </a:r>
            <a:endParaRPr lang="en-GB" sz="3200" b="1" i="1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3200" b="1" i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2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English-speaking countries do you know?</a:t>
            </a:r>
            <a:endParaRPr lang="en-US" sz="3200" b="0" i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Answer : They are … , … , … , … , … .</a:t>
            </a:r>
            <a:endParaRPr lang="ru-RU" sz="3200" b="0" i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3200" b="0" i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2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are their capitals?</a:t>
            </a:r>
            <a:endParaRPr lang="en-US" sz="3200" b="0" i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Answer : </a:t>
            </a:r>
            <a:r>
              <a:rPr lang="en-GB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…… </a:t>
            </a:r>
            <a:r>
              <a:rPr lang="en-US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 the capital of ……. </a:t>
            </a:r>
            <a:r>
              <a:rPr lang="en-US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3925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1561</TotalTime>
  <Words>1001</Words>
  <Application>Microsoft Office PowerPoint</Application>
  <PresentationFormat>Широкоэкранный</PresentationFormat>
  <Paragraphs>125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Bradley Hand ITC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Jamma Mag</dc:creator>
  <cp:lastModifiedBy>Jamma Mag</cp:lastModifiedBy>
  <cp:revision>2</cp:revision>
  <dcterms:created xsi:type="dcterms:W3CDTF">2023-06-13T11:43:40Z</dcterms:created>
  <dcterms:modified xsi:type="dcterms:W3CDTF">2023-07-07T17:19:10Z</dcterms:modified>
</cp:coreProperties>
</file>