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9" r:id="rId2"/>
    <p:sldId id="256" r:id="rId3"/>
    <p:sldId id="268" r:id="rId4"/>
    <p:sldId id="267" r:id="rId5"/>
    <p:sldId id="261" r:id="rId6"/>
    <p:sldId id="266" r:id="rId7"/>
    <p:sldId id="260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495" autoAdjust="0"/>
  </p:normalViewPr>
  <p:slideViewPr>
    <p:cSldViewPr>
      <p:cViewPr varScale="1">
        <p:scale>
          <a:sx n="81" d="100"/>
          <a:sy n="81" d="100"/>
        </p:scale>
        <p:origin x="-1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       Внеклассное мероприятие           </a:t>
            </a:r>
          </a:p>
          <a:p>
            <a:endParaRPr lang="ru-RU" dirty="0" smtClean="0"/>
          </a:p>
          <a:p>
            <a:pPr>
              <a:buNone/>
            </a:pPr>
            <a:r>
              <a:rPr lang="ru-RU" sz="6600" dirty="0" smtClean="0"/>
              <a:t>     «Кусочек жизни»</a:t>
            </a:r>
          </a:p>
          <a:p>
            <a:pPr>
              <a:buNone/>
            </a:pPr>
            <a:r>
              <a:rPr lang="ru-RU" sz="6600" dirty="0" smtClean="0"/>
              <a:t>                          </a:t>
            </a:r>
            <a:r>
              <a:rPr lang="ru-RU" sz="1400" dirty="0" smtClean="0"/>
              <a:t>Выполнила: учитель начальных классов </a:t>
            </a:r>
          </a:p>
          <a:p>
            <a:pPr>
              <a:buNone/>
            </a:pPr>
            <a:r>
              <a:rPr lang="ru-RU" sz="1400" dirty="0" smtClean="0"/>
              <a:t> </a:t>
            </a:r>
            <a:r>
              <a:rPr lang="ru-RU" sz="1400" dirty="0" smtClean="0"/>
              <a:t>                                                                                                                            МБОУ Бобровская СОШ №2</a:t>
            </a:r>
          </a:p>
          <a:p>
            <a:pPr>
              <a:buNone/>
            </a:pPr>
            <a:r>
              <a:rPr lang="ru-RU" sz="1400" dirty="0" smtClean="0"/>
              <a:t> </a:t>
            </a:r>
            <a:r>
              <a:rPr lang="ru-RU" sz="1400" dirty="0" smtClean="0"/>
              <a:t>                                                                                                                            </a:t>
            </a:r>
            <a:r>
              <a:rPr lang="ru-RU" sz="1400" dirty="0" err="1" smtClean="0"/>
              <a:t>Огурцова</a:t>
            </a:r>
            <a:r>
              <a:rPr lang="ru-RU" sz="1400" dirty="0" smtClean="0"/>
              <a:t> Ирина Александровна</a:t>
            </a:r>
            <a:endParaRPr lang="ru-RU" sz="1400" dirty="0" smtClean="0"/>
          </a:p>
          <a:p>
            <a:pPr algn="r">
              <a:buNone/>
            </a:pPr>
            <a:endParaRPr lang="ru-RU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le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214422"/>
            <a:ext cx="6786610" cy="9659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dba36ef95540c82cc99b70d6ea5c0b0d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90c79fee9bd9032969456618d371290c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0"/>
            <a:ext cx="4500562" cy="6858000"/>
          </a:xfrm>
          <a:prstGeom prst="rect">
            <a:avLst/>
          </a:prstGeom>
          <a:noFill/>
        </p:spPr>
      </p:pic>
      <p:pic>
        <p:nvPicPr>
          <p:cNvPr id="3" name="Picture 2" descr="https://im0-tub-ru.yandex.net/i?id=3920af4619e7e69f4a41c172e2ffc216-l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-478347"/>
            <a:ext cx="4571999" cy="73363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m0-tub-ru.yandex.net/i?id=5ddf817be7fd99cb604526b2bd8a533c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785794"/>
            <a:ext cx="7786742" cy="5286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rcmm.ru/uploads/posts/2016-07/1468592240_gelberg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0"/>
            <a:ext cx="4714876" cy="3214686"/>
          </a:xfrm>
          <a:prstGeom prst="rect">
            <a:avLst/>
          </a:prstGeom>
          <a:noFill/>
        </p:spPr>
      </p:pic>
      <p:pic>
        <p:nvPicPr>
          <p:cNvPr id="3" name="Picture 2" descr="https://im0-tub-ru.yandex.net/i?id=5e19889ad9e50023c8ce309d790009a0-l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3286124"/>
            <a:ext cx="4286248" cy="3571876"/>
          </a:xfrm>
          <a:prstGeom prst="rect">
            <a:avLst/>
          </a:prstGeom>
          <a:noFill/>
        </p:spPr>
      </p:pic>
      <p:pic>
        <p:nvPicPr>
          <p:cNvPr id="23556" name="Picture 4" descr="http://pbs.twimg.com/media/CYHyiwkWQAATG0Z.jpg:mediu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3286124"/>
            <a:ext cx="4714908" cy="3571876"/>
          </a:xfrm>
          <a:prstGeom prst="rect">
            <a:avLst/>
          </a:prstGeom>
          <a:noFill/>
        </p:spPr>
      </p:pic>
      <p:pic>
        <p:nvPicPr>
          <p:cNvPr id="23558" name="Picture 6" descr="https://a.d-cd.net/f0512fas-96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2" y="0"/>
            <a:ext cx="4286248" cy="32146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mages.aif.ru/006/861/b3c8aab31e9180e2dc0534aedd2e83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lh6.googleusercontent.com/l-aj1Dzq_CvJGeqB_nrlhsirqWJWO62asmMG29FzRCsHUPBUnwkpk-pUeUINEODUeLl71kKuJFsQ2pXC4fkELoDDL48BmiK8KFZuYKamSHL2VqKVu0wcs-W9OlwvYvkUh4fbbvC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81500" y="3429000"/>
            <a:ext cx="4762500" cy="3429000"/>
          </a:xfrm>
          <a:prstGeom prst="rect">
            <a:avLst/>
          </a:prstGeom>
          <a:noFill/>
        </p:spPr>
      </p:pic>
      <p:pic>
        <p:nvPicPr>
          <p:cNvPr id="22534" name="Picture 6" descr="https://im0-tub-ru.yandex.net/i?id=a842fe71f1f958de7dc79610ada6fe0d&amp;n=33&amp;h=215&amp;w=2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357686" cy="3286124"/>
          </a:xfrm>
          <a:prstGeom prst="rect">
            <a:avLst/>
          </a:prstGeom>
          <a:noFill/>
        </p:spPr>
      </p:pic>
      <p:pic>
        <p:nvPicPr>
          <p:cNvPr id="22536" name="Picture 8" descr="https://im0-tub-ru.yandex.net/i?id=207b578d07015ac9710c3e2d1fa730ea&amp;n=33&amp;h=215&amp;w=38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-214338"/>
            <a:ext cx="4786314" cy="3500462"/>
          </a:xfrm>
          <a:prstGeom prst="rect">
            <a:avLst/>
          </a:prstGeom>
          <a:noFill/>
        </p:spPr>
      </p:pic>
      <p:pic>
        <p:nvPicPr>
          <p:cNvPr id="22538" name="Picture 10" descr="https://im0-tub-ru.yandex.net/i?id=002b51623cbd8bf5cd2187714788f09f-l&amp;n=1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429000"/>
            <a:ext cx="4357686" cy="32099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im0-tub-ru.yandex.net/i?id=7137a2ba3bb3c34e592596defb6b0dcf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-178594"/>
            <a:ext cx="9382126" cy="7036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135</TotalTime>
  <Words>24</Words>
  <PresentationFormat>Экран (4:3)</PresentationFormat>
  <Paragraphs>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16</cp:revision>
  <dcterms:modified xsi:type="dcterms:W3CDTF">2017-03-22T16:47:14Z</dcterms:modified>
</cp:coreProperties>
</file>