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58" r:id="rId3"/>
    <p:sldId id="274" r:id="rId4"/>
    <p:sldId id="275" r:id="rId5"/>
    <p:sldId id="276" r:id="rId6"/>
    <p:sldId id="277" r:id="rId7"/>
    <p:sldId id="278" r:id="rId8"/>
    <p:sldId id="257" r:id="rId9"/>
    <p:sldId id="269" r:id="rId10"/>
    <p:sldId id="272" r:id="rId11"/>
    <p:sldId id="270" r:id="rId12"/>
    <p:sldId id="271" r:id="rId13"/>
    <p:sldId id="260" r:id="rId14"/>
    <p:sldId id="256" r:id="rId15"/>
    <p:sldId id="261" r:id="rId16"/>
    <p:sldId id="259" r:id="rId17"/>
    <p:sldId id="265" r:id="rId18"/>
    <p:sldId id="262" r:id="rId19"/>
    <p:sldId id="263" r:id="rId20"/>
    <p:sldId id="266" r:id="rId21"/>
    <p:sldId id="273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gameforgirl.ru/drawing/pictures/kristina-vysochanskaya-domik-v-derevne.gi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zabavnik.club/wp-content/uploads/beautiful_background_for_presentation_7_141428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        </a:t>
            </a:r>
            <a:r>
              <a:rPr lang="ru-RU" sz="4000" b="1" dirty="0" smtClean="0">
                <a:solidFill>
                  <a:srgbClr val="FF0000"/>
                </a:solidFill>
              </a:rPr>
              <a:t>Урок </a:t>
            </a:r>
            <a:r>
              <a:rPr lang="ru-RU" sz="4000" b="1" dirty="0" smtClean="0">
                <a:solidFill>
                  <a:srgbClr val="FF0000"/>
                </a:solidFill>
              </a:rPr>
              <a:t>окружающего мира 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          </a:t>
            </a:r>
            <a:r>
              <a:rPr lang="ru-RU" sz="4000" b="1" dirty="0" smtClean="0">
                <a:solidFill>
                  <a:srgbClr val="FF0000"/>
                </a:solidFill>
              </a:rPr>
              <a:t>по </a:t>
            </a:r>
            <a:r>
              <a:rPr lang="ru-RU" sz="4000" b="1" dirty="0" smtClean="0">
                <a:solidFill>
                  <a:srgbClr val="FF0000"/>
                </a:solidFill>
              </a:rPr>
              <a:t>теме : «Пожар»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2 </a:t>
            </a:r>
            <a:r>
              <a:rPr lang="ru-RU" sz="4000" b="1" dirty="0" smtClean="0">
                <a:solidFill>
                  <a:srgbClr val="FF0000"/>
                </a:solidFill>
              </a:rPr>
              <a:t>класс</a:t>
            </a:r>
          </a:p>
          <a:p>
            <a:pPr marL="0" indent="0">
              <a:buNone/>
            </a:pPr>
            <a:r>
              <a:rPr lang="ru-RU" sz="4000" b="1" smtClean="0">
                <a:solidFill>
                  <a:srgbClr val="FF0000"/>
                </a:solidFill>
              </a:rPr>
              <a:t>         </a:t>
            </a:r>
            <a:r>
              <a:rPr lang="ru-RU" sz="4000" b="1" smtClean="0">
                <a:solidFill>
                  <a:srgbClr val="FF0000"/>
                </a:solidFill>
              </a:rPr>
              <a:t>УМК  </a:t>
            </a:r>
            <a:r>
              <a:rPr lang="ru-RU" sz="4000" b="1" dirty="0" smtClean="0">
                <a:solidFill>
                  <a:srgbClr val="FF0000"/>
                </a:solidFill>
              </a:rPr>
              <a:t>«Школа России»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</a:t>
            </a:r>
            <a:r>
              <a:rPr lang="ru-RU" dirty="0" smtClean="0"/>
              <a:t>  </a:t>
            </a:r>
            <a:r>
              <a:rPr lang="ru-RU" sz="2000" dirty="0" smtClean="0"/>
              <a:t>Учитель </a:t>
            </a:r>
            <a:r>
              <a:rPr lang="ru-RU" sz="2000" dirty="0" smtClean="0"/>
              <a:t>начальных классов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</a:t>
            </a:r>
            <a:r>
              <a:rPr lang="ru-RU" sz="2000" dirty="0" smtClean="0"/>
              <a:t> </a:t>
            </a:r>
            <a:r>
              <a:rPr lang="ru-RU" sz="2000" dirty="0" smtClean="0"/>
              <a:t>МБОУ Бобровская СОШ № 2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</a:t>
            </a:r>
            <a:r>
              <a:rPr lang="ru-RU" sz="2000" dirty="0" smtClean="0"/>
              <a:t>Огурцова И.А.                                                                                                   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0007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zen_doc/1875160/pub_5e79f56ad9397e71b66b7881_5e7a00e0b489d73ea5ce9d87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9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ac7/000379ae-9d8d42a6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6" y="-566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6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1.infourok.ru/uploads/ex/0d0d/0000d05c-11d098f6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8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ds03.infourok.ru/uploads/ex/102e/0003b9ad-0be3544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5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83e/000ba0fd-3e31099c/3/64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00.infourok.ru/images/doc/163/1881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0" y="0"/>
            <a:ext cx="9124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50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fs00.infourok.ru/images/doc/226/37453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6" y="1531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8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жарные одеты в специальные огнеупорные костюмы, а голову защищает каска. 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5" y="0"/>
            <a:ext cx="90957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ids-club.ru/en/gallery/image?view=image&amp;format=raw&amp;type=img&amp;id=18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2" y="0"/>
            <a:ext cx="91188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5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bigpicture.ru/wp-content/uploads/2009/08/ss-090824-greecefire-01ss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4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Здоровье и безопасност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9" y="0"/>
            <a:ext cx="91091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0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жарный – это не просто профессия, это особое состояние души. Такая душа н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5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1560" y="476672"/>
            <a:ext cx="8532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я узнал(а)…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дал мне для жизни…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уроке я похвалил(а) бы себя…</a:t>
            </a:r>
          </a:p>
        </p:txBody>
      </p:sp>
    </p:spTree>
    <p:extLst>
      <p:ext uri="{BB962C8B-B14F-4D97-AF65-F5344CB8AC3E}">
        <p14:creationId xmlns:p14="http://schemas.microsoft.com/office/powerpoint/2010/main" val="35420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31 из 41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85720" y="642918"/>
            <a:ext cx="7286676" cy="249299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ru-RU" sz="5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5200" b="1" dirty="0" smtClean="0">
                <a:solidFill>
                  <a:schemeClr val="accent1">
                    <a:lumMod val="75000"/>
                  </a:schemeClr>
                </a:solidFill>
              </a:rPr>
              <a:t>Берегите себя и свой дом!</a:t>
            </a:r>
            <a:endParaRPr lang="ru-RU" sz="5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7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in-cdn.goods.ru/hlr-system/1576243414/100023839138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0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b.ru/misc/i/gallery/102644/2871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1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8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eti-i-mama.ru/wp-content/uploads/2016/05/Topo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46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utogear.ru/misc/i/gallery/11175/161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1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0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edia2.24aul.ru/imgs/53e8d11df9b90e1944b4250c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9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ikolist.club/wp-content/uploads/2019/08/kartinki_kover_samolet_10_04101749-768x5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тарик Хоттабыч - Полет на ковре - самолете_(New-Music24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84368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4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1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stb8d.xn--p1ai/wp-content/uploads/12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68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211</TotalTime>
  <Words>65</Words>
  <Application>Microsoft Office PowerPoint</Application>
  <PresentationFormat>Экран (4:3)</PresentationFormat>
  <Paragraphs>15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24</cp:revision>
  <dcterms:created xsi:type="dcterms:W3CDTF">2020-10-29T06:07:00Z</dcterms:created>
  <dcterms:modified xsi:type="dcterms:W3CDTF">2021-01-22T17:21:04Z</dcterms:modified>
</cp:coreProperties>
</file>