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8" r:id="rId2"/>
    <p:sldId id="279" r:id="rId3"/>
    <p:sldId id="271" r:id="rId4"/>
    <p:sldId id="256" r:id="rId5"/>
    <p:sldId id="258" r:id="rId6"/>
    <p:sldId id="259" r:id="rId7"/>
    <p:sldId id="260" r:id="rId8"/>
    <p:sldId id="262" r:id="rId9"/>
    <p:sldId id="263" r:id="rId10"/>
    <p:sldId id="264" r:id="rId11"/>
    <p:sldId id="272" r:id="rId12"/>
    <p:sldId id="273" r:id="rId13"/>
    <p:sldId id="274" r:id="rId14"/>
    <p:sldId id="265" r:id="rId15"/>
    <p:sldId id="267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9716" autoAdjust="0"/>
  </p:normalViewPr>
  <p:slideViewPr>
    <p:cSldViewPr>
      <p:cViewPr>
        <p:scale>
          <a:sx n="66" d="100"/>
          <a:sy n="66" d="100"/>
        </p:scale>
        <p:origin x="-6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C61377-FF8C-4D68-A4B1-3732FD2B8A0B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F88B95-054F-472A-B73A-9AF559D2468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88B95-054F-472A-B73A-9AF559D2468F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88B95-054F-472A-B73A-9AF559D2468F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https://www.syl.ru/misc/i/ai/332156/192251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0" name="Picture 4" descr="http://mega-art08.ru/Fevral_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143372" y="4286256"/>
            <a:ext cx="50006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Выполнила: учитель начальных классов МБОУ БСОШ № 2 </a:t>
            </a:r>
            <a:r>
              <a:rPr lang="ru-RU" sz="2800" b="1" dirty="0" err="1" smtClean="0"/>
              <a:t>Огурцова</a:t>
            </a:r>
            <a:r>
              <a:rPr lang="ru-RU" sz="2800" b="1" dirty="0" smtClean="0"/>
              <a:t> Ирина Александровна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svgvg.ru/images/161206/5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 descr="https://st.depositphotos.com/1032174/2398/v/950/depositphotos_23989353-stock-illustration-space-rocke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https://st.depositphotos.com/1732591/1267/v/950/depositphotos_12678515-stock-illustration-red-rocke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0" name="Picture 6" descr="http://i3.imgbb.ru/img8/d/3/2/d32c7e6f1ae14f8e8796948586ac6697_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57166"/>
            <a:ext cx="4467225" cy="5453064"/>
          </a:xfrm>
          <a:prstGeom prst="rect">
            <a:avLst/>
          </a:prstGeom>
          <a:noFill/>
        </p:spPr>
      </p:pic>
      <p:pic>
        <p:nvPicPr>
          <p:cNvPr id="6152" name="Picture 8" descr="http://okartinkah.ru/img/voennye-kartinki-dlya-detey-1687/voennye-kartinki-dlya-detey-4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58" y="714356"/>
            <a:ext cx="4214842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 descr="https://media.istockphoto.com/photos/76mm-russian-division-cannon-gun-from-wwiiisolated-picture-id187316371?k=6&amp;m=187316371&amp;s=612x612&amp;w=0&amp;h=6THmOPTjZapLfTPEgLQFgLF_2vC5VYtJJzYB80MK_b8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4" name="Picture 4" descr="https://prv3.lori-images.net/sovetskaya-divizionnaya-pushka-zis-3-0005074235-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85860"/>
            <a:ext cx="4429124" cy="3643338"/>
          </a:xfrm>
          <a:prstGeom prst="rect">
            <a:avLst/>
          </a:prstGeom>
          <a:noFill/>
        </p:spPr>
      </p:pic>
      <p:sp>
        <p:nvSpPr>
          <p:cNvPr id="5126" name="AutoShape 6" descr="https://static.videocore.tv/images/news_photos/yURde0CKWYBHbYJRj3flosYG3YchnC2P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30" name="Picture 10" descr="https://www.1zoom.ru/big2/27/207985-64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357298"/>
            <a:ext cx="4190944" cy="35719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magspace.ru/uploads/2013/04/27/11-41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067944" cy="6643710"/>
          </a:xfrm>
          <a:prstGeom prst="rect">
            <a:avLst/>
          </a:prstGeom>
          <a:noFill/>
        </p:spPr>
      </p:pic>
      <p:pic>
        <p:nvPicPr>
          <p:cNvPr id="4100" name="Picture 4" descr="http://bastion-karpenko.narod.ru/P-750_ris_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0"/>
            <a:ext cx="4716016" cy="6643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tunnel.ru/media/images/2017-10/post/110518/boytsy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143504" cy="3643338"/>
          </a:xfrm>
          <a:prstGeom prst="rect">
            <a:avLst/>
          </a:prstGeom>
          <a:noFill/>
        </p:spPr>
      </p:pic>
      <p:sp>
        <p:nvSpPr>
          <p:cNvPr id="25604" name="AutoShape 4" descr="https://pronedra.ru/upkeep/uploads/2017/11/Er9R7ch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06" name="Picture 6" descr="https://cs8.pikabu.ru/post_img/2016/04/05/6/14598473011244507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778" y="3571852"/>
            <a:ext cx="4929222" cy="328614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786446" y="785794"/>
            <a:ext cx="20002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>
                <a:solidFill>
                  <a:srgbClr val="FF0000"/>
                </a:solidFill>
              </a:rPr>
              <a:t>Военно</a:t>
            </a:r>
            <a:r>
              <a:rPr lang="ru-RU" sz="2800" dirty="0" smtClean="0">
                <a:solidFill>
                  <a:srgbClr val="FF0000"/>
                </a:solidFill>
              </a:rPr>
              <a:t>- воздушные войска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28662" y="4429132"/>
            <a:ext cx="22145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Сухопутные войска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47br-ovra.com/files/bt-114_%20Par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643438" cy="4286256"/>
          </a:xfrm>
          <a:prstGeom prst="rect">
            <a:avLst/>
          </a:prstGeom>
          <a:noFill/>
        </p:spPr>
      </p:pic>
      <p:sp>
        <p:nvSpPr>
          <p:cNvPr id="23556" name="AutoShape 4" descr="https://i.mycdn.me/image?id=860342496383&amp;t=35&amp;plc=WEB&amp;tkn=*rVSuaxKcCGF45vmpmiRnep_qRN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8" name="AutoShape 6" descr="https://i.mycdn.me/image?id=860342496383&amp;t=35&amp;plc=WEB&amp;tkn=*rVSuaxKcCGF45vmpmiRnep_qRN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60" name="Picture 8" descr="https://img12.postila.ru/resize?w=468&amp;src=%2Fdata%2F50%2F30%2Fdd%2F76%2F5030dd76107c80cfe4c8c87454517cb2dc7f74e290209c0c7f8c5b74ba3a526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6300" y="2500306"/>
            <a:ext cx="4457700" cy="435769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244816" y="500042"/>
            <a:ext cx="350046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Ракетные войска стратегического назначения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4348" y="4857760"/>
            <a:ext cx="25003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>
                <a:solidFill>
                  <a:srgbClr val="FF0000"/>
                </a:solidFill>
              </a:rPr>
              <a:t>Военно</a:t>
            </a:r>
            <a:r>
              <a:rPr lang="ru-RU" sz="2800" dirty="0" smtClean="0">
                <a:solidFill>
                  <a:srgbClr val="FF0000"/>
                </a:solidFill>
              </a:rPr>
              <a:t>- морской флот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https://img-fotki.yandex.ru/get/195648/141128800.38f/0_165185_da28e701_ori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https://fs00.infourok.ru/images/doc/222/17607/1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18"/>
            <a:ext cx="8686800" cy="548324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Великую землю</a:t>
            </a:r>
          </a:p>
          <a:p>
            <a:pPr>
              <a:buNone/>
            </a:pPr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Любимую землю,</a:t>
            </a:r>
          </a:p>
          <a:p>
            <a:pPr>
              <a:buNone/>
            </a:pPr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Где мы родились и живем,</a:t>
            </a:r>
          </a:p>
          <a:p>
            <a:pPr>
              <a:buNone/>
            </a:pPr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Мы Родиной светлой,</a:t>
            </a:r>
          </a:p>
          <a:p>
            <a:pPr>
              <a:buNone/>
            </a:pPr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Мы Родиной светлой,</a:t>
            </a:r>
          </a:p>
          <a:p>
            <a:pPr>
              <a:buNone/>
            </a:pPr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Мы Родиной нашей зовём!</a:t>
            </a:r>
            <a:endParaRPr lang="ru-RU" sz="4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yaganovsky.vadinsk.pnzreg.ru/files/yaganovsky_vadinsk_pnzreg_ru/berezki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3214686"/>
            <a:ext cx="3286116" cy="36433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d5c/0002b8f3-b370e8dd/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 descr="https://cyrillitsa.ru/wp-content/uploads/2017/03/Viktor_Vasnetsov_-_Bogatyri_-_Google_Art_Project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196" name="AutoShape 4" descr="https://cyrillitsa.ru/wp-content/uploads/2017/03/Viktor_Vasnetsov_-_Bogatyri_-_Google_Art_Project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8" name="Picture 6" descr="http://wikii.ru/_pu/30/625453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1553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td3.mycdn.me/image?id=849493731025&amp;t=20&amp;plc=WEB&amp;tkn=*8Lhsv4tPl7d8TedmKVM-v2TGTh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.ytimg.com/vi/C_LH5gWF3CU/hq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s02.infourok.ru/uploads/ex/0a36/00032afd-289d221e/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dn-nus-1.pinme.ru/tumb/600/photo/6d/2b/6d2be538236c7b99c81cbb44c3b008b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td0.mycdn.me/image?id=861108954382&amp;t=20&amp;plc=WEB&amp;tkn=*szq_3ghVqLwilNt8P3EdVGX9_a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50</Words>
  <Application>Microsoft Office PowerPoint</Application>
  <PresentationFormat>Экран (4:3)</PresentationFormat>
  <Paragraphs>13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41</cp:revision>
  <dcterms:modified xsi:type="dcterms:W3CDTF">2018-06-27T08:44:45Z</dcterms:modified>
</cp:coreProperties>
</file>