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7" r:id="rId2"/>
    <p:sldId id="256" r:id="rId3"/>
    <p:sldId id="268" r:id="rId4"/>
    <p:sldId id="274" r:id="rId5"/>
    <p:sldId id="266" r:id="rId6"/>
    <p:sldId id="267" r:id="rId7"/>
    <p:sldId id="265" r:id="rId8"/>
    <p:sldId id="264" r:id="rId9"/>
    <p:sldId id="263" r:id="rId10"/>
    <p:sldId id="262" r:id="rId11"/>
    <p:sldId id="261" r:id="rId12"/>
    <p:sldId id="258" r:id="rId13"/>
    <p:sldId id="270" r:id="rId14"/>
    <p:sldId id="271" r:id="rId15"/>
    <p:sldId id="273" r:id="rId16"/>
    <p:sldId id="272" r:id="rId17"/>
    <p:sldId id="269" r:id="rId18"/>
    <p:sldId id="275" r:id="rId19"/>
    <p:sldId id="276" r:id="rId20"/>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5050"/>
    <a:srgbClr val="CC99FF"/>
    <a:srgbClr val="CC00CC"/>
    <a:srgbClr val="66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4054AC1-DBE2-4E49-ACDF-A88E2BAD3792}" v="10" dt="2023-07-07T14:27:32.85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67" autoAdjust="0"/>
    <p:restoredTop sz="94660"/>
  </p:normalViewPr>
  <p:slideViewPr>
    <p:cSldViewPr snapToGrid="0">
      <p:cViewPr varScale="1">
        <p:scale>
          <a:sx n="68" d="100"/>
          <a:sy n="68" d="100"/>
        </p:scale>
        <p:origin x="82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mma Mag" userId="26a66d1523882b66" providerId="LiveId" clId="{F4054AC1-DBE2-4E49-ACDF-A88E2BAD3792}"/>
    <pc:docChg chg="custSel addSld delSld modSld">
      <pc:chgData name="Jamma Mag" userId="26a66d1523882b66" providerId="LiveId" clId="{F4054AC1-DBE2-4E49-ACDF-A88E2BAD3792}" dt="2023-07-07T17:21:44.978" v="267" actId="1440"/>
      <pc:docMkLst>
        <pc:docMk/>
      </pc:docMkLst>
      <pc:sldChg chg="modSp mod">
        <pc:chgData name="Jamma Mag" userId="26a66d1523882b66" providerId="LiveId" clId="{F4054AC1-DBE2-4E49-ACDF-A88E2BAD3792}" dt="2023-07-07T14:23:25.471" v="192" actId="14100"/>
        <pc:sldMkLst>
          <pc:docMk/>
          <pc:sldMk cId="2447358967" sldId="256"/>
        </pc:sldMkLst>
        <pc:spChg chg="mod">
          <ac:chgData name="Jamma Mag" userId="26a66d1523882b66" providerId="LiveId" clId="{F4054AC1-DBE2-4E49-ACDF-A88E2BAD3792}" dt="2023-07-07T13:18:11.252" v="88" actId="1076"/>
          <ac:spMkLst>
            <pc:docMk/>
            <pc:sldMk cId="2447358967" sldId="256"/>
            <ac:spMk id="7" creationId="{CD48096D-660D-187D-7602-9CD0B4EF724B}"/>
          </ac:spMkLst>
        </pc:spChg>
        <pc:picChg chg="mod modCrop">
          <ac:chgData name="Jamma Mag" userId="26a66d1523882b66" providerId="LiveId" clId="{F4054AC1-DBE2-4E49-ACDF-A88E2BAD3792}" dt="2023-07-07T14:23:25.471" v="192" actId="14100"/>
          <ac:picMkLst>
            <pc:docMk/>
            <pc:sldMk cId="2447358967" sldId="256"/>
            <ac:picMk id="4" creationId="{FC17202D-CEA1-9CE8-9DCA-7A05FD8BE68D}"/>
          </ac:picMkLst>
        </pc:picChg>
      </pc:sldChg>
      <pc:sldChg chg="delSp modSp del mod">
        <pc:chgData name="Jamma Mag" userId="26a66d1523882b66" providerId="LiveId" clId="{F4054AC1-DBE2-4E49-ACDF-A88E2BAD3792}" dt="2023-07-07T14:22:58.636" v="188" actId="2696"/>
        <pc:sldMkLst>
          <pc:docMk/>
          <pc:sldMk cId="321951982" sldId="257"/>
        </pc:sldMkLst>
        <pc:spChg chg="mod">
          <ac:chgData name="Jamma Mag" userId="26a66d1523882b66" providerId="LiveId" clId="{F4054AC1-DBE2-4E49-ACDF-A88E2BAD3792}" dt="2023-07-07T13:41:55.630" v="168" actId="1076"/>
          <ac:spMkLst>
            <pc:docMk/>
            <pc:sldMk cId="321951982" sldId="257"/>
            <ac:spMk id="6" creationId="{A9FE800E-C71E-09CD-9C84-E797BFC254C0}"/>
          </ac:spMkLst>
        </pc:spChg>
        <pc:picChg chg="del mod modCrop">
          <ac:chgData name="Jamma Mag" userId="26a66d1523882b66" providerId="LiveId" clId="{F4054AC1-DBE2-4E49-ACDF-A88E2BAD3792}" dt="2023-07-07T14:21:42.311" v="176" actId="478"/>
          <ac:picMkLst>
            <pc:docMk/>
            <pc:sldMk cId="321951982" sldId="257"/>
            <ac:picMk id="4" creationId="{6B58E349-5D81-A177-CFC2-6B5E2D7BC8B8}"/>
          </ac:picMkLst>
        </pc:picChg>
      </pc:sldChg>
      <pc:sldChg chg="modSp mod">
        <pc:chgData name="Jamma Mag" userId="26a66d1523882b66" providerId="LiveId" clId="{F4054AC1-DBE2-4E49-ACDF-A88E2BAD3792}" dt="2023-07-07T14:28:04.552" v="234" actId="1076"/>
        <pc:sldMkLst>
          <pc:docMk/>
          <pc:sldMk cId="3674431978" sldId="258"/>
        </pc:sldMkLst>
        <pc:picChg chg="mod modCrop">
          <ac:chgData name="Jamma Mag" userId="26a66d1523882b66" providerId="LiveId" clId="{F4054AC1-DBE2-4E49-ACDF-A88E2BAD3792}" dt="2023-07-07T14:28:04.552" v="234" actId="1076"/>
          <ac:picMkLst>
            <pc:docMk/>
            <pc:sldMk cId="3674431978" sldId="258"/>
            <ac:picMk id="4" creationId="{951194FB-E3B4-38BB-70D6-1E3EB5758AD1}"/>
          </ac:picMkLst>
        </pc:picChg>
        <pc:picChg chg="mod">
          <ac:chgData name="Jamma Mag" userId="26a66d1523882b66" providerId="LiveId" clId="{F4054AC1-DBE2-4E49-ACDF-A88E2BAD3792}" dt="2023-07-07T14:27:43.756" v="230" actId="1076"/>
          <ac:picMkLst>
            <pc:docMk/>
            <pc:sldMk cId="3674431978" sldId="258"/>
            <ac:picMk id="5" creationId="{1021697E-A5B2-7D16-9D11-6385EE8A0881}"/>
          </ac:picMkLst>
        </pc:picChg>
      </pc:sldChg>
      <pc:sldChg chg="del">
        <pc:chgData name="Jamma Mag" userId="26a66d1523882b66" providerId="LiveId" clId="{F4054AC1-DBE2-4E49-ACDF-A88E2BAD3792}" dt="2023-07-07T13:18:19.294" v="89" actId="2696"/>
        <pc:sldMkLst>
          <pc:docMk/>
          <pc:sldMk cId="2679426777" sldId="259"/>
        </pc:sldMkLst>
      </pc:sldChg>
      <pc:sldChg chg="del">
        <pc:chgData name="Jamma Mag" userId="26a66d1523882b66" providerId="LiveId" clId="{F4054AC1-DBE2-4E49-ACDF-A88E2BAD3792}" dt="2023-07-07T13:19:55.334" v="104" actId="2696"/>
        <pc:sldMkLst>
          <pc:docMk/>
          <pc:sldMk cId="880484557" sldId="260"/>
        </pc:sldMkLst>
      </pc:sldChg>
      <pc:sldChg chg="modSp mod">
        <pc:chgData name="Jamma Mag" userId="26a66d1523882b66" providerId="LiveId" clId="{F4054AC1-DBE2-4E49-ACDF-A88E2BAD3792}" dt="2023-07-07T14:27:36.749" v="229" actId="1076"/>
        <pc:sldMkLst>
          <pc:docMk/>
          <pc:sldMk cId="1228918142" sldId="261"/>
        </pc:sldMkLst>
        <pc:picChg chg="mod modCrop">
          <ac:chgData name="Jamma Mag" userId="26a66d1523882b66" providerId="LiveId" clId="{F4054AC1-DBE2-4E49-ACDF-A88E2BAD3792}" dt="2023-07-07T14:27:36.749" v="229" actId="1076"/>
          <ac:picMkLst>
            <pc:docMk/>
            <pc:sldMk cId="1228918142" sldId="261"/>
            <ac:picMk id="4" creationId="{8158809A-69AE-4C87-C60C-AE05E6B76D0A}"/>
          </ac:picMkLst>
        </pc:picChg>
        <pc:picChg chg="mod">
          <ac:chgData name="Jamma Mag" userId="26a66d1523882b66" providerId="LiveId" clId="{F4054AC1-DBE2-4E49-ACDF-A88E2BAD3792}" dt="2023-07-07T14:27:32.855" v="228" actId="1076"/>
          <ac:picMkLst>
            <pc:docMk/>
            <pc:sldMk cId="1228918142" sldId="261"/>
            <ac:picMk id="5" creationId="{118E4CA9-D8B3-BBE6-4918-0F78FFC807F2}"/>
          </ac:picMkLst>
        </pc:picChg>
      </pc:sldChg>
      <pc:sldChg chg="modSp mod">
        <pc:chgData name="Jamma Mag" userId="26a66d1523882b66" providerId="LiveId" clId="{F4054AC1-DBE2-4E49-ACDF-A88E2BAD3792}" dt="2023-07-07T14:27:06.953" v="224" actId="14100"/>
        <pc:sldMkLst>
          <pc:docMk/>
          <pc:sldMk cId="3105218372" sldId="262"/>
        </pc:sldMkLst>
        <pc:picChg chg="mod modCrop">
          <ac:chgData name="Jamma Mag" userId="26a66d1523882b66" providerId="LiveId" clId="{F4054AC1-DBE2-4E49-ACDF-A88E2BAD3792}" dt="2023-07-07T14:27:06.953" v="224" actId="14100"/>
          <ac:picMkLst>
            <pc:docMk/>
            <pc:sldMk cId="3105218372" sldId="262"/>
            <ac:picMk id="4" creationId="{318F36D2-65F8-2C64-11E6-888705FCEA2F}"/>
          </ac:picMkLst>
        </pc:picChg>
      </pc:sldChg>
      <pc:sldChg chg="modSp mod">
        <pc:chgData name="Jamma Mag" userId="26a66d1523882b66" providerId="LiveId" clId="{F4054AC1-DBE2-4E49-ACDF-A88E2BAD3792}" dt="2023-07-07T14:26:43.332" v="220" actId="14100"/>
        <pc:sldMkLst>
          <pc:docMk/>
          <pc:sldMk cId="1108181469" sldId="263"/>
        </pc:sldMkLst>
        <pc:picChg chg="mod modCrop">
          <ac:chgData name="Jamma Mag" userId="26a66d1523882b66" providerId="LiveId" clId="{F4054AC1-DBE2-4E49-ACDF-A88E2BAD3792}" dt="2023-07-07T14:26:43.332" v="220" actId="14100"/>
          <ac:picMkLst>
            <pc:docMk/>
            <pc:sldMk cId="1108181469" sldId="263"/>
            <ac:picMk id="4" creationId="{D3AFF336-EC88-58F9-9E3F-4C6D2C0736F8}"/>
          </ac:picMkLst>
        </pc:picChg>
      </pc:sldChg>
      <pc:sldChg chg="modSp mod">
        <pc:chgData name="Jamma Mag" userId="26a66d1523882b66" providerId="LiveId" clId="{F4054AC1-DBE2-4E49-ACDF-A88E2BAD3792}" dt="2023-07-07T14:26:14.997" v="216" actId="14100"/>
        <pc:sldMkLst>
          <pc:docMk/>
          <pc:sldMk cId="1380546191" sldId="264"/>
        </pc:sldMkLst>
        <pc:spChg chg="mod">
          <ac:chgData name="Jamma Mag" userId="26a66d1523882b66" providerId="LiveId" clId="{F4054AC1-DBE2-4E49-ACDF-A88E2BAD3792}" dt="2023-07-07T13:21:07.315" v="113" actId="1076"/>
          <ac:spMkLst>
            <pc:docMk/>
            <pc:sldMk cId="1380546191" sldId="264"/>
            <ac:spMk id="9" creationId="{4352DC33-2D2A-77B1-A388-3F3AB7B2F1D1}"/>
          </ac:spMkLst>
        </pc:spChg>
        <pc:picChg chg="mod modCrop">
          <ac:chgData name="Jamma Mag" userId="26a66d1523882b66" providerId="LiveId" clId="{F4054AC1-DBE2-4E49-ACDF-A88E2BAD3792}" dt="2023-07-07T14:26:14.997" v="216" actId="14100"/>
          <ac:picMkLst>
            <pc:docMk/>
            <pc:sldMk cId="1380546191" sldId="264"/>
            <ac:picMk id="4" creationId="{F35AB695-8385-2187-D2DB-BF7F3EC9D751}"/>
          </ac:picMkLst>
        </pc:picChg>
      </pc:sldChg>
      <pc:sldChg chg="modSp mod">
        <pc:chgData name="Jamma Mag" userId="26a66d1523882b66" providerId="LiveId" clId="{F4054AC1-DBE2-4E49-ACDF-A88E2BAD3792}" dt="2023-07-07T14:25:47.001" v="212" actId="14100"/>
        <pc:sldMkLst>
          <pc:docMk/>
          <pc:sldMk cId="2463008559" sldId="265"/>
        </pc:sldMkLst>
        <pc:picChg chg="mod modCrop">
          <ac:chgData name="Jamma Mag" userId="26a66d1523882b66" providerId="LiveId" clId="{F4054AC1-DBE2-4E49-ACDF-A88E2BAD3792}" dt="2023-07-07T14:25:47.001" v="212" actId="14100"/>
          <ac:picMkLst>
            <pc:docMk/>
            <pc:sldMk cId="2463008559" sldId="265"/>
            <ac:picMk id="4" creationId="{83BDAFAE-7C47-13CE-590B-8CB7CF05624E}"/>
          </ac:picMkLst>
        </pc:picChg>
      </pc:sldChg>
      <pc:sldChg chg="modSp mod">
        <pc:chgData name="Jamma Mag" userId="26a66d1523882b66" providerId="LiveId" clId="{F4054AC1-DBE2-4E49-ACDF-A88E2BAD3792}" dt="2023-07-07T14:24:53.223" v="204" actId="14100"/>
        <pc:sldMkLst>
          <pc:docMk/>
          <pc:sldMk cId="2220340641" sldId="266"/>
        </pc:sldMkLst>
        <pc:spChg chg="mod">
          <ac:chgData name="Jamma Mag" userId="26a66d1523882b66" providerId="LiveId" clId="{F4054AC1-DBE2-4E49-ACDF-A88E2BAD3792}" dt="2023-07-07T13:19:58.507" v="105" actId="1076"/>
          <ac:spMkLst>
            <pc:docMk/>
            <pc:sldMk cId="2220340641" sldId="266"/>
            <ac:spMk id="13" creationId="{BEF9439E-6E26-98AD-9AFF-F86FFE5A6151}"/>
          </ac:spMkLst>
        </pc:spChg>
        <pc:picChg chg="mod modCrop">
          <ac:chgData name="Jamma Mag" userId="26a66d1523882b66" providerId="LiveId" clId="{F4054AC1-DBE2-4E49-ACDF-A88E2BAD3792}" dt="2023-07-07T14:24:53.223" v="204" actId="14100"/>
          <ac:picMkLst>
            <pc:docMk/>
            <pc:sldMk cId="2220340641" sldId="266"/>
            <ac:picMk id="4" creationId="{82C9E520-BC75-1E1D-17AD-43A35C93F60F}"/>
          </ac:picMkLst>
        </pc:picChg>
      </pc:sldChg>
      <pc:sldChg chg="modSp mod">
        <pc:chgData name="Jamma Mag" userId="26a66d1523882b66" providerId="LiveId" clId="{F4054AC1-DBE2-4E49-ACDF-A88E2BAD3792}" dt="2023-07-07T14:25:20.751" v="208" actId="14100"/>
        <pc:sldMkLst>
          <pc:docMk/>
          <pc:sldMk cId="747548566" sldId="267"/>
        </pc:sldMkLst>
        <pc:picChg chg="mod modCrop">
          <ac:chgData name="Jamma Mag" userId="26a66d1523882b66" providerId="LiveId" clId="{F4054AC1-DBE2-4E49-ACDF-A88E2BAD3792}" dt="2023-07-07T14:25:20.751" v="208" actId="14100"/>
          <ac:picMkLst>
            <pc:docMk/>
            <pc:sldMk cId="747548566" sldId="267"/>
            <ac:picMk id="4" creationId="{F2A8B2D9-A1D3-9E3F-6B1C-14CB66F159BF}"/>
          </ac:picMkLst>
        </pc:picChg>
      </pc:sldChg>
      <pc:sldChg chg="modSp mod">
        <pc:chgData name="Jamma Mag" userId="26a66d1523882b66" providerId="LiveId" clId="{F4054AC1-DBE2-4E49-ACDF-A88E2BAD3792}" dt="2023-07-07T14:23:57.250" v="196" actId="14100"/>
        <pc:sldMkLst>
          <pc:docMk/>
          <pc:sldMk cId="2183588156" sldId="268"/>
        </pc:sldMkLst>
        <pc:spChg chg="mod">
          <ac:chgData name="Jamma Mag" userId="26a66d1523882b66" providerId="LiveId" clId="{F4054AC1-DBE2-4E49-ACDF-A88E2BAD3792}" dt="2023-07-07T13:19:03.954" v="96" actId="1076"/>
          <ac:spMkLst>
            <pc:docMk/>
            <pc:sldMk cId="2183588156" sldId="268"/>
            <ac:spMk id="9" creationId="{DD5A91F5-F246-46A9-2717-80C757674C87}"/>
          </ac:spMkLst>
        </pc:spChg>
        <pc:picChg chg="mod modCrop">
          <ac:chgData name="Jamma Mag" userId="26a66d1523882b66" providerId="LiveId" clId="{F4054AC1-DBE2-4E49-ACDF-A88E2BAD3792}" dt="2023-07-07T14:23:57.250" v="196" actId="14100"/>
          <ac:picMkLst>
            <pc:docMk/>
            <pc:sldMk cId="2183588156" sldId="268"/>
            <ac:picMk id="4" creationId="{B6BFC75B-8435-207D-6785-E03357128F58}"/>
          </ac:picMkLst>
        </pc:picChg>
        <pc:picChg chg="mod">
          <ac:chgData name="Jamma Mag" userId="26a66d1523882b66" providerId="LiveId" clId="{F4054AC1-DBE2-4E49-ACDF-A88E2BAD3792}" dt="2023-07-07T13:19:20.275" v="98" actId="14100"/>
          <ac:picMkLst>
            <pc:docMk/>
            <pc:sldMk cId="2183588156" sldId="268"/>
            <ac:picMk id="7" creationId="{E024674F-C462-ADC9-1913-CD41CBC800CB}"/>
          </ac:picMkLst>
        </pc:picChg>
      </pc:sldChg>
      <pc:sldChg chg="addSp delSp modSp mod">
        <pc:chgData name="Jamma Mag" userId="26a66d1523882b66" providerId="LiveId" clId="{F4054AC1-DBE2-4E49-ACDF-A88E2BAD3792}" dt="2023-07-07T14:30:36.068" v="256" actId="14100"/>
        <pc:sldMkLst>
          <pc:docMk/>
          <pc:sldMk cId="2901687714" sldId="269"/>
        </pc:sldMkLst>
        <pc:spChg chg="add mod">
          <ac:chgData name="Jamma Mag" userId="26a66d1523882b66" providerId="LiveId" clId="{F4054AC1-DBE2-4E49-ACDF-A88E2BAD3792}" dt="2023-07-07T13:26:04.028" v="154"/>
          <ac:spMkLst>
            <pc:docMk/>
            <pc:sldMk cId="2901687714" sldId="269"/>
            <ac:spMk id="7" creationId="{0C228075-C7B7-781C-BA1A-954EE4A01D05}"/>
          </ac:spMkLst>
        </pc:spChg>
        <pc:spChg chg="del mod">
          <ac:chgData name="Jamma Mag" userId="26a66d1523882b66" providerId="LiveId" clId="{F4054AC1-DBE2-4E49-ACDF-A88E2BAD3792}" dt="2023-07-07T13:25:28.829" v="152" actId="478"/>
          <ac:spMkLst>
            <pc:docMk/>
            <pc:sldMk cId="2901687714" sldId="269"/>
            <ac:spMk id="8" creationId="{640147FA-6BFD-CFBD-DBDA-22D7A3544733}"/>
          </ac:spMkLst>
        </pc:spChg>
        <pc:spChg chg="add mod">
          <ac:chgData name="Jamma Mag" userId="26a66d1523882b66" providerId="LiveId" clId="{F4054AC1-DBE2-4E49-ACDF-A88E2BAD3792}" dt="2023-07-07T13:26:17.378" v="155"/>
          <ac:spMkLst>
            <pc:docMk/>
            <pc:sldMk cId="2901687714" sldId="269"/>
            <ac:spMk id="9" creationId="{CFF1514D-B468-266A-4A1A-BC70D0EC1F84}"/>
          </ac:spMkLst>
        </pc:spChg>
        <pc:picChg chg="mod modCrop">
          <ac:chgData name="Jamma Mag" userId="26a66d1523882b66" providerId="LiveId" clId="{F4054AC1-DBE2-4E49-ACDF-A88E2BAD3792}" dt="2023-07-07T14:30:36.068" v="256" actId="14100"/>
          <ac:picMkLst>
            <pc:docMk/>
            <pc:sldMk cId="2901687714" sldId="269"/>
            <ac:picMk id="4" creationId="{3CF9ED35-AB1C-DEAF-98C9-15C4AEC243A4}"/>
          </ac:picMkLst>
        </pc:picChg>
        <pc:picChg chg="mod">
          <ac:chgData name="Jamma Mag" userId="26a66d1523882b66" providerId="LiveId" clId="{F4054AC1-DBE2-4E49-ACDF-A88E2BAD3792}" dt="2023-07-07T13:25:13.431" v="149" actId="1076"/>
          <ac:picMkLst>
            <pc:docMk/>
            <pc:sldMk cId="2901687714" sldId="269"/>
            <ac:picMk id="5" creationId="{3083637F-F92E-D59E-6C15-8EE18BF9150D}"/>
          </ac:picMkLst>
        </pc:picChg>
        <pc:picChg chg="add mod">
          <ac:chgData name="Jamma Mag" userId="26a66d1523882b66" providerId="LiveId" clId="{F4054AC1-DBE2-4E49-ACDF-A88E2BAD3792}" dt="2023-07-07T13:25:49.639" v="153"/>
          <ac:picMkLst>
            <pc:docMk/>
            <pc:sldMk cId="2901687714" sldId="269"/>
            <ac:picMk id="6" creationId="{66A27E33-DE77-95B0-1566-6DB259C613FA}"/>
          </ac:picMkLst>
        </pc:picChg>
      </pc:sldChg>
      <pc:sldChg chg="modSp mod">
        <pc:chgData name="Jamma Mag" userId="26a66d1523882b66" providerId="LiveId" clId="{F4054AC1-DBE2-4E49-ACDF-A88E2BAD3792}" dt="2023-07-07T14:28:42.329" v="240" actId="1076"/>
        <pc:sldMkLst>
          <pc:docMk/>
          <pc:sldMk cId="1386512803" sldId="270"/>
        </pc:sldMkLst>
        <pc:spChg chg="mod">
          <ac:chgData name="Jamma Mag" userId="26a66d1523882b66" providerId="LiveId" clId="{F4054AC1-DBE2-4E49-ACDF-A88E2BAD3792}" dt="2023-07-07T13:23:01.513" v="129" actId="1076"/>
          <ac:spMkLst>
            <pc:docMk/>
            <pc:sldMk cId="1386512803" sldId="270"/>
            <ac:spMk id="13" creationId="{3EBAB9F5-9F71-05D6-7107-6EF383151C08}"/>
          </ac:spMkLst>
        </pc:spChg>
        <pc:picChg chg="mod modCrop">
          <ac:chgData name="Jamma Mag" userId="26a66d1523882b66" providerId="LiveId" clId="{F4054AC1-DBE2-4E49-ACDF-A88E2BAD3792}" dt="2023-07-07T14:28:37.718" v="239" actId="14100"/>
          <ac:picMkLst>
            <pc:docMk/>
            <pc:sldMk cId="1386512803" sldId="270"/>
            <ac:picMk id="4" creationId="{EC38C50A-C749-C679-6EE8-230526E246C2}"/>
          </ac:picMkLst>
        </pc:picChg>
        <pc:picChg chg="mod">
          <ac:chgData name="Jamma Mag" userId="26a66d1523882b66" providerId="LiveId" clId="{F4054AC1-DBE2-4E49-ACDF-A88E2BAD3792}" dt="2023-07-07T14:28:42.329" v="240" actId="1076"/>
          <ac:picMkLst>
            <pc:docMk/>
            <pc:sldMk cId="1386512803" sldId="270"/>
            <ac:picMk id="11" creationId="{5EEFE516-98A9-077A-B316-4D685C1BDD0B}"/>
          </ac:picMkLst>
        </pc:picChg>
      </pc:sldChg>
      <pc:sldChg chg="modSp mod">
        <pc:chgData name="Jamma Mag" userId="26a66d1523882b66" providerId="LiveId" clId="{F4054AC1-DBE2-4E49-ACDF-A88E2BAD3792}" dt="2023-07-07T14:29:09.676" v="244" actId="1076"/>
        <pc:sldMkLst>
          <pc:docMk/>
          <pc:sldMk cId="16222013" sldId="271"/>
        </pc:sldMkLst>
        <pc:spChg chg="mod">
          <ac:chgData name="Jamma Mag" userId="26a66d1523882b66" providerId="LiveId" clId="{F4054AC1-DBE2-4E49-ACDF-A88E2BAD3792}" dt="2023-07-07T13:23:47.455" v="136" actId="1076"/>
          <ac:spMkLst>
            <pc:docMk/>
            <pc:sldMk cId="16222013" sldId="271"/>
            <ac:spMk id="8" creationId="{5F499AE6-5C53-9356-7AC9-101A9BA68D51}"/>
          </ac:spMkLst>
        </pc:spChg>
        <pc:picChg chg="mod modCrop">
          <ac:chgData name="Jamma Mag" userId="26a66d1523882b66" providerId="LiveId" clId="{F4054AC1-DBE2-4E49-ACDF-A88E2BAD3792}" dt="2023-07-07T14:29:09.676" v="244" actId="1076"/>
          <ac:picMkLst>
            <pc:docMk/>
            <pc:sldMk cId="16222013" sldId="271"/>
            <ac:picMk id="4" creationId="{45F1B268-E69D-F934-6FFD-E168510AB818}"/>
          </ac:picMkLst>
        </pc:picChg>
        <pc:picChg chg="mod">
          <ac:chgData name="Jamma Mag" userId="26a66d1523882b66" providerId="LiveId" clId="{F4054AC1-DBE2-4E49-ACDF-A88E2BAD3792}" dt="2023-07-07T13:23:41.946" v="135" actId="1076"/>
          <ac:picMkLst>
            <pc:docMk/>
            <pc:sldMk cId="16222013" sldId="271"/>
            <ac:picMk id="5" creationId="{A0413CF6-5F49-0908-D154-12D49579E91C}"/>
          </ac:picMkLst>
        </pc:picChg>
      </pc:sldChg>
      <pc:sldChg chg="modSp mod">
        <pc:chgData name="Jamma Mag" userId="26a66d1523882b66" providerId="LiveId" clId="{F4054AC1-DBE2-4E49-ACDF-A88E2BAD3792}" dt="2023-07-07T17:21:44.978" v="267" actId="1440"/>
        <pc:sldMkLst>
          <pc:docMk/>
          <pc:sldMk cId="2204692461" sldId="272"/>
        </pc:sldMkLst>
        <pc:picChg chg="mod modCrop">
          <ac:chgData name="Jamma Mag" userId="26a66d1523882b66" providerId="LiveId" clId="{F4054AC1-DBE2-4E49-ACDF-A88E2BAD3792}" dt="2023-07-07T14:30:04.609" v="252" actId="14100"/>
          <ac:picMkLst>
            <pc:docMk/>
            <pc:sldMk cId="2204692461" sldId="272"/>
            <ac:picMk id="4" creationId="{EA4D3479-5C83-7AE3-F033-00522868A818}"/>
          </ac:picMkLst>
        </pc:picChg>
        <pc:picChg chg="mod">
          <ac:chgData name="Jamma Mag" userId="26a66d1523882b66" providerId="LiveId" clId="{F4054AC1-DBE2-4E49-ACDF-A88E2BAD3792}" dt="2023-07-07T17:21:40.389" v="266" actId="1440"/>
          <ac:picMkLst>
            <pc:docMk/>
            <pc:sldMk cId="2204692461" sldId="272"/>
            <ac:picMk id="7" creationId="{C904D1D0-C651-EF12-8091-31E98986977E}"/>
          </ac:picMkLst>
        </pc:picChg>
        <pc:picChg chg="mod">
          <ac:chgData name="Jamma Mag" userId="26a66d1523882b66" providerId="LiveId" clId="{F4054AC1-DBE2-4E49-ACDF-A88E2BAD3792}" dt="2023-07-07T17:21:44.978" v="267" actId="1440"/>
          <ac:picMkLst>
            <pc:docMk/>
            <pc:sldMk cId="2204692461" sldId="272"/>
            <ac:picMk id="9" creationId="{7983B0A9-9B8D-BEA7-2AF8-135FF7A91317}"/>
          </ac:picMkLst>
        </pc:picChg>
      </pc:sldChg>
      <pc:sldChg chg="modSp mod">
        <pc:chgData name="Jamma Mag" userId="26a66d1523882b66" providerId="LiveId" clId="{F4054AC1-DBE2-4E49-ACDF-A88E2BAD3792}" dt="2023-07-07T14:29:37.904" v="248" actId="14100"/>
        <pc:sldMkLst>
          <pc:docMk/>
          <pc:sldMk cId="2338464880" sldId="273"/>
        </pc:sldMkLst>
        <pc:picChg chg="mod modCrop">
          <ac:chgData name="Jamma Mag" userId="26a66d1523882b66" providerId="LiveId" clId="{F4054AC1-DBE2-4E49-ACDF-A88E2BAD3792}" dt="2023-07-07T14:29:37.904" v="248" actId="14100"/>
          <ac:picMkLst>
            <pc:docMk/>
            <pc:sldMk cId="2338464880" sldId="273"/>
            <ac:picMk id="4" creationId="{73E84690-C3B9-D0F7-EB19-B4B5F18D9976}"/>
          </ac:picMkLst>
        </pc:picChg>
      </pc:sldChg>
      <pc:sldChg chg="addSp delSp modSp add mod">
        <pc:chgData name="Jamma Mag" userId="26a66d1523882b66" providerId="LiveId" clId="{F4054AC1-DBE2-4E49-ACDF-A88E2BAD3792}" dt="2023-07-07T14:24:26.113" v="200" actId="14100"/>
        <pc:sldMkLst>
          <pc:docMk/>
          <pc:sldMk cId="4004382764" sldId="274"/>
        </pc:sldMkLst>
        <pc:spChg chg="del">
          <ac:chgData name="Jamma Mag" userId="26a66d1523882b66" providerId="LiveId" clId="{F4054AC1-DBE2-4E49-ACDF-A88E2BAD3792}" dt="2023-07-07T13:19:33.849" v="100" actId="478"/>
          <ac:spMkLst>
            <pc:docMk/>
            <pc:sldMk cId="4004382764" sldId="274"/>
            <ac:spMk id="9" creationId="{DD5A91F5-F246-46A9-2717-80C757674C87}"/>
          </ac:spMkLst>
        </pc:spChg>
        <pc:picChg chg="mod modCrop">
          <ac:chgData name="Jamma Mag" userId="26a66d1523882b66" providerId="LiveId" clId="{F4054AC1-DBE2-4E49-ACDF-A88E2BAD3792}" dt="2023-07-07T14:24:26.113" v="200" actId="14100"/>
          <ac:picMkLst>
            <pc:docMk/>
            <pc:sldMk cId="4004382764" sldId="274"/>
            <ac:picMk id="4" creationId="{B6BFC75B-8435-207D-6785-E03357128F58}"/>
          </ac:picMkLst>
        </pc:picChg>
        <pc:picChg chg="add mod">
          <ac:chgData name="Jamma Mag" userId="26a66d1523882b66" providerId="LiveId" clId="{F4054AC1-DBE2-4E49-ACDF-A88E2BAD3792}" dt="2023-07-07T13:19:50.853" v="103" actId="1440"/>
          <ac:picMkLst>
            <pc:docMk/>
            <pc:sldMk cId="4004382764" sldId="274"/>
            <ac:picMk id="5" creationId="{E16D0189-E85E-4C69-1BCC-A2C5942FC3D0}"/>
          </ac:picMkLst>
        </pc:picChg>
      </pc:sldChg>
      <pc:sldChg chg="modSp add mod">
        <pc:chgData name="Jamma Mag" userId="26a66d1523882b66" providerId="LiveId" clId="{F4054AC1-DBE2-4E49-ACDF-A88E2BAD3792}" dt="2023-07-07T14:31:00.292" v="260" actId="14100"/>
        <pc:sldMkLst>
          <pc:docMk/>
          <pc:sldMk cId="1623293343" sldId="275"/>
        </pc:sldMkLst>
        <pc:picChg chg="mod modCrop">
          <ac:chgData name="Jamma Mag" userId="26a66d1523882b66" providerId="LiveId" clId="{F4054AC1-DBE2-4E49-ACDF-A88E2BAD3792}" dt="2023-07-07T14:31:00.292" v="260" actId="14100"/>
          <ac:picMkLst>
            <pc:docMk/>
            <pc:sldMk cId="1623293343" sldId="275"/>
            <ac:picMk id="4" creationId="{3CF9ED35-AB1C-DEAF-98C9-15C4AEC243A4}"/>
          </ac:picMkLst>
        </pc:picChg>
      </pc:sldChg>
      <pc:sldChg chg="addSp delSp modSp add mod">
        <pc:chgData name="Jamma Mag" userId="26a66d1523882b66" providerId="LiveId" clId="{F4054AC1-DBE2-4E49-ACDF-A88E2BAD3792}" dt="2023-07-07T14:31:47.559" v="265" actId="14100"/>
        <pc:sldMkLst>
          <pc:docMk/>
          <pc:sldMk cId="1525143409" sldId="276"/>
        </pc:sldMkLst>
        <pc:spChg chg="add mod">
          <ac:chgData name="Jamma Mag" userId="26a66d1523882b66" providerId="LiveId" clId="{F4054AC1-DBE2-4E49-ACDF-A88E2BAD3792}" dt="2023-07-07T13:27:32.265" v="164"/>
          <ac:spMkLst>
            <pc:docMk/>
            <pc:sldMk cId="1525143409" sldId="276"/>
            <ac:spMk id="6" creationId="{E6E04563-3CAD-B81E-EB37-018037195CEA}"/>
          </ac:spMkLst>
        </pc:spChg>
        <pc:spChg chg="add mod">
          <ac:chgData name="Jamma Mag" userId="26a66d1523882b66" providerId="LiveId" clId="{F4054AC1-DBE2-4E49-ACDF-A88E2BAD3792}" dt="2023-07-07T13:27:02.368" v="161" actId="1076"/>
          <ac:spMkLst>
            <pc:docMk/>
            <pc:sldMk cId="1525143409" sldId="276"/>
            <ac:spMk id="7" creationId="{A89D27E3-1EE9-2E6F-5F77-5A0F0E03AEF1}"/>
          </ac:spMkLst>
        </pc:spChg>
        <pc:spChg chg="del">
          <ac:chgData name="Jamma Mag" userId="26a66d1523882b66" providerId="LiveId" clId="{F4054AC1-DBE2-4E49-ACDF-A88E2BAD3792}" dt="2023-07-07T13:26:29.283" v="157" actId="478"/>
          <ac:spMkLst>
            <pc:docMk/>
            <pc:sldMk cId="1525143409" sldId="276"/>
            <ac:spMk id="8" creationId="{640147FA-6BFD-CFBD-DBDA-22D7A3544733}"/>
          </ac:spMkLst>
        </pc:spChg>
        <pc:picChg chg="mod modCrop">
          <ac:chgData name="Jamma Mag" userId="26a66d1523882b66" providerId="LiveId" clId="{F4054AC1-DBE2-4E49-ACDF-A88E2BAD3792}" dt="2023-07-07T14:31:47.559" v="265" actId="14100"/>
          <ac:picMkLst>
            <pc:docMk/>
            <pc:sldMk cId="1525143409" sldId="276"/>
            <ac:picMk id="4" creationId="{3CF9ED35-AB1C-DEAF-98C9-15C4AEC243A4}"/>
          </ac:picMkLst>
        </pc:picChg>
      </pc:sldChg>
      <pc:sldChg chg="addSp delSp modSp add mod">
        <pc:chgData name="Jamma Mag" userId="26a66d1523882b66" providerId="LiveId" clId="{F4054AC1-DBE2-4E49-ACDF-A88E2BAD3792}" dt="2023-07-07T14:22:53.287" v="187" actId="14100"/>
        <pc:sldMkLst>
          <pc:docMk/>
          <pc:sldMk cId="182144101" sldId="277"/>
        </pc:sldMkLst>
        <pc:spChg chg="del">
          <ac:chgData name="Jamma Mag" userId="26a66d1523882b66" providerId="LiveId" clId="{F4054AC1-DBE2-4E49-ACDF-A88E2BAD3792}" dt="2023-07-07T14:22:04.352" v="178" actId="478"/>
          <ac:spMkLst>
            <pc:docMk/>
            <pc:sldMk cId="182144101" sldId="277"/>
            <ac:spMk id="6" creationId="{A9FE800E-C71E-09CD-9C84-E797BFC254C0}"/>
          </ac:spMkLst>
        </pc:spChg>
        <pc:spChg chg="add mod">
          <ac:chgData name="Jamma Mag" userId="26a66d1523882b66" providerId="LiveId" clId="{F4054AC1-DBE2-4E49-ACDF-A88E2BAD3792}" dt="2023-07-07T14:22:53.287" v="187" actId="14100"/>
          <ac:spMkLst>
            <pc:docMk/>
            <pc:sldMk cId="182144101" sldId="277"/>
            <ac:spMk id="7" creationId="{7F69E7B2-1CF9-E03F-1FB9-633FC2BAD1D6}"/>
          </ac:spMkLst>
        </pc:spChg>
        <pc:picChg chg="add mod modCrop">
          <ac:chgData name="Jamma Mag" userId="26a66d1523882b66" providerId="LiveId" clId="{F4054AC1-DBE2-4E49-ACDF-A88E2BAD3792}" dt="2023-07-07T14:22:30.376" v="183" actId="1076"/>
          <ac:picMkLst>
            <pc:docMk/>
            <pc:sldMk cId="182144101" sldId="277"/>
            <ac:picMk id="4" creationId="{495BFA87-8A3B-4B55-FA7B-1C9021B3E983}"/>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A4817FC-B559-3C61-75C2-EE0FBE464D7A}"/>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C56E6840-1A99-74A9-5418-E58A8EA8957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40A6EDD1-D3CE-6EA7-1ABD-64AB8AE714F5}"/>
              </a:ext>
            </a:extLst>
          </p:cNvPr>
          <p:cNvSpPr>
            <a:spLocks noGrp="1"/>
          </p:cNvSpPr>
          <p:nvPr>
            <p:ph type="dt" sz="half" idx="10"/>
          </p:nvPr>
        </p:nvSpPr>
        <p:spPr/>
        <p:txBody>
          <a:bodyPr/>
          <a:lstStyle/>
          <a:p>
            <a:fld id="{AFC07C12-53FB-4501-B553-3D971F91FE38}" type="datetimeFigureOut">
              <a:rPr lang="ru-RU" smtClean="0"/>
              <a:t>07.07.2023</a:t>
            </a:fld>
            <a:endParaRPr lang="ru-RU"/>
          </a:p>
        </p:txBody>
      </p:sp>
      <p:sp>
        <p:nvSpPr>
          <p:cNvPr id="5" name="Нижний колонтитул 4">
            <a:extLst>
              <a:ext uri="{FF2B5EF4-FFF2-40B4-BE49-F238E27FC236}">
                <a16:creationId xmlns:a16="http://schemas.microsoft.com/office/drawing/2014/main" id="{2034CC29-EC45-DED3-9C8F-20211FD83683}"/>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613BAA7C-66DD-3594-595A-127CEEAE4626}"/>
              </a:ext>
            </a:extLst>
          </p:cNvPr>
          <p:cNvSpPr>
            <a:spLocks noGrp="1"/>
          </p:cNvSpPr>
          <p:nvPr>
            <p:ph type="sldNum" sz="quarter" idx="12"/>
          </p:nvPr>
        </p:nvSpPr>
        <p:spPr/>
        <p:txBody>
          <a:bodyPr/>
          <a:lstStyle/>
          <a:p>
            <a:fld id="{0C8FE1F4-031D-44DB-A313-959B3ACB1022}" type="slidenum">
              <a:rPr lang="ru-RU" smtClean="0"/>
              <a:t>‹#›</a:t>
            </a:fld>
            <a:endParaRPr lang="ru-RU"/>
          </a:p>
        </p:txBody>
      </p:sp>
    </p:spTree>
    <p:extLst>
      <p:ext uri="{BB962C8B-B14F-4D97-AF65-F5344CB8AC3E}">
        <p14:creationId xmlns:p14="http://schemas.microsoft.com/office/powerpoint/2010/main" val="10601655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AC03E62-9D1D-9765-5CEA-5CEBF81B621E}"/>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64A0D885-8C0E-53B7-DDED-C684D07A2AB7}"/>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30CDBF05-3ADD-4159-BFB5-05E42ECA29B3}"/>
              </a:ext>
            </a:extLst>
          </p:cNvPr>
          <p:cNvSpPr>
            <a:spLocks noGrp="1"/>
          </p:cNvSpPr>
          <p:nvPr>
            <p:ph type="dt" sz="half" idx="10"/>
          </p:nvPr>
        </p:nvSpPr>
        <p:spPr/>
        <p:txBody>
          <a:bodyPr/>
          <a:lstStyle/>
          <a:p>
            <a:fld id="{AFC07C12-53FB-4501-B553-3D971F91FE38}" type="datetimeFigureOut">
              <a:rPr lang="ru-RU" smtClean="0"/>
              <a:t>07.07.2023</a:t>
            </a:fld>
            <a:endParaRPr lang="ru-RU"/>
          </a:p>
        </p:txBody>
      </p:sp>
      <p:sp>
        <p:nvSpPr>
          <p:cNvPr id="5" name="Нижний колонтитул 4">
            <a:extLst>
              <a:ext uri="{FF2B5EF4-FFF2-40B4-BE49-F238E27FC236}">
                <a16:creationId xmlns:a16="http://schemas.microsoft.com/office/drawing/2014/main" id="{23618A43-8D0C-F2A2-740A-763E71E71B25}"/>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ABE566CC-0AE7-9FAA-EBAE-9A86A3A8E569}"/>
              </a:ext>
            </a:extLst>
          </p:cNvPr>
          <p:cNvSpPr>
            <a:spLocks noGrp="1"/>
          </p:cNvSpPr>
          <p:nvPr>
            <p:ph type="sldNum" sz="quarter" idx="12"/>
          </p:nvPr>
        </p:nvSpPr>
        <p:spPr/>
        <p:txBody>
          <a:bodyPr/>
          <a:lstStyle/>
          <a:p>
            <a:fld id="{0C8FE1F4-031D-44DB-A313-959B3ACB1022}" type="slidenum">
              <a:rPr lang="ru-RU" smtClean="0"/>
              <a:t>‹#›</a:t>
            </a:fld>
            <a:endParaRPr lang="ru-RU"/>
          </a:p>
        </p:txBody>
      </p:sp>
    </p:spTree>
    <p:extLst>
      <p:ext uri="{BB962C8B-B14F-4D97-AF65-F5344CB8AC3E}">
        <p14:creationId xmlns:p14="http://schemas.microsoft.com/office/powerpoint/2010/main" val="36432781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A74EE29F-C383-1502-1179-5896FB9234C9}"/>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45AC5245-81D2-580A-65EC-E83B442DF9D4}"/>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A99C1B0D-6CEA-F66D-BAEF-E4D3023C8895}"/>
              </a:ext>
            </a:extLst>
          </p:cNvPr>
          <p:cNvSpPr>
            <a:spLocks noGrp="1"/>
          </p:cNvSpPr>
          <p:nvPr>
            <p:ph type="dt" sz="half" idx="10"/>
          </p:nvPr>
        </p:nvSpPr>
        <p:spPr/>
        <p:txBody>
          <a:bodyPr/>
          <a:lstStyle/>
          <a:p>
            <a:fld id="{AFC07C12-53FB-4501-B553-3D971F91FE38}" type="datetimeFigureOut">
              <a:rPr lang="ru-RU" smtClean="0"/>
              <a:t>07.07.2023</a:t>
            </a:fld>
            <a:endParaRPr lang="ru-RU"/>
          </a:p>
        </p:txBody>
      </p:sp>
      <p:sp>
        <p:nvSpPr>
          <p:cNvPr id="5" name="Нижний колонтитул 4">
            <a:extLst>
              <a:ext uri="{FF2B5EF4-FFF2-40B4-BE49-F238E27FC236}">
                <a16:creationId xmlns:a16="http://schemas.microsoft.com/office/drawing/2014/main" id="{A57EFA6C-F087-AB81-ECE9-0BBED6EDEDFE}"/>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C76B2EA8-A660-C09E-91E7-25D47DE725AE}"/>
              </a:ext>
            </a:extLst>
          </p:cNvPr>
          <p:cNvSpPr>
            <a:spLocks noGrp="1"/>
          </p:cNvSpPr>
          <p:nvPr>
            <p:ph type="sldNum" sz="quarter" idx="12"/>
          </p:nvPr>
        </p:nvSpPr>
        <p:spPr/>
        <p:txBody>
          <a:bodyPr/>
          <a:lstStyle/>
          <a:p>
            <a:fld id="{0C8FE1F4-031D-44DB-A313-959B3ACB1022}" type="slidenum">
              <a:rPr lang="ru-RU" smtClean="0"/>
              <a:t>‹#›</a:t>
            </a:fld>
            <a:endParaRPr lang="ru-RU"/>
          </a:p>
        </p:txBody>
      </p:sp>
    </p:spTree>
    <p:extLst>
      <p:ext uri="{BB962C8B-B14F-4D97-AF65-F5344CB8AC3E}">
        <p14:creationId xmlns:p14="http://schemas.microsoft.com/office/powerpoint/2010/main" val="807092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4B5382D-DD69-0494-2E4D-870D8944799B}"/>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D1D85427-1721-3622-10A5-6888BE590E31}"/>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1717DBC9-F82F-17E5-D1DC-D6F7CF49C8BD}"/>
              </a:ext>
            </a:extLst>
          </p:cNvPr>
          <p:cNvSpPr>
            <a:spLocks noGrp="1"/>
          </p:cNvSpPr>
          <p:nvPr>
            <p:ph type="dt" sz="half" idx="10"/>
          </p:nvPr>
        </p:nvSpPr>
        <p:spPr/>
        <p:txBody>
          <a:bodyPr/>
          <a:lstStyle/>
          <a:p>
            <a:fld id="{AFC07C12-53FB-4501-B553-3D971F91FE38}" type="datetimeFigureOut">
              <a:rPr lang="ru-RU" smtClean="0"/>
              <a:t>07.07.2023</a:t>
            </a:fld>
            <a:endParaRPr lang="ru-RU"/>
          </a:p>
        </p:txBody>
      </p:sp>
      <p:sp>
        <p:nvSpPr>
          <p:cNvPr id="5" name="Нижний колонтитул 4">
            <a:extLst>
              <a:ext uri="{FF2B5EF4-FFF2-40B4-BE49-F238E27FC236}">
                <a16:creationId xmlns:a16="http://schemas.microsoft.com/office/drawing/2014/main" id="{43414E1A-ADE8-A07B-8897-629D36021540}"/>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613668E2-3183-707A-3624-2ABF2A538C36}"/>
              </a:ext>
            </a:extLst>
          </p:cNvPr>
          <p:cNvSpPr>
            <a:spLocks noGrp="1"/>
          </p:cNvSpPr>
          <p:nvPr>
            <p:ph type="sldNum" sz="quarter" idx="12"/>
          </p:nvPr>
        </p:nvSpPr>
        <p:spPr/>
        <p:txBody>
          <a:bodyPr/>
          <a:lstStyle/>
          <a:p>
            <a:fld id="{0C8FE1F4-031D-44DB-A313-959B3ACB1022}" type="slidenum">
              <a:rPr lang="ru-RU" smtClean="0"/>
              <a:t>‹#›</a:t>
            </a:fld>
            <a:endParaRPr lang="ru-RU"/>
          </a:p>
        </p:txBody>
      </p:sp>
    </p:spTree>
    <p:extLst>
      <p:ext uri="{BB962C8B-B14F-4D97-AF65-F5344CB8AC3E}">
        <p14:creationId xmlns:p14="http://schemas.microsoft.com/office/powerpoint/2010/main" val="4755655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0969DAE-18F2-5C65-7B0D-5DF6C4D71EFF}"/>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299DDF9C-3C3C-0D16-BC35-C2BB9F4E7DC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AC17FCF3-3D39-40DB-F84C-AEA4AB1E8458}"/>
              </a:ext>
            </a:extLst>
          </p:cNvPr>
          <p:cNvSpPr>
            <a:spLocks noGrp="1"/>
          </p:cNvSpPr>
          <p:nvPr>
            <p:ph type="dt" sz="half" idx="10"/>
          </p:nvPr>
        </p:nvSpPr>
        <p:spPr/>
        <p:txBody>
          <a:bodyPr/>
          <a:lstStyle/>
          <a:p>
            <a:fld id="{AFC07C12-53FB-4501-B553-3D971F91FE38}" type="datetimeFigureOut">
              <a:rPr lang="ru-RU" smtClean="0"/>
              <a:t>07.07.2023</a:t>
            </a:fld>
            <a:endParaRPr lang="ru-RU"/>
          </a:p>
        </p:txBody>
      </p:sp>
      <p:sp>
        <p:nvSpPr>
          <p:cNvPr id="5" name="Нижний колонтитул 4">
            <a:extLst>
              <a:ext uri="{FF2B5EF4-FFF2-40B4-BE49-F238E27FC236}">
                <a16:creationId xmlns:a16="http://schemas.microsoft.com/office/drawing/2014/main" id="{2CC5C9CB-375F-A90B-0B80-4166F800A546}"/>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E6F3F0FF-4954-2D87-9981-F3155F515F32}"/>
              </a:ext>
            </a:extLst>
          </p:cNvPr>
          <p:cNvSpPr>
            <a:spLocks noGrp="1"/>
          </p:cNvSpPr>
          <p:nvPr>
            <p:ph type="sldNum" sz="quarter" idx="12"/>
          </p:nvPr>
        </p:nvSpPr>
        <p:spPr/>
        <p:txBody>
          <a:bodyPr/>
          <a:lstStyle/>
          <a:p>
            <a:fld id="{0C8FE1F4-031D-44DB-A313-959B3ACB1022}" type="slidenum">
              <a:rPr lang="ru-RU" smtClean="0"/>
              <a:t>‹#›</a:t>
            </a:fld>
            <a:endParaRPr lang="ru-RU"/>
          </a:p>
        </p:txBody>
      </p:sp>
    </p:spTree>
    <p:extLst>
      <p:ext uri="{BB962C8B-B14F-4D97-AF65-F5344CB8AC3E}">
        <p14:creationId xmlns:p14="http://schemas.microsoft.com/office/powerpoint/2010/main" val="40508473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38D028B-9418-7DBB-C59C-F61C0D3E8429}"/>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8E2FC1EB-3D73-1A56-2362-B3EBB77E8502}"/>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9413D991-D849-DC0B-7A79-2CDF063930EE}"/>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95186246-9A21-77FE-AC9D-0F8F0D50B778}"/>
              </a:ext>
            </a:extLst>
          </p:cNvPr>
          <p:cNvSpPr>
            <a:spLocks noGrp="1"/>
          </p:cNvSpPr>
          <p:nvPr>
            <p:ph type="dt" sz="half" idx="10"/>
          </p:nvPr>
        </p:nvSpPr>
        <p:spPr/>
        <p:txBody>
          <a:bodyPr/>
          <a:lstStyle/>
          <a:p>
            <a:fld id="{AFC07C12-53FB-4501-B553-3D971F91FE38}" type="datetimeFigureOut">
              <a:rPr lang="ru-RU" smtClean="0"/>
              <a:t>07.07.2023</a:t>
            </a:fld>
            <a:endParaRPr lang="ru-RU"/>
          </a:p>
        </p:txBody>
      </p:sp>
      <p:sp>
        <p:nvSpPr>
          <p:cNvPr id="6" name="Нижний колонтитул 5">
            <a:extLst>
              <a:ext uri="{FF2B5EF4-FFF2-40B4-BE49-F238E27FC236}">
                <a16:creationId xmlns:a16="http://schemas.microsoft.com/office/drawing/2014/main" id="{EC73F746-F56A-25FF-FD0B-D97C70E6684A}"/>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DA905A6F-F567-253C-A479-6301440C5152}"/>
              </a:ext>
            </a:extLst>
          </p:cNvPr>
          <p:cNvSpPr>
            <a:spLocks noGrp="1"/>
          </p:cNvSpPr>
          <p:nvPr>
            <p:ph type="sldNum" sz="quarter" idx="12"/>
          </p:nvPr>
        </p:nvSpPr>
        <p:spPr/>
        <p:txBody>
          <a:bodyPr/>
          <a:lstStyle/>
          <a:p>
            <a:fld id="{0C8FE1F4-031D-44DB-A313-959B3ACB1022}" type="slidenum">
              <a:rPr lang="ru-RU" smtClean="0"/>
              <a:t>‹#›</a:t>
            </a:fld>
            <a:endParaRPr lang="ru-RU"/>
          </a:p>
        </p:txBody>
      </p:sp>
    </p:spTree>
    <p:extLst>
      <p:ext uri="{BB962C8B-B14F-4D97-AF65-F5344CB8AC3E}">
        <p14:creationId xmlns:p14="http://schemas.microsoft.com/office/powerpoint/2010/main" val="25808380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7A803AA-C145-20C4-97F0-8FADB9FDCEFA}"/>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9016E4ED-5D8F-BA70-B654-67126F3BEC1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E630E063-D1A9-D678-B8D8-CC9C7958791D}"/>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06222730-D888-EC6F-E84F-7C1AED5DB13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8DFE9B14-767B-B0DF-02D1-32A6FF9D0879}"/>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D19B3394-1312-39D3-EA5F-257A5DDC6518}"/>
              </a:ext>
            </a:extLst>
          </p:cNvPr>
          <p:cNvSpPr>
            <a:spLocks noGrp="1"/>
          </p:cNvSpPr>
          <p:nvPr>
            <p:ph type="dt" sz="half" idx="10"/>
          </p:nvPr>
        </p:nvSpPr>
        <p:spPr/>
        <p:txBody>
          <a:bodyPr/>
          <a:lstStyle/>
          <a:p>
            <a:fld id="{AFC07C12-53FB-4501-B553-3D971F91FE38}" type="datetimeFigureOut">
              <a:rPr lang="ru-RU" smtClean="0"/>
              <a:t>07.07.2023</a:t>
            </a:fld>
            <a:endParaRPr lang="ru-RU"/>
          </a:p>
        </p:txBody>
      </p:sp>
      <p:sp>
        <p:nvSpPr>
          <p:cNvPr id="8" name="Нижний колонтитул 7">
            <a:extLst>
              <a:ext uri="{FF2B5EF4-FFF2-40B4-BE49-F238E27FC236}">
                <a16:creationId xmlns:a16="http://schemas.microsoft.com/office/drawing/2014/main" id="{A8C53C13-F626-CE02-5358-0C89CE8D19EA}"/>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61E10407-F045-360E-A9F2-DF9735BF6844}"/>
              </a:ext>
            </a:extLst>
          </p:cNvPr>
          <p:cNvSpPr>
            <a:spLocks noGrp="1"/>
          </p:cNvSpPr>
          <p:nvPr>
            <p:ph type="sldNum" sz="quarter" idx="12"/>
          </p:nvPr>
        </p:nvSpPr>
        <p:spPr/>
        <p:txBody>
          <a:bodyPr/>
          <a:lstStyle/>
          <a:p>
            <a:fld id="{0C8FE1F4-031D-44DB-A313-959B3ACB1022}" type="slidenum">
              <a:rPr lang="ru-RU" smtClean="0"/>
              <a:t>‹#›</a:t>
            </a:fld>
            <a:endParaRPr lang="ru-RU"/>
          </a:p>
        </p:txBody>
      </p:sp>
    </p:spTree>
    <p:extLst>
      <p:ext uri="{BB962C8B-B14F-4D97-AF65-F5344CB8AC3E}">
        <p14:creationId xmlns:p14="http://schemas.microsoft.com/office/powerpoint/2010/main" val="4568626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D4D16D6-48AC-C4F2-888F-B4F10CF84F92}"/>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804BE57C-DC36-728D-0B32-85C4C255D5C3}"/>
              </a:ext>
            </a:extLst>
          </p:cNvPr>
          <p:cNvSpPr>
            <a:spLocks noGrp="1"/>
          </p:cNvSpPr>
          <p:nvPr>
            <p:ph type="dt" sz="half" idx="10"/>
          </p:nvPr>
        </p:nvSpPr>
        <p:spPr/>
        <p:txBody>
          <a:bodyPr/>
          <a:lstStyle/>
          <a:p>
            <a:fld id="{AFC07C12-53FB-4501-B553-3D971F91FE38}" type="datetimeFigureOut">
              <a:rPr lang="ru-RU" smtClean="0"/>
              <a:t>07.07.2023</a:t>
            </a:fld>
            <a:endParaRPr lang="ru-RU"/>
          </a:p>
        </p:txBody>
      </p:sp>
      <p:sp>
        <p:nvSpPr>
          <p:cNvPr id="4" name="Нижний колонтитул 3">
            <a:extLst>
              <a:ext uri="{FF2B5EF4-FFF2-40B4-BE49-F238E27FC236}">
                <a16:creationId xmlns:a16="http://schemas.microsoft.com/office/drawing/2014/main" id="{DBEC454C-24BB-E1F3-5FEE-84FA68177FC8}"/>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D1DA980F-3A1C-6845-533F-CFC78D0CEA57}"/>
              </a:ext>
            </a:extLst>
          </p:cNvPr>
          <p:cNvSpPr>
            <a:spLocks noGrp="1"/>
          </p:cNvSpPr>
          <p:nvPr>
            <p:ph type="sldNum" sz="quarter" idx="12"/>
          </p:nvPr>
        </p:nvSpPr>
        <p:spPr/>
        <p:txBody>
          <a:bodyPr/>
          <a:lstStyle/>
          <a:p>
            <a:fld id="{0C8FE1F4-031D-44DB-A313-959B3ACB1022}" type="slidenum">
              <a:rPr lang="ru-RU" smtClean="0"/>
              <a:t>‹#›</a:t>
            </a:fld>
            <a:endParaRPr lang="ru-RU"/>
          </a:p>
        </p:txBody>
      </p:sp>
    </p:spTree>
    <p:extLst>
      <p:ext uri="{BB962C8B-B14F-4D97-AF65-F5344CB8AC3E}">
        <p14:creationId xmlns:p14="http://schemas.microsoft.com/office/powerpoint/2010/main" val="29334416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034BFCB5-2CEC-9B49-D812-78722D62D342}"/>
              </a:ext>
            </a:extLst>
          </p:cNvPr>
          <p:cNvSpPr>
            <a:spLocks noGrp="1"/>
          </p:cNvSpPr>
          <p:nvPr>
            <p:ph type="dt" sz="half" idx="10"/>
          </p:nvPr>
        </p:nvSpPr>
        <p:spPr/>
        <p:txBody>
          <a:bodyPr/>
          <a:lstStyle/>
          <a:p>
            <a:fld id="{AFC07C12-53FB-4501-B553-3D971F91FE38}" type="datetimeFigureOut">
              <a:rPr lang="ru-RU" smtClean="0"/>
              <a:t>07.07.2023</a:t>
            </a:fld>
            <a:endParaRPr lang="ru-RU"/>
          </a:p>
        </p:txBody>
      </p:sp>
      <p:sp>
        <p:nvSpPr>
          <p:cNvPr id="3" name="Нижний колонтитул 2">
            <a:extLst>
              <a:ext uri="{FF2B5EF4-FFF2-40B4-BE49-F238E27FC236}">
                <a16:creationId xmlns:a16="http://schemas.microsoft.com/office/drawing/2014/main" id="{25D6D053-D70F-AE02-BA7C-65CF9FFB8C96}"/>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A41939F5-B55A-8A30-AE0E-A562C93E79CA}"/>
              </a:ext>
            </a:extLst>
          </p:cNvPr>
          <p:cNvSpPr>
            <a:spLocks noGrp="1"/>
          </p:cNvSpPr>
          <p:nvPr>
            <p:ph type="sldNum" sz="quarter" idx="12"/>
          </p:nvPr>
        </p:nvSpPr>
        <p:spPr/>
        <p:txBody>
          <a:bodyPr/>
          <a:lstStyle/>
          <a:p>
            <a:fld id="{0C8FE1F4-031D-44DB-A313-959B3ACB1022}" type="slidenum">
              <a:rPr lang="ru-RU" smtClean="0"/>
              <a:t>‹#›</a:t>
            </a:fld>
            <a:endParaRPr lang="ru-RU"/>
          </a:p>
        </p:txBody>
      </p:sp>
    </p:spTree>
    <p:extLst>
      <p:ext uri="{BB962C8B-B14F-4D97-AF65-F5344CB8AC3E}">
        <p14:creationId xmlns:p14="http://schemas.microsoft.com/office/powerpoint/2010/main" val="41179975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CFD4BCE-372E-E1F2-98DA-A8AF7419CEA4}"/>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CE8A5ED1-5A25-81E6-0A1A-946BA94C11C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32A789A2-9C94-2BE5-99AE-7E45CEFEE34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AA459F22-43BA-5911-12F7-D5A50AC970B0}"/>
              </a:ext>
            </a:extLst>
          </p:cNvPr>
          <p:cNvSpPr>
            <a:spLocks noGrp="1"/>
          </p:cNvSpPr>
          <p:nvPr>
            <p:ph type="dt" sz="half" idx="10"/>
          </p:nvPr>
        </p:nvSpPr>
        <p:spPr/>
        <p:txBody>
          <a:bodyPr/>
          <a:lstStyle/>
          <a:p>
            <a:fld id="{AFC07C12-53FB-4501-B553-3D971F91FE38}" type="datetimeFigureOut">
              <a:rPr lang="ru-RU" smtClean="0"/>
              <a:t>07.07.2023</a:t>
            </a:fld>
            <a:endParaRPr lang="ru-RU"/>
          </a:p>
        </p:txBody>
      </p:sp>
      <p:sp>
        <p:nvSpPr>
          <p:cNvPr id="6" name="Нижний колонтитул 5">
            <a:extLst>
              <a:ext uri="{FF2B5EF4-FFF2-40B4-BE49-F238E27FC236}">
                <a16:creationId xmlns:a16="http://schemas.microsoft.com/office/drawing/2014/main" id="{1CF1700A-E17E-06A1-CD1A-234AFA822675}"/>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EB74C5E2-CB7F-6D32-C9E4-131DDAD7D1AD}"/>
              </a:ext>
            </a:extLst>
          </p:cNvPr>
          <p:cNvSpPr>
            <a:spLocks noGrp="1"/>
          </p:cNvSpPr>
          <p:nvPr>
            <p:ph type="sldNum" sz="quarter" idx="12"/>
          </p:nvPr>
        </p:nvSpPr>
        <p:spPr/>
        <p:txBody>
          <a:bodyPr/>
          <a:lstStyle/>
          <a:p>
            <a:fld id="{0C8FE1F4-031D-44DB-A313-959B3ACB1022}" type="slidenum">
              <a:rPr lang="ru-RU" smtClean="0"/>
              <a:t>‹#›</a:t>
            </a:fld>
            <a:endParaRPr lang="ru-RU"/>
          </a:p>
        </p:txBody>
      </p:sp>
    </p:spTree>
    <p:extLst>
      <p:ext uri="{BB962C8B-B14F-4D97-AF65-F5344CB8AC3E}">
        <p14:creationId xmlns:p14="http://schemas.microsoft.com/office/powerpoint/2010/main" val="3766102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71873AC-8F5C-B323-65AD-E2BB966743C1}"/>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89149785-B741-3CDD-38EF-2B365A57853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9747EFA1-10D0-E052-87D5-E397AD1DCCD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9D5B8D93-F110-91D5-7C0F-13D9E9C5059B}"/>
              </a:ext>
            </a:extLst>
          </p:cNvPr>
          <p:cNvSpPr>
            <a:spLocks noGrp="1"/>
          </p:cNvSpPr>
          <p:nvPr>
            <p:ph type="dt" sz="half" idx="10"/>
          </p:nvPr>
        </p:nvSpPr>
        <p:spPr/>
        <p:txBody>
          <a:bodyPr/>
          <a:lstStyle/>
          <a:p>
            <a:fld id="{AFC07C12-53FB-4501-B553-3D971F91FE38}" type="datetimeFigureOut">
              <a:rPr lang="ru-RU" smtClean="0"/>
              <a:t>07.07.2023</a:t>
            </a:fld>
            <a:endParaRPr lang="ru-RU"/>
          </a:p>
        </p:txBody>
      </p:sp>
      <p:sp>
        <p:nvSpPr>
          <p:cNvPr id="6" name="Нижний колонтитул 5">
            <a:extLst>
              <a:ext uri="{FF2B5EF4-FFF2-40B4-BE49-F238E27FC236}">
                <a16:creationId xmlns:a16="http://schemas.microsoft.com/office/drawing/2014/main" id="{49156AE2-AE8E-CFE3-C36E-9871D0890B82}"/>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6B5C530B-243B-1042-4D86-E9CB9B1B5900}"/>
              </a:ext>
            </a:extLst>
          </p:cNvPr>
          <p:cNvSpPr>
            <a:spLocks noGrp="1"/>
          </p:cNvSpPr>
          <p:nvPr>
            <p:ph type="sldNum" sz="quarter" idx="12"/>
          </p:nvPr>
        </p:nvSpPr>
        <p:spPr/>
        <p:txBody>
          <a:bodyPr/>
          <a:lstStyle/>
          <a:p>
            <a:fld id="{0C8FE1F4-031D-44DB-A313-959B3ACB1022}" type="slidenum">
              <a:rPr lang="ru-RU" smtClean="0"/>
              <a:t>‹#›</a:t>
            </a:fld>
            <a:endParaRPr lang="ru-RU"/>
          </a:p>
        </p:txBody>
      </p:sp>
    </p:spTree>
    <p:extLst>
      <p:ext uri="{BB962C8B-B14F-4D97-AF65-F5344CB8AC3E}">
        <p14:creationId xmlns:p14="http://schemas.microsoft.com/office/powerpoint/2010/main" val="12143981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B03B681-33EC-BE8D-AFDF-03899594FDB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283F259A-27B0-D8BD-5C14-8B5C2E6C7EA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C895DC0C-FBDD-848C-853A-D1E7E758B7D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C07C12-53FB-4501-B553-3D971F91FE38}" type="datetimeFigureOut">
              <a:rPr lang="ru-RU" smtClean="0"/>
              <a:t>07.07.2023</a:t>
            </a:fld>
            <a:endParaRPr lang="ru-RU"/>
          </a:p>
        </p:txBody>
      </p:sp>
      <p:sp>
        <p:nvSpPr>
          <p:cNvPr id="5" name="Нижний колонтитул 4">
            <a:extLst>
              <a:ext uri="{FF2B5EF4-FFF2-40B4-BE49-F238E27FC236}">
                <a16:creationId xmlns:a16="http://schemas.microsoft.com/office/drawing/2014/main" id="{DF52802D-60FD-A979-356A-A1CB83C0C3F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671BF069-0273-B638-947E-EBC15A71FA8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8FE1F4-031D-44DB-A313-959B3ACB1022}" type="slidenum">
              <a:rPr lang="ru-RU" smtClean="0"/>
              <a:t>‹#›</a:t>
            </a:fld>
            <a:endParaRPr lang="ru-RU"/>
          </a:p>
        </p:txBody>
      </p:sp>
    </p:spTree>
    <p:extLst>
      <p:ext uri="{BB962C8B-B14F-4D97-AF65-F5344CB8AC3E}">
        <p14:creationId xmlns:p14="http://schemas.microsoft.com/office/powerpoint/2010/main" val="5346326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hyperlink" Target="http://form4abv.blogspot.ru/p/blog-page.html" TargetMode="External"/><Relationship Id="rId4" Type="http://schemas.openxmlformats.org/officeDocument/2006/relationships/hyperlink" Target="https://thumbs.dreamstime.com/t/happy-to-unhappy-smileys-green-yellow-red-smiley-sad-looking-39762115.jpg"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6.emf"/><Relationship Id="rId4" Type="http://schemas.openxmlformats.org/officeDocument/2006/relationships/image" Target="../media/image5.emf"/></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8.emf"/></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3.emf"/><Relationship Id="rId4" Type="http://schemas.openxmlformats.org/officeDocument/2006/relationships/image" Target="../media/image1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2304C19-399F-8442-6A3D-3D130CEA0014}"/>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0E4C15DB-8E2A-33CD-B90D-4DFA51025F54}"/>
              </a:ext>
            </a:extLst>
          </p:cNvPr>
          <p:cNvSpPr>
            <a:spLocks noGrp="1"/>
          </p:cNvSpPr>
          <p:nvPr>
            <p:ph idx="1"/>
          </p:nvPr>
        </p:nvSpPr>
        <p:spPr/>
        <p:txBody>
          <a:bodyPr/>
          <a:lstStyle/>
          <a:p>
            <a:endParaRPr lang="ru-RU"/>
          </a:p>
        </p:txBody>
      </p:sp>
      <p:pic>
        <p:nvPicPr>
          <p:cNvPr id="4" name="Объект 4">
            <a:extLst>
              <a:ext uri="{FF2B5EF4-FFF2-40B4-BE49-F238E27FC236}">
                <a16:creationId xmlns:a16="http://schemas.microsoft.com/office/drawing/2014/main" id="{495BFA87-8A3B-4B55-FA7B-1C9021B3E983}"/>
              </a:ext>
            </a:extLst>
          </p:cNvPr>
          <p:cNvPicPr>
            <a:picLocks noChangeAspect="1"/>
          </p:cNvPicPr>
          <p:nvPr/>
        </p:nvPicPr>
        <p:blipFill rotWithShape="1">
          <a:blip r:embed="rId2">
            <a:extLst>
              <a:ext uri="{28A0092B-C50C-407E-A947-70E740481C1C}">
                <a14:useLocalDpi xmlns:a14="http://schemas.microsoft.com/office/drawing/2010/main" val="0"/>
              </a:ext>
            </a:extLst>
          </a:blip>
          <a:srcRect l="1352" t="2540" r="18885" b="1799"/>
          <a:stretch/>
        </p:blipFill>
        <p:spPr>
          <a:xfrm>
            <a:off x="101600" y="148770"/>
            <a:ext cx="11988800" cy="6560459"/>
          </a:xfrm>
          <a:prstGeom prst="rect">
            <a:avLst/>
          </a:prstGeom>
        </p:spPr>
      </p:pic>
      <p:sp>
        <p:nvSpPr>
          <p:cNvPr id="7" name="TextBox 6">
            <a:extLst>
              <a:ext uri="{FF2B5EF4-FFF2-40B4-BE49-F238E27FC236}">
                <a16:creationId xmlns:a16="http://schemas.microsoft.com/office/drawing/2014/main" id="{7F69E7B2-1CF9-E03F-1FB9-633FC2BAD1D6}"/>
              </a:ext>
            </a:extLst>
          </p:cNvPr>
          <p:cNvSpPr txBox="1"/>
          <p:nvPr/>
        </p:nvSpPr>
        <p:spPr>
          <a:xfrm>
            <a:off x="319314" y="1167757"/>
            <a:ext cx="11248572" cy="4290662"/>
          </a:xfrm>
          <a:prstGeom prst="rect">
            <a:avLst/>
          </a:prstGeom>
          <a:noFill/>
        </p:spPr>
        <p:txBody>
          <a:bodyPr wrap="square">
            <a:spAutoFit/>
          </a:bodyPr>
          <a:lstStyle/>
          <a:p>
            <a:pPr>
              <a:lnSpc>
                <a:spcPct val="115000"/>
              </a:lnSpc>
              <a:spcAft>
                <a:spcPts val="1000"/>
              </a:spcAft>
            </a:pPr>
            <a:r>
              <a:rPr lang="ru-RU" sz="2800" b="1" dirty="0">
                <a:latin typeface="Times New Roman" panose="02020603050405020304" pitchFamily="18" charset="0"/>
                <a:cs typeface="Times New Roman" panose="02020603050405020304" pitchFamily="18" charset="0"/>
              </a:rPr>
              <a:t>Английский язык</a:t>
            </a:r>
            <a:endParaRPr lang="en-GB" sz="2800" b="1" dirty="0">
              <a:latin typeface="Times New Roman" panose="02020603050405020304" pitchFamily="18" charset="0"/>
              <a:cs typeface="Times New Roman" panose="02020603050405020304" pitchFamily="18" charset="0"/>
            </a:endParaRPr>
          </a:p>
          <a:p>
            <a:pPr>
              <a:lnSpc>
                <a:spcPct val="115000"/>
              </a:lnSpc>
              <a:spcAft>
                <a:spcPts val="1000"/>
              </a:spcAft>
            </a:pPr>
            <a:r>
              <a:rPr lang="ru-RU" sz="2800" dirty="0">
                <a:latin typeface="Times New Roman" pitchFamily="18" charset="0"/>
                <a:cs typeface="Times New Roman" pitchFamily="18" charset="0"/>
              </a:rPr>
              <a:t>УМК «</a:t>
            </a:r>
            <a:r>
              <a:rPr lang="en-US" sz="2800" dirty="0">
                <a:latin typeface="Times New Roman" pitchFamily="18" charset="0"/>
                <a:cs typeface="Times New Roman" pitchFamily="18" charset="0"/>
              </a:rPr>
              <a:t>Spotlight</a:t>
            </a:r>
            <a:r>
              <a:rPr lang="ru-RU" sz="2800" dirty="0">
                <a:latin typeface="Times New Roman" pitchFamily="18" charset="0"/>
                <a:cs typeface="Times New Roman" pitchFamily="18" charset="0"/>
              </a:rPr>
              <a:t>» 5 класс / (Англ. в фокусе) Ваулина Ю.Е, Дули Д. и др. </a:t>
            </a:r>
            <a:r>
              <a:rPr lang="ru-RU" sz="2800" b="1" dirty="0">
                <a:latin typeface="Times New Roman" panose="02020603050405020304" pitchFamily="18" charset="0"/>
                <a:cs typeface="Times New Roman" panose="02020603050405020304" pitchFamily="18" charset="0"/>
              </a:rPr>
              <a:t> </a:t>
            </a:r>
            <a:endParaRPr lang="ru-RU" sz="2800" b="1" u="sng"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15000"/>
              </a:lnSpc>
              <a:spcAft>
                <a:spcPts val="1000"/>
              </a:spcAft>
            </a:pPr>
            <a:r>
              <a:rPr lang="ru-RU" sz="2800" b="1" dirty="0">
                <a:latin typeface="Times New Roman" panose="02020603050405020304" pitchFamily="18" charset="0"/>
                <a:cs typeface="Times New Roman" panose="02020603050405020304" pitchFamily="18" charset="0"/>
              </a:rPr>
              <a:t>Модуль </a:t>
            </a:r>
            <a:r>
              <a:rPr lang="en-GB" sz="2800" b="1" dirty="0">
                <a:latin typeface="Times New Roman" panose="02020603050405020304" pitchFamily="18" charset="0"/>
                <a:cs typeface="Times New Roman" panose="02020603050405020304" pitchFamily="18" charset="0"/>
              </a:rPr>
              <a:t>Starter </a:t>
            </a:r>
          </a:p>
          <a:p>
            <a:pPr>
              <a:lnSpc>
                <a:spcPct val="115000"/>
              </a:lnSpc>
              <a:spcAft>
                <a:spcPts val="1000"/>
              </a:spcAft>
            </a:pPr>
            <a:r>
              <a:rPr lang="ru-RU" sz="2800" b="1" dirty="0">
                <a:latin typeface="Times New Roman" panose="02020603050405020304" pitchFamily="18" charset="0"/>
                <a:cs typeface="Times New Roman" panose="02020603050405020304" pitchFamily="18" charset="0"/>
              </a:rPr>
              <a:t>Урок 2</a:t>
            </a:r>
            <a:endParaRPr lang="ru-RU" sz="2800" b="1" u="sng" dirty="0">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15000"/>
              </a:lnSpc>
              <a:spcAft>
                <a:spcPts val="1000"/>
              </a:spcAft>
            </a:pPr>
            <a:r>
              <a:rPr lang="ru-RU" sz="2800" b="1" u="sng" dirty="0">
                <a:effectLst/>
                <a:latin typeface="Times New Roman" panose="02020603050405020304" pitchFamily="18" charset="0"/>
                <a:ea typeface="Times New Roman" panose="02020603050405020304" pitchFamily="18" charset="0"/>
                <a:cs typeface="Times New Roman" panose="02020603050405020304" pitchFamily="18" charset="0"/>
              </a:rPr>
              <a:t>Тема урока</a:t>
            </a:r>
            <a:r>
              <a:rPr lang="en-US" sz="2800" b="1"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ru-RU" sz="2800" b="1" dirty="0">
                <a:latin typeface="Times New Roman" panose="02020603050405020304" pitchFamily="18" charset="0"/>
                <a:ea typeface="Times New Roman" panose="02020603050405020304" pitchFamily="18" charset="0"/>
                <a:cs typeface="Times New Roman" panose="02020603050405020304" pitchFamily="18" charset="0"/>
              </a:rPr>
              <a:t> Английский алфавит (</a:t>
            </a:r>
            <a:r>
              <a:rPr lang="en-GB" sz="2800" b="1" dirty="0">
                <a:latin typeface="Times New Roman" panose="02020603050405020304" pitchFamily="18" charset="0"/>
                <a:ea typeface="Times New Roman" panose="02020603050405020304" pitchFamily="18" charset="0"/>
                <a:cs typeface="Times New Roman" panose="02020603050405020304" pitchFamily="18" charset="0"/>
              </a:rPr>
              <a:t>I).</a:t>
            </a:r>
            <a:r>
              <a:rPr lang="en-US" sz="28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800" dirty="0">
                <a:effectLst/>
                <a:latin typeface="Times New Roman" panose="02020603050405020304" pitchFamily="18" charset="0"/>
                <a:ea typeface="Times New Roman" panose="02020603050405020304" pitchFamily="18" charset="0"/>
                <a:cs typeface="Times New Roman" panose="02020603050405020304" pitchFamily="18" charset="0"/>
              </a:rPr>
              <a:t>The English Alphabet (I).</a:t>
            </a:r>
            <a:endParaRPr lang="ru-RU" sz="2800" dirty="0">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15000"/>
              </a:lnSpc>
              <a:spcAft>
                <a:spcPts val="1000"/>
              </a:spcAft>
            </a:pPr>
            <a:r>
              <a:rPr lang="ru-RU" sz="2800" b="1" dirty="0">
                <a:latin typeface="Times New Roman" panose="02020603050405020304" pitchFamily="18" charset="0"/>
                <a:cs typeface="Times New Roman" panose="02020603050405020304" pitchFamily="18" charset="0"/>
              </a:rPr>
              <a:t>5</a:t>
            </a:r>
            <a:r>
              <a:rPr lang="en-US" sz="2800" b="1" dirty="0">
                <a:latin typeface="Times New Roman" panose="02020603050405020304" pitchFamily="18" charset="0"/>
                <a:cs typeface="Times New Roman" panose="02020603050405020304" pitchFamily="18" charset="0"/>
              </a:rPr>
              <a:t> </a:t>
            </a:r>
            <a:r>
              <a:rPr lang="ru-RU" sz="2800" b="1" dirty="0">
                <a:latin typeface="Times New Roman" panose="02020603050405020304" pitchFamily="18" charset="0"/>
                <a:cs typeface="Times New Roman" panose="02020603050405020304" pitchFamily="18" charset="0"/>
              </a:rPr>
              <a:t>класс</a:t>
            </a:r>
            <a:endParaRPr lang="ru-RU" sz="2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15000"/>
              </a:lnSpc>
              <a:spcAft>
                <a:spcPts val="1000"/>
              </a:spcAft>
            </a:pPr>
            <a:r>
              <a:rPr lang="ru-RU" sz="2800" b="1" dirty="0">
                <a:latin typeface="Times New Roman" panose="02020603050405020304" pitchFamily="18" charset="0"/>
                <a:cs typeface="Times New Roman" panose="02020603050405020304" pitchFamily="18" charset="0"/>
              </a:rPr>
              <a:t>Магомаева Джамиля</a:t>
            </a:r>
            <a:r>
              <a:rPr lang="en-GB" sz="2800" b="1" dirty="0">
                <a:latin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cs typeface="Times New Roman" panose="02020603050405020304" pitchFamily="18" charset="0"/>
              </a:rPr>
              <a:t>Махачевна</a:t>
            </a:r>
            <a:r>
              <a:rPr lang="ru-RU" sz="2800" b="1" dirty="0">
                <a:latin typeface="Times New Roman" panose="02020603050405020304" pitchFamily="18" charset="0"/>
                <a:cs typeface="Times New Roman" panose="02020603050405020304" pitchFamily="18" charset="0"/>
              </a:rPr>
              <a:t>, учитель английского языка </a:t>
            </a:r>
          </a:p>
        </p:txBody>
      </p:sp>
    </p:spTree>
    <p:extLst>
      <p:ext uri="{BB962C8B-B14F-4D97-AF65-F5344CB8AC3E}">
        <p14:creationId xmlns:p14="http://schemas.microsoft.com/office/powerpoint/2010/main" val="1821441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3E52A9A-BB09-5720-6495-568F7B60092B}"/>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1C3D460E-C3EC-201F-7452-C7EFD874F4AC}"/>
              </a:ext>
            </a:extLst>
          </p:cNvPr>
          <p:cNvSpPr>
            <a:spLocks noGrp="1"/>
          </p:cNvSpPr>
          <p:nvPr>
            <p:ph idx="1"/>
          </p:nvPr>
        </p:nvSpPr>
        <p:spPr/>
        <p:txBody>
          <a:bodyPr/>
          <a:lstStyle/>
          <a:p>
            <a:endParaRPr lang="ru-RU"/>
          </a:p>
        </p:txBody>
      </p:sp>
      <p:pic>
        <p:nvPicPr>
          <p:cNvPr id="4" name="Объект 4">
            <a:extLst>
              <a:ext uri="{FF2B5EF4-FFF2-40B4-BE49-F238E27FC236}">
                <a16:creationId xmlns:a16="http://schemas.microsoft.com/office/drawing/2014/main" id="{318F36D2-65F8-2C64-11E6-888705FCEA2F}"/>
              </a:ext>
            </a:extLst>
          </p:cNvPr>
          <p:cNvPicPr>
            <a:picLocks noChangeAspect="1"/>
          </p:cNvPicPr>
          <p:nvPr/>
        </p:nvPicPr>
        <p:blipFill rotWithShape="1">
          <a:blip r:embed="rId2">
            <a:extLst>
              <a:ext uri="{28A0092B-C50C-407E-A947-70E740481C1C}">
                <a14:useLocalDpi xmlns:a14="http://schemas.microsoft.com/office/drawing/2010/main" val="0"/>
              </a:ext>
            </a:extLst>
          </a:blip>
          <a:srcRect l="1310" t="1846" r="18885" b="2975"/>
          <a:stretch/>
        </p:blipFill>
        <p:spPr>
          <a:xfrm>
            <a:off x="196948" y="126608"/>
            <a:ext cx="11873132" cy="6527409"/>
          </a:xfrm>
          <a:prstGeom prst="rect">
            <a:avLst/>
          </a:prstGeom>
        </p:spPr>
      </p:pic>
      <p:pic>
        <p:nvPicPr>
          <p:cNvPr id="5" name="Picture 2" descr="азбука F">
            <a:extLst>
              <a:ext uri="{FF2B5EF4-FFF2-40B4-BE49-F238E27FC236}">
                <a16:creationId xmlns:a16="http://schemas.microsoft.com/office/drawing/2014/main" id="{873DE7F3-EE23-9430-53A4-C21CE5CD739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625" y="642938"/>
            <a:ext cx="2857500" cy="3675062"/>
          </a:xfrm>
          <a:prstGeom prst="rect">
            <a:avLst/>
          </a:prstGeom>
          <a:noFill/>
          <a:ln w="38100">
            <a:solidFill>
              <a:srgbClr val="CC00CC"/>
            </a:solidFill>
            <a:miter lim="800000"/>
            <a:headEnd/>
            <a:tailEnd/>
          </a:ln>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9490B42E-65DA-7947-2E58-8261468CA9F0}"/>
              </a:ext>
            </a:extLst>
          </p:cNvPr>
          <p:cNvSpPr txBox="1"/>
          <p:nvPr/>
        </p:nvSpPr>
        <p:spPr>
          <a:xfrm>
            <a:off x="4124325" y="681037"/>
            <a:ext cx="6196818" cy="1569660"/>
          </a:xfrm>
          <a:prstGeom prst="rect">
            <a:avLst/>
          </a:prstGeom>
          <a:noFill/>
        </p:spPr>
        <p:txBody>
          <a:bodyPr wrap="square">
            <a:spAutoFit/>
          </a:bodyPr>
          <a:lstStyle/>
          <a:p>
            <a:pPr eaLnBrk="1" hangingPunct="1">
              <a:spcBef>
                <a:spcPct val="0"/>
              </a:spcBef>
              <a:buFontTx/>
              <a:buNone/>
            </a:pPr>
            <a:r>
              <a:rPr lang="ru-RU" altLang="ru-RU" sz="9600" b="1" dirty="0">
                <a:latin typeface="Times New Roman" panose="02020603050405020304" pitchFamily="18" charset="0"/>
                <a:cs typeface="Times New Roman" panose="02020603050405020304" pitchFamily="18" charset="0"/>
              </a:rPr>
              <a:t>[</a:t>
            </a:r>
            <a:r>
              <a:rPr lang="en-US" altLang="ru-RU" sz="9600" b="1" dirty="0">
                <a:latin typeface="Times New Roman" panose="02020603050405020304" pitchFamily="18" charset="0"/>
                <a:cs typeface="Times New Roman" panose="02020603050405020304" pitchFamily="18" charset="0"/>
              </a:rPr>
              <a:t>f</a:t>
            </a:r>
            <a:r>
              <a:rPr lang="ru-RU" altLang="ru-RU" sz="9600" b="1" dirty="0">
                <a:latin typeface="Times New Roman" panose="02020603050405020304" pitchFamily="18" charset="0"/>
                <a:cs typeface="Times New Roman" panose="02020603050405020304" pitchFamily="18" charset="0"/>
              </a:rPr>
              <a:t>]</a:t>
            </a:r>
            <a:endParaRPr lang="ru-RU" altLang="ru-RU" sz="9600" dirty="0"/>
          </a:p>
        </p:txBody>
      </p:sp>
      <p:sp>
        <p:nvSpPr>
          <p:cNvPr id="9" name="TextBox 8">
            <a:extLst>
              <a:ext uri="{FF2B5EF4-FFF2-40B4-BE49-F238E27FC236}">
                <a16:creationId xmlns:a16="http://schemas.microsoft.com/office/drawing/2014/main" id="{E94EB7F6-FAE0-E0BF-6A31-7CC4287BFB0B}"/>
              </a:ext>
            </a:extLst>
          </p:cNvPr>
          <p:cNvSpPr txBox="1"/>
          <p:nvPr/>
        </p:nvSpPr>
        <p:spPr>
          <a:xfrm>
            <a:off x="4144914" y="2730491"/>
            <a:ext cx="3344593" cy="2123658"/>
          </a:xfrm>
          <a:prstGeom prst="rect">
            <a:avLst/>
          </a:prstGeom>
          <a:noFill/>
        </p:spPr>
        <p:txBody>
          <a:bodyPr wrap="square">
            <a:spAutoFit/>
          </a:bodyPr>
          <a:lstStyle/>
          <a:p>
            <a:r>
              <a:rPr lang="en-US" sz="4400" dirty="0">
                <a:solidFill>
                  <a:srgbClr val="CC00CC"/>
                </a:solidFill>
                <a:latin typeface="Times New Roman" panose="02020603050405020304" pitchFamily="18" charset="0"/>
                <a:cs typeface="Times New Roman" panose="02020603050405020304" pitchFamily="18" charset="0"/>
              </a:rPr>
              <a:t>f</a:t>
            </a:r>
            <a:r>
              <a:rPr lang="en-US" sz="4400" dirty="0">
                <a:latin typeface="Times New Roman" panose="02020603050405020304" pitchFamily="18" charset="0"/>
                <a:cs typeface="Times New Roman" panose="02020603050405020304" pitchFamily="18" charset="0"/>
              </a:rPr>
              <a:t>lag</a:t>
            </a:r>
            <a:br>
              <a:rPr lang="en-US" sz="4400" dirty="0">
                <a:latin typeface="Times New Roman" panose="02020603050405020304" pitchFamily="18" charset="0"/>
                <a:cs typeface="Times New Roman" panose="02020603050405020304" pitchFamily="18" charset="0"/>
              </a:rPr>
            </a:br>
            <a:r>
              <a:rPr lang="en-US" sz="4400" dirty="0">
                <a:solidFill>
                  <a:srgbClr val="CC00CC"/>
                </a:solidFill>
                <a:latin typeface="Times New Roman" panose="02020603050405020304" pitchFamily="18" charset="0"/>
                <a:cs typeface="Times New Roman" panose="02020603050405020304" pitchFamily="18" charset="0"/>
              </a:rPr>
              <a:t>f</a:t>
            </a:r>
            <a:r>
              <a:rPr lang="en-US" sz="4400" dirty="0">
                <a:latin typeface="Times New Roman" panose="02020603050405020304" pitchFamily="18" charset="0"/>
                <a:cs typeface="Times New Roman" panose="02020603050405020304" pitchFamily="18" charset="0"/>
              </a:rPr>
              <a:t>ox</a:t>
            </a:r>
            <a:br>
              <a:rPr lang="en-US" sz="4400" dirty="0">
                <a:latin typeface="Times New Roman" panose="02020603050405020304" pitchFamily="18" charset="0"/>
                <a:cs typeface="Times New Roman" panose="02020603050405020304" pitchFamily="18" charset="0"/>
              </a:rPr>
            </a:br>
            <a:r>
              <a:rPr lang="en-US" sz="4400" dirty="0">
                <a:solidFill>
                  <a:srgbClr val="CC00CC"/>
                </a:solidFill>
                <a:latin typeface="Times New Roman" panose="02020603050405020304" pitchFamily="18" charset="0"/>
                <a:cs typeface="Times New Roman" panose="02020603050405020304" pitchFamily="18" charset="0"/>
              </a:rPr>
              <a:t>f</a:t>
            </a:r>
            <a:r>
              <a:rPr lang="en-US" sz="4400" dirty="0">
                <a:latin typeface="Times New Roman" panose="02020603050405020304" pitchFamily="18" charset="0"/>
                <a:cs typeface="Times New Roman" panose="02020603050405020304" pitchFamily="18" charset="0"/>
              </a:rPr>
              <a:t>amily</a:t>
            </a:r>
            <a:endParaRPr lang="ru-RU" sz="4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052183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6220AB5-D700-8E35-871B-3CCA71A7287F}"/>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6E034406-D8C8-83A4-99AE-736B200D3244}"/>
              </a:ext>
            </a:extLst>
          </p:cNvPr>
          <p:cNvSpPr>
            <a:spLocks noGrp="1"/>
          </p:cNvSpPr>
          <p:nvPr>
            <p:ph idx="1"/>
          </p:nvPr>
        </p:nvSpPr>
        <p:spPr/>
        <p:txBody>
          <a:bodyPr/>
          <a:lstStyle/>
          <a:p>
            <a:endParaRPr lang="ru-RU"/>
          </a:p>
        </p:txBody>
      </p:sp>
      <p:pic>
        <p:nvPicPr>
          <p:cNvPr id="4" name="Объект 4">
            <a:extLst>
              <a:ext uri="{FF2B5EF4-FFF2-40B4-BE49-F238E27FC236}">
                <a16:creationId xmlns:a16="http://schemas.microsoft.com/office/drawing/2014/main" id="{8158809A-69AE-4C87-C60C-AE05E6B76D0A}"/>
              </a:ext>
            </a:extLst>
          </p:cNvPr>
          <p:cNvPicPr>
            <a:picLocks noChangeAspect="1"/>
          </p:cNvPicPr>
          <p:nvPr/>
        </p:nvPicPr>
        <p:blipFill rotWithShape="1">
          <a:blip r:embed="rId2">
            <a:extLst>
              <a:ext uri="{28A0092B-C50C-407E-A947-70E740481C1C}">
                <a14:useLocalDpi xmlns:a14="http://schemas.microsoft.com/office/drawing/2010/main" val="0"/>
              </a:ext>
            </a:extLst>
          </a:blip>
          <a:srcRect l="1646" t="2256" r="18999" b="2359"/>
          <a:stretch/>
        </p:blipFill>
        <p:spPr>
          <a:xfrm>
            <a:off x="123825" y="158261"/>
            <a:ext cx="11944350" cy="6541477"/>
          </a:xfrm>
          <a:prstGeom prst="rect">
            <a:avLst/>
          </a:prstGeom>
        </p:spPr>
      </p:pic>
      <p:pic>
        <p:nvPicPr>
          <p:cNvPr id="5" name="Picture 2" descr="азбука G">
            <a:extLst>
              <a:ext uri="{FF2B5EF4-FFF2-40B4-BE49-F238E27FC236}">
                <a16:creationId xmlns:a16="http://schemas.microsoft.com/office/drawing/2014/main" id="{118E4CA9-D8B3-BBE6-4918-0F78FFC807F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6124" y="745151"/>
            <a:ext cx="2967038" cy="4092575"/>
          </a:xfrm>
          <a:prstGeom prst="rect">
            <a:avLst/>
          </a:prstGeom>
          <a:noFill/>
          <a:ln w="38100">
            <a:solidFill>
              <a:srgbClr val="FFCCCC"/>
            </a:solidFill>
            <a:miter lim="800000"/>
            <a:headEnd/>
            <a:tailEnd/>
          </a:ln>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891865D5-E5BB-EA2A-96F3-9716F5AEAA85}"/>
              </a:ext>
            </a:extLst>
          </p:cNvPr>
          <p:cNvSpPr txBox="1"/>
          <p:nvPr/>
        </p:nvSpPr>
        <p:spPr>
          <a:xfrm>
            <a:off x="4151362" y="714375"/>
            <a:ext cx="2263506" cy="1569660"/>
          </a:xfrm>
          <a:prstGeom prst="rect">
            <a:avLst/>
          </a:prstGeom>
          <a:noFill/>
        </p:spPr>
        <p:txBody>
          <a:bodyPr wrap="square">
            <a:spAutoFit/>
          </a:bodyPr>
          <a:lstStyle/>
          <a:p>
            <a:pPr eaLnBrk="1" hangingPunct="1">
              <a:spcBef>
                <a:spcPct val="0"/>
              </a:spcBef>
              <a:buFontTx/>
              <a:buNone/>
            </a:pPr>
            <a:r>
              <a:rPr lang="ru-RU" altLang="ru-RU" sz="9600" b="1" dirty="0">
                <a:latin typeface="Times New Roman" panose="02020603050405020304" pitchFamily="18" charset="0"/>
                <a:cs typeface="Times New Roman" panose="02020603050405020304" pitchFamily="18" charset="0"/>
              </a:rPr>
              <a:t>[</a:t>
            </a:r>
            <a:r>
              <a:rPr lang="en-US" altLang="ru-RU" sz="9600" b="1" dirty="0">
                <a:latin typeface="Times New Roman" panose="02020603050405020304" pitchFamily="18" charset="0"/>
                <a:cs typeface="Times New Roman" panose="02020603050405020304" pitchFamily="18" charset="0"/>
              </a:rPr>
              <a:t>g</a:t>
            </a:r>
            <a:r>
              <a:rPr lang="ru-RU" altLang="ru-RU" sz="9600" b="1" dirty="0">
                <a:latin typeface="Times New Roman" panose="02020603050405020304" pitchFamily="18" charset="0"/>
                <a:cs typeface="Times New Roman" panose="02020603050405020304" pitchFamily="18" charset="0"/>
              </a:rPr>
              <a:t>]</a:t>
            </a:r>
            <a:endParaRPr lang="ru-RU" altLang="ru-RU" sz="9600" dirty="0"/>
          </a:p>
        </p:txBody>
      </p:sp>
      <p:sp>
        <p:nvSpPr>
          <p:cNvPr id="9" name="TextBox 8">
            <a:extLst>
              <a:ext uri="{FF2B5EF4-FFF2-40B4-BE49-F238E27FC236}">
                <a16:creationId xmlns:a16="http://schemas.microsoft.com/office/drawing/2014/main" id="{2E990AE7-71EC-0CE4-70BB-813CD6178A7B}"/>
              </a:ext>
            </a:extLst>
          </p:cNvPr>
          <p:cNvSpPr txBox="1"/>
          <p:nvPr/>
        </p:nvSpPr>
        <p:spPr>
          <a:xfrm>
            <a:off x="7829879" y="769591"/>
            <a:ext cx="2417884" cy="1569660"/>
          </a:xfrm>
          <a:prstGeom prst="rect">
            <a:avLst/>
          </a:prstGeom>
          <a:noFill/>
        </p:spPr>
        <p:txBody>
          <a:bodyPr wrap="square">
            <a:spAutoFit/>
          </a:bodyPr>
          <a:lstStyle/>
          <a:p>
            <a:pPr eaLnBrk="1" hangingPunct="1">
              <a:spcBef>
                <a:spcPct val="0"/>
              </a:spcBef>
              <a:buFontTx/>
              <a:buNone/>
            </a:pPr>
            <a:r>
              <a:rPr lang="ru-RU" altLang="ru-RU" sz="9600" b="1" dirty="0">
                <a:latin typeface="Times New Roman" panose="02020603050405020304" pitchFamily="18" charset="0"/>
                <a:cs typeface="Times New Roman" panose="02020603050405020304" pitchFamily="18" charset="0"/>
              </a:rPr>
              <a:t>[ʤ]</a:t>
            </a:r>
            <a:endParaRPr lang="ru-RU" altLang="ru-RU" sz="9600" dirty="0"/>
          </a:p>
        </p:txBody>
      </p:sp>
      <p:sp>
        <p:nvSpPr>
          <p:cNvPr id="11" name="TextBox 10">
            <a:extLst>
              <a:ext uri="{FF2B5EF4-FFF2-40B4-BE49-F238E27FC236}">
                <a16:creationId xmlns:a16="http://schemas.microsoft.com/office/drawing/2014/main" id="{3262CB09-B9C0-B671-2F1F-FA4966413B80}"/>
              </a:ext>
            </a:extLst>
          </p:cNvPr>
          <p:cNvSpPr txBox="1"/>
          <p:nvPr/>
        </p:nvSpPr>
        <p:spPr>
          <a:xfrm>
            <a:off x="7829879" y="2406719"/>
            <a:ext cx="2819400" cy="769441"/>
          </a:xfrm>
          <a:prstGeom prst="rect">
            <a:avLst/>
          </a:prstGeom>
          <a:noFill/>
        </p:spPr>
        <p:txBody>
          <a:bodyPr wrap="square">
            <a:spAutoFit/>
          </a:bodyPr>
          <a:lstStyle/>
          <a:p>
            <a:pPr algn="ctr" eaLnBrk="1" hangingPunct="1">
              <a:spcBef>
                <a:spcPct val="0"/>
              </a:spcBef>
              <a:buFontTx/>
              <a:buNone/>
            </a:pPr>
            <a:r>
              <a:rPr lang="ru-RU" altLang="ru-RU" sz="4400" dirty="0">
                <a:latin typeface="Times New Roman" panose="02020603050405020304" pitchFamily="18" charset="0"/>
                <a:cs typeface="Times New Roman" panose="02020603050405020304" pitchFamily="18" charset="0"/>
              </a:rPr>
              <a:t>перед</a:t>
            </a:r>
            <a:r>
              <a:rPr lang="ru-RU" altLang="ru-RU" sz="4400" dirty="0">
                <a:solidFill>
                  <a:schemeClr val="tx2"/>
                </a:solidFill>
                <a:latin typeface="Times New Roman" panose="02020603050405020304" pitchFamily="18" charset="0"/>
                <a:cs typeface="Times New Roman" panose="02020603050405020304" pitchFamily="18" charset="0"/>
              </a:rPr>
              <a:t> </a:t>
            </a:r>
            <a:r>
              <a:rPr lang="en-US" altLang="ru-RU" sz="4400" dirty="0" err="1">
                <a:solidFill>
                  <a:srgbClr val="FF0000"/>
                </a:solidFill>
                <a:latin typeface="Times New Roman" panose="02020603050405020304" pitchFamily="18" charset="0"/>
                <a:cs typeface="Times New Roman" panose="02020603050405020304" pitchFamily="18" charset="0"/>
              </a:rPr>
              <a:t>e</a:t>
            </a:r>
            <a:r>
              <a:rPr lang="en-US" altLang="ru-RU" sz="4400" dirty="0" err="1">
                <a:solidFill>
                  <a:schemeClr val="tx2"/>
                </a:solidFill>
                <a:latin typeface="Times New Roman" panose="02020603050405020304" pitchFamily="18" charset="0"/>
                <a:cs typeface="Times New Roman" panose="02020603050405020304" pitchFamily="18" charset="0"/>
              </a:rPr>
              <a:t>,</a:t>
            </a:r>
            <a:r>
              <a:rPr lang="en-US" altLang="ru-RU" sz="4400" dirty="0" err="1">
                <a:solidFill>
                  <a:srgbClr val="FF0000"/>
                </a:solidFill>
                <a:latin typeface="Times New Roman" panose="02020603050405020304" pitchFamily="18" charset="0"/>
                <a:cs typeface="Times New Roman" panose="02020603050405020304" pitchFamily="18" charset="0"/>
              </a:rPr>
              <a:t>i</a:t>
            </a:r>
            <a:r>
              <a:rPr lang="en-US" altLang="ru-RU" sz="4400" dirty="0" err="1">
                <a:solidFill>
                  <a:schemeClr val="tx2"/>
                </a:solidFill>
                <a:latin typeface="Times New Roman" panose="02020603050405020304" pitchFamily="18" charset="0"/>
                <a:cs typeface="Times New Roman" panose="02020603050405020304" pitchFamily="18" charset="0"/>
              </a:rPr>
              <a:t>,</a:t>
            </a:r>
            <a:r>
              <a:rPr lang="en-US" altLang="ru-RU" sz="4400" dirty="0" err="1">
                <a:solidFill>
                  <a:srgbClr val="FF0000"/>
                </a:solidFill>
                <a:latin typeface="Times New Roman" panose="02020603050405020304" pitchFamily="18" charset="0"/>
                <a:cs typeface="Times New Roman" panose="02020603050405020304" pitchFamily="18" charset="0"/>
              </a:rPr>
              <a:t>y</a:t>
            </a:r>
            <a:endParaRPr lang="ru-RU" altLang="ru-RU" sz="4400" dirty="0">
              <a:solidFill>
                <a:srgbClr val="FF0000"/>
              </a:solidFill>
              <a:latin typeface="Times New Roman" panose="02020603050405020304" pitchFamily="18" charset="0"/>
              <a:cs typeface="Times New Roman" panose="02020603050405020304" pitchFamily="18" charset="0"/>
            </a:endParaRPr>
          </a:p>
        </p:txBody>
      </p:sp>
      <p:sp>
        <p:nvSpPr>
          <p:cNvPr id="13" name="TextBox 12">
            <a:extLst>
              <a:ext uri="{FF2B5EF4-FFF2-40B4-BE49-F238E27FC236}">
                <a16:creationId xmlns:a16="http://schemas.microsoft.com/office/drawing/2014/main" id="{1D84840D-2EEC-D4C3-57EE-AD2BD4A93578}"/>
              </a:ext>
            </a:extLst>
          </p:cNvPr>
          <p:cNvSpPr txBox="1"/>
          <p:nvPr/>
        </p:nvSpPr>
        <p:spPr>
          <a:xfrm>
            <a:off x="4087619" y="3114605"/>
            <a:ext cx="3100753" cy="2123658"/>
          </a:xfrm>
          <a:prstGeom prst="rect">
            <a:avLst/>
          </a:prstGeom>
          <a:noFill/>
        </p:spPr>
        <p:txBody>
          <a:bodyPr wrap="square">
            <a:spAutoFit/>
          </a:bodyPr>
          <a:lstStyle/>
          <a:p>
            <a:pPr eaLnBrk="1" hangingPunct="1">
              <a:defRPr/>
            </a:pPr>
            <a:r>
              <a:rPr lang="en-US" sz="4400" dirty="0">
                <a:solidFill>
                  <a:srgbClr val="CC99FF"/>
                </a:solidFill>
                <a:latin typeface="Times New Roman" panose="02020603050405020304" pitchFamily="18" charset="0"/>
                <a:cs typeface="Times New Roman" panose="02020603050405020304" pitchFamily="18" charset="0"/>
              </a:rPr>
              <a:t>g</a:t>
            </a:r>
            <a:r>
              <a:rPr lang="en-US" sz="4400" dirty="0">
                <a:latin typeface="Times New Roman" panose="02020603050405020304" pitchFamily="18" charset="0"/>
                <a:cs typeface="Times New Roman" panose="02020603050405020304" pitchFamily="18" charset="0"/>
              </a:rPr>
              <a:t>lass</a:t>
            </a:r>
          </a:p>
          <a:p>
            <a:pPr eaLnBrk="1" hangingPunct="1">
              <a:defRPr/>
            </a:pPr>
            <a:r>
              <a:rPr lang="en-US" sz="4400" dirty="0">
                <a:solidFill>
                  <a:srgbClr val="CC99FF"/>
                </a:solidFill>
                <a:latin typeface="Times New Roman" panose="02020603050405020304" pitchFamily="18" charset="0"/>
                <a:cs typeface="Times New Roman" panose="02020603050405020304" pitchFamily="18" charset="0"/>
              </a:rPr>
              <a:t>g</a:t>
            </a:r>
            <a:r>
              <a:rPr lang="en-US" sz="4400" dirty="0">
                <a:latin typeface="Times New Roman" panose="02020603050405020304" pitchFamily="18" charset="0"/>
                <a:cs typeface="Times New Roman" panose="02020603050405020304" pitchFamily="18" charset="0"/>
              </a:rPr>
              <a:t>oodbye</a:t>
            </a:r>
          </a:p>
          <a:p>
            <a:pPr eaLnBrk="1" hangingPunct="1">
              <a:defRPr/>
            </a:pPr>
            <a:r>
              <a:rPr lang="en-US" sz="4400" dirty="0">
                <a:solidFill>
                  <a:srgbClr val="CC99FF"/>
                </a:solidFill>
                <a:latin typeface="Times New Roman" panose="02020603050405020304" pitchFamily="18" charset="0"/>
                <a:cs typeface="Times New Roman" panose="02020603050405020304" pitchFamily="18" charset="0"/>
              </a:rPr>
              <a:t>g</a:t>
            </a:r>
            <a:r>
              <a:rPr lang="en-US" sz="4400" dirty="0">
                <a:latin typeface="Times New Roman" panose="02020603050405020304" pitchFamily="18" charset="0"/>
                <a:cs typeface="Times New Roman" panose="02020603050405020304" pitchFamily="18" charset="0"/>
              </a:rPr>
              <a:t>randmother</a:t>
            </a:r>
            <a:endParaRPr lang="ru-RU" sz="4400" dirty="0">
              <a:latin typeface="Times New Roman" panose="02020603050405020304" pitchFamily="18" charset="0"/>
              <a:cs typeface="Times New Roman" panose="02020603050405020304" pitchFamily="18" charset="0"/>
            </a:endParaRPr>
          </a:p>
        </p:txBody>
      </p:sp>
      <p:sp>
        <p:nvSpPr>
          <p:cNvPr id="15" name="TextBox 14">
            <a:extLst>
              <a:ext uri="{FF2B5EF4-FFF2-40B4-BE49-F238E27FC236}">
                <a16:creationId xmlns:a16="http://schemas.microsoft.com/office/drawing/2014/main" id="{9EB1B332-A039-8D79-1824-2013B638C6CB}"/>
              </a:ext>
            </a:extLst>
          </p:cNvPr>
          <p:cNvSpPr txBox="1"/>
          <p:nvPr/>
        </p:nvSpPr>
        <p:spPr>
          <a:xfrm>
            <a:off x="8104382" y="3114605"/>
            <a:ext cx="2215805" cy="2123658"/>
          </a:xfrm>
          <a:prstGeom prst="rect">
            <a:avLst/>
          </a:prstGeom>
          <a:noFill/>
        </p:spPr>
        <p:txBody>
          <a:bodyPr wrap="square">
            <a:spAutoFit/>
          </a:bodyPr>
          <a:lstStyle/>
          <a:p>
            <a:pPr eaLnBrk="1" hangingPunct="1">
              <a:defRPr/>
            </a:pPr>
            <a:r>
              <a:rPr lang="en-US" sz="4400" dirty="0">
                <a:latin typeface="Times New Roman" panose="02020603050405020304" pitchFamily="18" charset="0"/>
                <a:cs typeface="Times New Roman" panose="02020603050405020304" pitchFamily="18" charset="0"/>
              </a:rPr>
              <a:t>oran</a:t>
            </a:r>
            <a:r>
              <a:rPr lang="en-US" sz="4400" dirty="0">
                <a:solidFill>
                  <a:srgbClr val="CC99FF"/>
                </a:solidFill>
                <a:latin typeface="Times New Roman" panose="02020603050405020304" pitchFamily="18" charset="0"/>
                <a:cs typeface="Times New Roman" panose="02020603050405020304" pitchFamily="18" charset="0"/>
              </a:rPr>
              <a:t>g</a:t>
            </a:r>
            <a:r>
              <a:rPr lang="en-US" sz="4400" dirty="0">
                <a:latin typeface="Times New Roman" panose="02020603050405020304" pitchFamily="18" charset="0"/>
                <a:cs typeface="Times New Roman" panose="02020603050405020304" pitchFamily="18" charset="0"/>
              </a:rPr>
              <a:t>e</a:t>
            </a:r>
          </a:p>
          <a:p>
            <a:pPr eaLnBrk="1" hangingPunct="1">
              <a:defRPr/>
            </a:pPr>
            <a:r>
              <a:rPr lang="en-US" sz="4400" dirty="0">
                <a:latin typeface="Times New Roman" panose="02020603050405020304" pitchFamily="18" charset="0"/>
                <a:cs typeface="Times New Roman" panose="02020603050405020304" pitchFamily="18" charset="0"/>
              </a:rPr>
              <a:t>lar</a:t>
            </a:r>
            <a:r>
              <a:rPr lang="en-US" sz="4400" dirty="0">
                <a:solidFill>
                  <a:srgbClr val="CC99FF"/>
                </a:solidFill>
                <a:latin typeface="Times New Roman" panose="02020603050405020304" pitchFamily="18" charset="0"/>
                <a:cs typeface="Times New Roman" panose="02020603050405020304" pitchFamily="18" charset="0"/>
              </a:rPr>
              <a:t>g</a:t>
            </a:r>
            <a:r>
              <a:rPr lang="en-US" sz="4400" dirty="0">
                <a:latin typeface="Times New Roman" panose="02020603050405020304" pitchFamily="18" charset="0"/>
                <a:cs typeface="Times New Roman" panose="02020603050405020304" pitchFamily="18" charset="0"/>
              </a:rPr>
              <a:t>e</a:t>
            </a:r>
          </a:p>
          <a:p>
            <a:pPr eaLnBrk="1" hangingPunct="1">
              <a:defRPr/>
            </a:pPr>
            <a:r>
              <a:rPr lang="en-US" sz="4400" dirty="0">
                <a:latin typeface="Times New Roman" panose="02020603050405020304" pitchFamily="18" charset="0"/>
                <a:cs typeface="Times New Roman" panose="02020603050405020304" pitchFamily="18" charset="0"/>
              </a:rPr>
              <a:t>en</a:t>
            </a:r>
            <a:r>
              <a:rPr lang="en-US" sz="4400" dirty="0">
                <a:solidFill>
                  <a:srgbClr val="CC99FF"/>
                </a:solidFill>
                <a:latin typeface="Times New Roman" panose="02020603050405020304" pitchFamily="18" charset="0"/>
                <a:cs typeface="Times New Roman" panose="02020603050405020304" pitchFamily="18" charset="0"/>
              </a:rPr>
              <a:t>g</a:t>
            </a:r>
            <a:r>
              <a:rPr lang="en-US" sz="4400" dirty="0">
                <a:latin typeface="Times New Roman" panose="02020603050405020304" pitchFamily="18" charset="0"/>
                <a:cs typeface="Times New Roman" panose="02020603050405020304" pitchFamily="18" charset="0"/>
              </a:rPr>
              <a:t>ineer</a:t>
            </a:r>
            <a:endParaRPr lang="ru-RU" sz="4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289181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42117AA-D921-5199-F5F1-928678501C1C}"/>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1B8D84D5-7548-5A0F-8690-2FCA68BE8123}"/>
              </a:ext>
            </a:extLst>
          </p:cNvPr>
          <p:cNvSpPr>
            <a:spLocks noGrp="1"/>
          </p:cNvSpPr>
          <p:nvPr>
            <p:ph idx="1"/>
          </p:nvPr>
        </p:nvSpPr>
        <p:spPr/>
        <p:txBody>
          <a:bodyPr/>
          <a:lstStyle/>
          <a:p>
            <a:endParaRPr lang="ru-RU"/>
          </a:p>
        </p:txBody>
      </p:sp>
      <p:pic>
        <p:nvPicPr>
          <p:cNvPr id="4" name="Объект 4">
            <a:extLst>
              <a:ext uri="{FF2B5EF4-FFF2-40B4-BE49-F238E27FC236}">
                <a16:creationId xmlns:a16="http://schemas.microsoft.com/office/drawing/2014/main" id="{951194FB-E3B4-38BB-70D6-1E3EB5758AD1}"/>
              </a:ext>
            </a:extLst>
          </p:cNvPr>
          <p:cNvPicPr>
            <a:picLocks noChangeAspect="1"/>
          </p:cNvPicPr>
          <p:nvPr/>
        </p:nvPicPr>
        <p:blipFill rotWithShape="1">
          <a:blip r:embed="rId2">
            <a:extLst>
              <a:ext uri="{28A0092B-C50C-407E-A947-70E740481C1C}">
                <a14:useLocalDpi xmlns:a14="http://schemas.microsoft.com/office/drawing/2010/main" val="0"/>
              </a:ext>
            </a:extLst>
          </a:blip>
          <a:srcRect l="1591" t="2462" r="18886" b="2359"/>
          <a:stretch/>
        </p:blipFill>
        <p:spPr>
          <a:xfrm>
            <a:off x="119575" y="165295"/>
            <a:ext cx="11952849" cy="6527410"/>
          </a:xfrm>
          <a:prstGeom prst="rect">
            <a:avLst/>
          </a:prstGeom>
        </p:spPr>
      </p:pic>
      <p:pic>
        <p:nvPicPr>
          <p:cNvPr id="5" name="Picture 2" descr="азбука H">
            <a:extLst>
              <a:ext uri="{FF2B5EF4-FFF2-40B4-BE49-F238E27FC236}">
                <a16:creationId xmlns:a16="http://schemas.microsoft.com/office/drawing/2014/main" id="{1021697E-A5B2-7D16-9D11-6385EE8A0881}"/>
              </a:ext>
            </a:extLst>
          </p:cNvPr>
          <p:cNvPicPr>
            <a:picLocks noChangeAspect="1" noChangeArrowheads="1"/>
          </p:cNvPicPr>
          <p:nvPr/>
        </p:nvPicPr>
        <p:blipFill>
          <a:blip r:embed="rId3"/>
          <a:srcRect/>
          <a:stretch>
            <a:fillRect/>
          </a:stretch>
        </p:blipFill>
        <p:spPr bwMode="auto">
          <a:xfrm>
            <a:off x="838199" y="681037"/>
            <a:ext cx="3000375" cy="3832225"/>
          </a:xfrm>
          <a:prstGeom prst="rect">
            <a:avLst/>
          </a:prstGeom>
          <a:noFill/>
          <a:ln w="38100">
            <a:solidFill>
              <a:schemeClr val="accent6">
                <a:lumMod val="50000"/>
              </a:schemeClr>
            </a:solidFill>
          </a:ln>
        </p:spPr>
      </p:pic>
      <p:sp>
        <p:nvSpPr>
          <p:cNvPr id="7" name="TextBox 6">
            <a:extLst>
              <a:ext uri="{FF2B5EF4-FFF2-40B4-BE49-F238E27FC236}">
                <a16:creationId xmlns:a16="http://schemas.microsoft.com/office/drawing/2014/main" id="{9CA33293-E101-6567-E84D-066E23578CFE}"/>
              </a:ext>
            </a:extLst>
          </p:cNvPr>
          <p:cNvSpPr txBox="1"/>
          <p:nvPr/>
        </p:nvSpPr>
        <p:spPr>
          <a:xfrm>
            <a:off x="4949482" y="681037"/>
            <a:ext cx="2293035" cy="1569660"/>
          </a:xfrm>
          <a:prstGeom prst="rect">
            <a:avLst/>
          </a:prstGeom>
          <a:noFill/>
        </p:spPr>
        <p:txBody>
          <a:bodyPr wrap="square">
            <a:spAutoFit/>
          </a:bodyPr>
          <a:lstStyle/>
          <a:p>
            <a:pPr eaLnBrk="1" hangingPunct="1">
              <a:spcBef>
                <a:spcPct val="0"/>
              </a:spcBef>
              <a:buFontTx/>
              <a:buNone/>
            </a:pPr>
            <a:r>
              <a:rPr lang="ru-RU" altLang="ru-RU" sz="9600" b="1" dirty="0">
                <a:latin typeface="Times New Roman" panose="02020603050405020304" pitchFamily="18" charset="0"/>
                <a:cs typeface="Times New Roman" panose="02020603050405020304" pitchFamily="18" charset="0"/>
              </a:rPr>
              <a:t>[h]</a:t>
            </a:r>
            <a:endParaRPr lang="ru-RU" altLang="ru-RU" sz="9600" dirty="0"/>
          </a:p>
        </p:txBody>
      </p:sp>
      <p:sp>
        <p:nvSpPr>
          <p:cNvPr id="9" name="TextBox 8">
            <a:extLst>
              <a:ext uri="{FF2B5EF4-FFF2-40B4-BE49-F238E27FC236}">
                <a16:creationId xmlns:a16="http://schemas.microsoft.com/office/drawing/2014/main" id="{7CE4B9B0-645B-3CE7-F12B-816B2170D2CE}"/>
              </a:ext>
            </a:extLst>
          </p:cNvPr>
          <p:cNvSpPr txBox="1"/>
          <p:nvPr/>
        </p:nvSpPr>
        <p:spPr>
          <a:xfrm>
            <a:off x="5289451" y="2689498"/>
            <a:ext cx="3907301" cy="2123658"/>
          </a:xfrm>
          <a:prstGeom prst="rect">
            <a:avLst/>
          </a:prstGeom>
          <a:noFill/>
        </p:spPr>
        <p:txBody>
          <a:bodyPr wrap="square">
            <a:spAutoFit/>
          </a:bodyPr>
          <a:lstStyle/>
          <a:p>
            <a:r>
              <a:rPr lang="en-US" sz="4400" dirty="0">
                <a:solidFill>
                  <a:srgbClr val="FF5050"/>
                </a:solidFill>
                <a:latin typeface="Times New Roman" panose="02020603050405020304" pitchFamily="18" charset="0"/>
                <a:cs typeface="Times New Roman" panose="02020603050405020304" pitchFamily="18" charset="0"/>
              </a:rPr>
              <a:t>h</a:t>
            </a:r>
            <a:r>
              <a:rPr lang="en-US" sz="4400" dirty="0">
                <a:latin typeface="Times New Roman" panose="02020603050405020304" pitchFamily="18" charset="0"/>
                <a:cs typeface="Times New Roman" panose="02020603050405020304" pitchFamily="18" charset="0"/>
              </a:rPr>
              <a:t>orse</a:t>
            </a:r>
            <a:br>
              <a:rPr lang="en-US" sz="4400" dirty="0">
                <a:latin typeface="Times New Roman" panose="02020603050405020304" pitchFamily="18" charset="0"/>
                <a:cs typeface="Times New Roman" panose="02020603050405020304" pitchFamily="18" charset="0"/>
              </a:rPr>
            </a:br>
            <a:r>
              <a:rPr lang="en-US" sz="4400" dirty="0">
                <a:solidFill>
                  <a:srgbClr val="FF5050"/>
                </a:solidFill>
                <a:latin typeface="Times New Roman" panose="02020603050405020304" pitchFamily="18" charset="0"/>
                <a:cs typeface="Times New Roman" panose="02020603050405020304" pitchFamily="18" charset="0"/>
              </a:rPr>
              <a:t>h</a:t>
            </a:r>
            <a:r>
              <a:rPr lang="en-US" sz="4400" dirty="0">
                <a:latin typeface="Times New Roman" panose="02020603050405020304" pitchFamily="18" charset="0"/>
                <a:cs typeface="Times New Roman" panose="02020603050405020304" pitchFamily="18" charset="0"/>
              </a:rPr>
              <a:t>ello</a:t>
            </a:r>
            <a:br>
              <a:rPr lang="en-US" sz="4400" dirty="0">
                <a:latin typeface="Times New Roman" panose="02020603050405020304" pitchFamily="18" charset="0"/>
                <a:cs typeface="Times New Roman" panose="02020603050405020304" pitchFamily="18" charset="0"/>
              </a:rPr>
            </a:br>
            <a:r>
              <a:rPr lang="en-US" sz="4400" dirty="0">
                <a:solidFill>
                  <a:srgbClr val="FF5050"/>
                </a:solidFill>
                <a:latin typeface="Times New Roman" panose="02020603050405020304" pitchFamily="18" charset="0"/>
                <a:cs typeface="Times New Roman" panose="02020603050405020304" pitchFamily="18" charset="0"/>
              </a:rPr>
              <a:t>h</a:t>
            </a:r>
            <a:r>
              <a:rPr lang="en-US" sz="4400" dirty="0">
                <a:latin typeface="Times New Roman" panose="02020603050405020304" pitchFamily="18" charset="0"/>
                <a:cs typeface="Times New Roman" panose="02020603050405020304" pitchFamily="18" charset="0"/>
              </a:rPr>
              <a:t>at</a:t>
            </a:r>
            <a:endParaRPr lang="ru-RU" sz="4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744319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382BF2A-6F08-AFCB-FA86-2716AD09B67A}"/>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36C291F7-A7D0-CA36-7A8A-8E45B9743931}"/>
              </a:ext>
            </a:extLst>
          </p:cNvPr>
          <p:cNvSpPr>
            <a:spLocks noGrp="1"/>
          </p:cNvSpPr>
          <p:nvPr>
            <p:ph idx="1"/>
          </p:nvPr>
        </p:nvSpPr>
        <p:spPr/>
        <p:txBody>
          <a:bodyPr/>
          <a:lstStyle/>
          <a:p>
            <a:endParaRPr lang="ru-RU"/>
          </a:p>
        </p:txBody>
      </p:sp>
      <p:pic>
        <p:nvPicPr>
          <p:cNvPr id="4" name="Объект 4">
            <a:extLst>
              <a:ext uri="{FF2B5EF4-FFF2-40B4-BE49-F238E27FC236}">
                <a16:creationId xmlns:a16="http://schemas.microsoft.com/office/drawing/2014/main" id="{EC38C50A-C749-C679-6EE8-230526E246C2}"/>
              </a:ext>
            </a:extLst>
          </p:cNvPr>
          <p:cNvPicPr>
            <a:picLocks noChangeAspect="1"/>
          </p:cNvPicPr>
          <p:nvPr/>
        </p:nvPicPr>
        <p:blipFill rotWithShape="1">
          <a:blip r:embed="rId2">
            <a:extLst>
              <a:ext uri="{28A0092B-C50C-407E-A947-70E740481C1C}">
                <a14:useLocalDpi xmlns:a14="http://schemas.microsoft.com/office/drawing/2010/main" val="0"/>
              </a:ext>
            </a:extLst>
          </a:blip>
          <a:srcRect l="1121" t="2667" r="19000" b="3179"/>
          <a:stretch/>
        </p:blipFill>
        <p:spPr>
          <a:xfrm>
            <a:off x="168812" y="126609"/>
            <a:ext cx="11887200" cy="6457071"/>
          </a:xfrm>
          <a:prstGeom prst="rect">
            <a:avLst/>
          </a:prstGeom>
        </p:spPr>
      </p:pic>
      <p:pic>
        <p:nvPicPr>
          <p:cNvPr id="11" name="Рисунок 10">
            <a:extLst>
              <a:ext uri="{FF2B5EF4-FFF2-40B4-BE49-F238E27FC236}">
                <a16:creationId xmlns:a16="http://schemas.microsoft.com/office/drawing/2014/main" id="{5EEFE516-98A9-077A-B316-4D685C1BDD0B}"/>
              </a:ext>
            </a:extLst>
          </p:cNvPr>
          <p:cNvPicPr>
            <a:picLocks noChangeAspect="1"/>
          </p:cNvPicPr>
          <p:nvPr/>
        </p:nvPicPr>
        <p:blipFill>
          <a:blip r:embed="rId3"/>
          <a:stretch>
            <a:fillRect/>
          </a:stretch>
        </p:blipFill>
        <p:spPr>
          <a:xfrm>
            <a:off x="633046" y="1299409"/>
            <a:ext cx="10199370" cy="5363601"/>
          </a:xfrm>
          <a:prstGeom prst="rect">
            <a:avLst/>
          </a:prstGeom>
        </p:spPr>
      </p:pic>
      <p:sp>
        <p:nvSpPr>
          <p:cNvPr id="13" name="TextBox 12">
            <a:extLst>
              <a:ext uri="{FF2B5EF4-FFF2-40B4-BE49-F238E27FC236}">
                <a16:creationId xmlns:a16="http://schemas.microsoft.com/office/drawing/2014/main" id="{3EBAB9F5-9F71-05D6-7107-6EF383151C08}"/>
              </a:ext>
            </a:extLst>
          </p:cNvPr>
          <p:cNvSpPr txBox="1"/>
          <p:nvPr/>
        </p:nvSpPr>
        <p:spPr>
          <a:xfrm>
            <a:off x="267286" y="47279"/>
            <a:ext cx="9351499" cy="1200329"/>
          </a:xfrm>
          <a:prstGeom prst="rect">
            <a:avLst/>
          </a:prstGeom>
          <a:noFill/>
        </p:spPr>
        <p:txBody>
          <a:bodyPr wrap="square">
            <a:spAutoFit/>
          </a:bodyPr>
          <a:lstStyle/>
          <a:p>
            <a:r>
              <a:rPr lang="en-US" sz="2400" dirty="0">
                <a:effectLst/>
                <a:latin typeface="Times New Roman" panose="02020603050405020304" pitchFamily="18" charset="0"/>
                <a:ea typeface="Times New Roman" panose="02020603050405020304" pitchFamily="18" charset="0"/>
              </a:rPr>
              <a:t>Look at the </a:t>
            </a:r>
            <a:r>
              <a:rPr lang="en-GB" sz="2400" dirty="0">
                <a:effectLst/>
                <a:latin typeface="Times New Roman" panose="02020603050405020304" pitchFamily="18" charset="0"/>
                <a:ea typeface="Times New Roman" panose="02020603050405020304" pitchFamily="18" charset="0"/>
              </a:rPr>
              <a:t>pictures. </a:t>
            </a:r>
            <a:r>
              <a:rPr lang="en-US" sz="2400" dirty="0">
                <a:effectLst/>
                <a:latin typeface="Times New Roman" panose="02020603050405020304" pitchFamily="18" charset="0"/>
                <a:ea typeface="Times New Roman" panose="02020603050405020304" pitchFamily="18" charset="0"/>
              </a:rPr>
              <a:t>Put the words in the alphabetical order.</a:t>
            </a:r>
          </a:p>
          <a:p>
            <a:r>
              <a:rPr lang="ru-RU" sz="2400" i="1" dirty="0">
                <a:effectLst/>
                <a:latin typeface="Times New Roman" panose="02020603050405020304" pitchFamily="18" charset="0"/>
                <a:ea typeface="Times New Roman" panose="02020603050405020304" pitchFamily="18" charset="0"/>
              </a:rPr>
              <a:t>Посмотрите на картинки. Расположите слова в алфавитном порядке.</a:t>
            </a:r>
            <a:r>
              <a:rPr lang="en-US" sz="2400" i="1" dirty="0">
                <a:effectLst/>
                <a:latin typeface="Times New Roman" panose="02020603050405020304" pitchFamily="18" charset="0"/>
                <a:ea typeface="Times New Roman" panose="02020603050405020304" pitchFamily="18" charset="0"/>
              </a:rPr>
              <a:t> </a:t>
            </a:r>
            <a:r>
              <a:rPr lang="ru-RU" sz="2400" i="1" dirty="0">
                <a:effectLst/>
                <a:latin typeface="Times New Roman" panose="02020603050405020304" pitchFamily="18" charset="0"/>
                <a:ea typeface="Times New Roman" panose="02020603050405020304" pitchFamily="18" charset="0"/>
              </a:rPr>
              <a:t>Запишите в тетрадь.</a:t>
            </a:r>
            <a:endParaRPr lang="ru-RU" sz="2400" i="1" dirty="0"/>
          </a:p>
        </p:txBody>
      </p:sp>
    </p:spTree>
    <p:extLst>
      <p:ext uri="{BB962C8B-B14F-4D97-AF65-F5344CB8AC3E}">
        <p14:creationId xmlns:p14="http://schemas.microsoft.com/office/powerpoint/2010/main" val="13865128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E51B0C5-85A3-6FB7-4ECF-F2BAC36C16EC}"/>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D9D604E0-61A9-6271-223E-F0D1486ECCD2}"/>
              </a:ext>
            </a:extLst>
          </p:cNvPr>
          <p:cNvSpPr>
            <a:spLocks noGrp="1"/>
          </p:cNvSpPr>
          <p:nvPr>
            <p:ph idx="1"/>
          </p:nvPr>
        </p:nvSpPr>
        <p:spPr/>
        <p:txBody>
          <a:bodyPr/>
          <a:lstStyle/>
          <a:p>
            <a:endParaRPr lang="ru-RU"/>
          </a:p>
        </p:txBody>
      </p:sp>
      <p:pic>
        <p:nvPicPr>
          <p:cNvPr id="4" name="Объект 4">
            <a:extLst>
              <a:ext uri="{FF2B5EF4-FFF2-40B4-BE49-F238E27FC236}">
                <a16:creationId xmlns:a16="http://schemas.microsoft.com/office/drawing/2014/main" id="{45F1B268-E69D-F934-6FFD-E168510AB818}"/>
              </a:ext>
            </a:extLst>
          </p:cNvPr>
          <p:cNvPicPr>
            <a:picLocks noChangeAspect="1"/>
          </p:cNvPicPr>
          <p:nvPr/>
        </p:nvPicPr>
        <p:blipFill rotWithShape="1">
          <a:blip r:embed="rId2">
            <a:extLst>
              <a:ext uri="{28A0092B-C50C-407E-A947-70E740481C1C}">
                <a14:useLocalDpi xmlns:a14="http://schemas.microsoft.com/office/drawing/2010/main" val="0"/>
              </a:ext>
            </a:extLst>
          </a:blip>
          <a:srcRect l="1404" t="1641" r="18885" b="3128"/>
          <a:stretch/>
        </p:blipFill>
        <p:spPr>
          <a:xfrm>
            <a:off x="105507" y="112542"/>
            <a:ext cx="11980985" cy="6530925"/>
          </a:xfrm>
          <a:prstGeom prst="rect">
            <a:avLst/>
          </a:prstGeom>
        </p:spPr>
      </p:pic>
      <p:pic>
        <p:nvPicPr>
          <p:cNvPr id="5" name="4 Imagen">
            <a:extLst>
              <a:ext uri="{FF2B5EF4-FFF2-40B4-BE49-F238E27FC236}">
                <a16:creationId xmlns:a16="http://schemas.microsoft.com/office/drawing/2014/main" id="{A0413CF6-5F49-0908-D154-12D49579E91C}"/>
              </a:ext>
            </a:extLst>
          </p:cNvPr>
          <p:cNvPicPr>
            <a:picLocks noChangeAspect="1"/>
          </p:cNvPicPr>
          <p:nvPr/>
        </p:nvPicPr>
        <p:blipFill>
          <a:blip r:embed="rId3"/>
          <a:stretch>
            <a:fillRect/>
          </a:stretch>
        </p:blipFill>
        <p:spPr>
          <a:xfrm>
            <a:off x="1298917" y="214532"/>
            <a:ext cx="9594166" cy="6428935"/>
          </a:xfrm>
          <a:prstGeom prst="rect">
            <a:avLst/>
          </a:prstGeom>
          <a:effectLst>
            <a:outerShdw blurRad="50800" dist="38100" dir="2700000" algn="tl" rotWithShape="0">
              <a:prstClr val="black">
                <a:alpha val="40000"/>
              </a:prstClr>
            </a:outerShdw>
          </a:effectLst>
        </p:spPr>
      </p:pic>
      <p:sp>
        <p:nvSpPr>
          <p:cNvPr id="8" name="TextBox 7">
            <a:extLst>
              <a:ext uri="{FF2B5EF4-FFF2-40B4-BE49-F238E27FC236}">
                <a16:creationId xmlns:a16="http://schemas.microsoft.com/office/drawing/2014/main" id="{5F499AE6-5C53-9356-7AC9-101A9BA68D51}"/>
              </a:ext>
            </a:extLst>
          </p:cNvPr>
          <p:cNvSpPr txBox="1"/>
          <p:nvPr/>
        </p:nvSpPr>
        <p:spPr>
          <a:xfrm>
            <a:off x="1524000" y="483097"/>
            <a:ext cx="9144000" cy="5693866"/>
          </a:xfrm>
          <a:prstGeom prst="rect">
            <a:avLst/>
          </a:prstGeom>
          <a:noFill/>
        </p:spPr>
        <p:txBody>
          <a:bodyPr wrap="square">
            <a:spAutoFit/>
          </a:bodyPr>
          <a:lstStyle/>
          <a:p>
            <a:r>
              <a:rPr lang="ru-RU" sz="2800" cap="none" dirty="0">
                <a:solidFill>
                  <a:schemeClr val="bg1"/>
                </a:solidFill>
                <a:latin typeface="Times New Roman" panose="02020603050405020304" pitchFamily="18" charset="0"/>
                <a:cs typeface="Times New Roman" panose="02020603050405020304" pitchFamily="18" charset="0"/>
              </a:rPr>
              <a:t>Неопределенный артикль </a:t>
            </a:r>
            <a:r>
              <a:rPr lang="en-US" sz="2800" cap="none" dirty="0">
                <a:solidFill>
                  <a:schemeClr val="bg1"/>
                </a:solidFill>
                <a:latin typeface="Times New Roman" panose="02020603050405020304" pitchFamily="18" charset="0"/>
                <a:cs typeface="Times New Roman" panose="02020603050405020304" pitchFamily="18" charset="0"/>
              </a:rPr>
              <a:t>A/An</a:t>
            </a:r>
            <a:endParaRPr lang="ru-RU" sz="2800" cap="none" dirty="0">
              <a:solidFill>
                <a:schemeClr val="bg1"/>
              </a:solidFill>
              <a:latin typeface="Times New Roman" panose="02020603050405020304" pitchFamily="18" charset="0"/>
              <a:cs typeface="Times New Roman" panose="02020603050405020304" pitchFamily="18" charset="0"/>
            </a:endParaRPr>
          </a:p>
          <a:p>
            <a:r>
              <a:rPr lang="ru-RU" sz="2800" i="1" dirty="0">
                <a:solidFill>
                  <a:schemeClr val="bg1"/>
                </a:solidFill>
                <a:latin typeface="Times New Roman" panose="02020603050405020304" pitchFamily="18" charset="0"/>
                <a:cs typeface="Times New Roman" panose="02020603050405020304" pitchFamily="18" charset="0"/>
              </a:rPr>
              <a:t>В английском языке неопределенный артикль имеет два варианта – </a:t>
            </a:r>
            <a:r>
              <a:rPr lang="en-US" sz="2800" b="1" i="1" dirty="0">
                <a:solidFill>
                  <a:schemeClr val="bg1"/>
                </a:solidFill>
                <a:latin typeface="Times New Roman" panose="02020603050405020304" pitchFamily="18" charset="0"/>
                <a:cs typeface="Times New Roman" panose="02020603050405020304" pitchFamily="18" charset="0"/>
              </a:rPr>
              <a:t>a</a:t>
            </a:r>
            <a:r>
              <a:rPr lang="en-US" sz="2800" i="1" dirty="0">
                <a:solidFill>
                  <a:schemeClr val="bg1"/>
                </a:solidFill>
                <a:latin typeface="Times New Roman" panose="02020603050405020304" pitchFamily="18" charset="0"/>
                <a:cs typeface="Times New Roman" panose="02020603050405020304" pitchFamily="18" charset="0"/>
              </a:rPr>
              <a:t> </a:t>
            </a:r>
            <a:r>
              <a:rPr lang="ru-RU" sz="2800" i="1" dirty="0">
                <a:solidFill>
                  <a:schemeClr val="bg1"/>
                </a:solidFill>
                <a:latin typeface="Times New Roman" panose="02020603050405020304" pitchFamily="18" charset="0"/>
                <a:cs typeface="Times New Roman" panose="02020603050405020304" pitchFamily="18" charset="0"/>
              </a:rPr>
              <a:t>и </a:t>
            </a:r>
            <a:r>
              <a:rPr lang="en-US" sz="2800" b="1" i="1" dirty="0">
                <a:solidFill>
                  <a:schemeClr val="bg1"/>
                </a:solidFill>
                <a:latin typeface="Times New Roman" panose="02020603050405020304" pitchFamily="18" charset="0"/>
                <a:cs typeface="Times New Roman" panose="02020603050405020304" pitchFamily="18" charset="0"/>
              </a:rPr>
              <a:t>an</a:t>
            </a:r>
            <a:r>
              <a:rPr lang="ru-RU" sz="2800" b="1" i="1" dirty="0">
                <a:solidFill>
                  <a:schemeClr val="bg1"/>
                </a:solidFill>
                <a:latin typeface="Times New Roman" panose="02020603050405020304" pitchFamily="18" charset="0"/>
                <a:cs typeface="Times New Roman" panose="02020603050405020304" pitchFamily="18" charset="0"/>
              </a:rPr>
              <a:t>. </a:t>
            </a:r>
          </a:p>
          <a:p>
            <a:r>
              <a:rPr lang="ru-RU" sz="2800" i="1" dirty="0">
                <a:solidFill>
                  <a:schemeClr val="bg1"/>
                </a:solidFill>
                <a:latin typeface="Times New Roman" panose="02020603050405020304" pitchFamily="18" charset="0"/>
                <a:cs typeface="Times New Roman" panose="02020603050405020304" pitchFamily="18" charset="0"/>
              </a:rPr>
              <a:t>Упоминая предмет впервые, мы употребляем перед ним неопределенный артикль.</a:t>
            </a:r>
            <a:endParaRPr lang="ru-RU" sz="2800" b="1" i="1" dirty="0">
              <a:solidFill>
                <a:schemeClr val="bg1"/>
              </a:solidFill>
              <a:latin typeface="Times New Roman" panose="02020603050405020304" pitchFamily="18" charset="0"/>
              <a:cs typeface="Times New Roman" panose="02020603050405020304" pitchFamily="18" charset="0"/>
            </a:endParaRPr>
          </a:p>
          <a:p>
            <a:r>
              <a:rPr lang="ru-RU" sz="2800" i="1" dirty="0">
                <a:solidFill>
                  <a:schemeClr val="bg1"/>
                </a:solidFill>
                <a:latin typeface="Times New Roman" panose="02020603050405020304" pitchFamily="18" charset="0"/>
                <a:cs typeface="Times New Roman" panose="02020603050405020304" pitchFamily="18" charset="0"/>
              </a:rPr>
              <a:t>Если существительное начинается с согласного звука, то используется форма </a:t>
            </a:r>
            <a:r>
              <a:rPr lang="en-US" sz="2800" b="1" i="1" dirty="0">
                <a:solidFill>
                  <a:schemeClr val="bg1"/>
                </a:solidFill>
                <a:latin typeface="Times New Roman" panose="02020603050405020304" pitchFamily="18" charset="0"/>
                <a:cs typeface="Times New Roman" panose="02020603050405020304" pitchFamily="18" charset="0"/>
              </a:rPr>
              <a:t>a.</a:t>
            </a:r>
          </a:p>
          <a:p>
            <a:r>
              <a:rPr lang="en-US" sz="2800" i="1" dirty="0">
                <a:solidFill>
                  <a:schemeClr val="bg1"/>
                </a:solidFill>
                <a:latin typeface="Times New Roman" panose="02020603050405020304" pitchFamily="18" charset="0"/>
                <a:cs typeface="Times New Roman" panose="02020603050405020304" pitchFamily="18" charset="0"/>
              </a:rPr>
              <a:t>Example:</a:t>
            </a:r>
            <a:r>
              <a:rPr lang="en-US" sz="2800" b="1" i="1" dirty="0">
                <a:solidFill>
                  <a:schemeClr val="bg1"/>
                </a:solidFill>
                <a:latin typeface="Times New Roman" panose="02020603050405020304" pitchFamily="18" charset="0"/>
                <a:cs typeface="Times New Roman" panose="02020603050405020304" pitchFamily="18" charset="0"/>
              </a:rPr>
              <a:t> </a:t>
            </a:r>
            <a:r>
              <a:rPr lang="en-US" sz="2800" i="1" dirty="0">
                <a:solidFill>
                  <a:schemeClr val="bg1"/>
                </a:solidFill>
                <a:latin typeface="Times New Roman" panose="02020603050405020304" pitchFamily="18" charset="0"/>
                <a:cs typeface="Times New Roman" panose="02020603050405020304" pitchFamily="18" charset="0"/>
              </a:rPr>
              <a:t>a tree, a house, a worker, a doctor, a scientist, a dancer, a singer, a boy, a girl</a:t>
            </a:r>
            <a:r>
              <a:rPr lang="en-US" sz="2800" b="1" i="1" dirty="0">
                <a:solidFill>
                  <a:schemeClr val="bg1"/>
                </a:solidFill>
                <a:latin typeface="Times New Roman" panose="02020603050405020304" pitchFamily="18" charset="0"/>
                <a:cs typeface="Times New Roman" panose="02020603050405020304" pitchFamily="18" charset="0"/>
              </a:rPr>
              <a:t>.</a:t>
            </a:r>
          </a:p>
          <a:p>
            <a:r>
              <a:rPr lang="ru-RU" sz="2800" i="1" dirty="0">
                <a:solidFill>
                  <a:schemeClr val="bg1"/>
                </a:solidFill>
                <a:latin typeface="Times New Roman" panose="02020603050405020304" pitchFamily="18" charset="0"/>
                <a:cs typeface="Times New Roman" panose="02020603050405020304" pitchFamily="18" charset="0"/>
              </a:rPr>
              <a:t>Если существительное начинается с гласного звука, то используется форма </a:t>
            </a:r>
            <a:r>
              <a:rPr lang="en-US" sz="2800" b="1" i="1" dirty="0">
                <a:solidFill>
                  <a:schemeClr val="bg1"/>
                </a:solidFill>
                <a:latin typeface="Times New Roman" panose="02020603050405020304" pitchFamily="18" charset="0"/>
                <a:cs typeface="Times New Roman" panose="02020603050405020304" pitchFamily="18" charset="0"/>
              </a:rPr>
              <a:t>an</a:t>
            </a:r>
            <a:r>
              <a:rPr lang="en-US" sz="2800" i="1" dirty="0">
                <a:solidFill>
                  <a:schemeClr val="bg1"/>
                </a:solidFill>
                <a:latin typeface="Times New Roman" panose="02020603050405020304" pitchFamily="18" charset="0"/>
                <a:cs typeface="Times New Roman" panose="02020603050405020304" pitchFamily="18" charset="0"/>
              </a:rPr>
              <a:t>.</a:t>
            </a:r>
          </a:p>
          <a:p>
            <a:r>
              <a:rPr lang="en-US" sz="2800" i="1" dirty="0">
                <a:solidFill>
                  <a:schemeClr val="bg1"/>
                </a:solidFill>
                <a:latin typeface="Times New Roman" panose="02020603050405020304" pitchFamily="18" charset="0"/>
                <a:cs typeface="Times New Roman" panose="02020603050405020304" pitchFamily="18" charset="0"/>
              </a:rPr>
              <a:t>Example: an apple, an engineer, an orange, an actor, an actress, an artist.</a:t>
            </a:r>
            <a:endParaRPr lang="ru-RU" sz="2800" i="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2220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505A5D1-6EE1-5C52-3AEC-AB960B4B5EFE}"/>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41D11CE6-1F32-BA52-9A41-E6FA5F018527}"/>
              </a:ext>
            </a:extLst>
          </p:cNvPr>
          <p:cNvSpPr>
            <a:spLocks noGrp="1"/>
          </p:cNvSpPr>
          <p:nvPr>
            <p:ph idx="1"/>
          </p:nvPr>
        </p:nvSpPr>
        <p:spPr/>
        <p:txBody>
          <a:bodyPr/>
          <a:lstStyle/>
          <a:p>
            <a:endParaRPr lang="ru-RU"/>
          </a:p>
        </p:txBody>
      </p:sp>
      <p:pic>
        <p:nvPicPr>
          <p:cNvPr id="4" name="Объект 4">
            <a:extLst>
              <a:ext uri="{FF2B5EF4-FFF2-40B4-BE49-F238E27FC236}">
                <a16:creationId xmlns:a16="http://schemas.microsoft.com/office/drawing/2014/main" id="{73E84690-C3B9-D0F7-EB19-B4B5F18D9976}"/>
              </a:ext>
            </a:extLst>
          </p:cNvPr>
          <p:cNvPicPr>
            <a:picLocks noChangeAspect="1"/>
          </p:cNvPicPr>
          <p:nvPr/>
        </p:nvPicPr>
        <p:blipFill rotWithShape="1">
          <a:blip r:embed="rId2">
            <a:extLst>
              <a:ext uri="{28A0092B-C50C-407E-A947-70E740481C1C}">
                <a14:useLocalDpi xmlns:a14="http://schemas.microsoft.com/office/drawing/2010/main" val="0"/>
              </a:ext>
            </a:extLst>
          </a:blip>
          <a:srcRect l="1328" t="2051" r="19461" b="2564"/>
          <a:stretch/>
        </p:blipFill>
        <p:spPr>
          <a:xfrm>
            <a:off x="168813" y="140677"/>
            <a:ext cx="11901268" cy="6541478"/>
          </a:xfrm>
          <a:prstGeom prst="rect">
            <a:avLst/>
          </a:prstGeom>
        </p:spPr>
      </p:pic>
      <p:pic>
        <p:nvPicPr>
          <p:cNvPr id="6" name="Рисунок 5">
            <a:extLst>
              <a:ext uri="{FF2B5EF4-FFF2-40B4-BE49-F238E27FC236}">
                <a16:creationId xmlns:a16="http://schemas.microsoft.com/office/drawing/2014/main" id="{0DF33B84-D382-DD60-F286-A932767CF968}"/>
              </a:ext>
            </a:extLst>
          </p:cNvPr>
          <p:cNvPicPr>
            <a:picLocks noChangeAspect="1"/>
          </p:cNvPicPr>
          <p:nvPr/>
        </p:nvPicPr>
        <p:blipFill>
          <a:blip r:embed="rId3"/>
          <a:stretch>
            <a:fillRect/>
          </a:stretch>
        </p:blipFill>
        <p:spPr>
          <a:xfrm>
            <a:off x="628502" y="1690687"/>
            <a:ext cx="9415829" cy="4802187"/>
          </a:xfrm>
          <a:prstGeom prst="rect">
            <a:avLst/>
          </a:prstGeom>
        </p:spPr>
      </p:pic>
      <p:sp>
        <p:nvSpPr>
          <p:cNvPr id="8" name="TextBox 7">
            <a:extLst>
              <a:ext uri="{FF2B5EF4-FFF2-40B4-BE49-F238E27FC236}">
                <a16:creationId xmlns:a16="http://schemas.microsoft.com/office/drawing/2014/main" id="{777E5FE6-9284-36FC-E379-E4084E3C48EC}"/>
              </a:ext>
            </a:extLst>
          </p:cNvPr>
          <p:cNvSpPr txBox="1"/>
          <p:nvPr/>
        </p:nvSpPr>
        <p:spPr>
          <a:xfrm>
            <a:off x="628502" y="376723"/>
            <a:ext cx="9190746" cy="830997"/>
          </a:xfrm>
          <a:prstGeom prst="rect">
            <a:avLst/>
          </a:prstGeom>
          <a:noFill/>
        </p:spPr>
        <p:txBody>
          <a:bodyPr wrap="square">
            <a:spAutoFit/>
          </a:bodyPr>
          <a:lstStyle/>
          <a:p>
            <a:r>
              <a:rPr lang="en-GB" sz="2400" dirty="0">
                <a:latin typeface="Times New Roman" panose="02020603050405020304" pitchFamily="18" charset="0"/>
                <a:cs typeface="Times New Roman" panose="02020603050405020304" pitchFamily="18" charset="0"/>
              </a:rPr>
              <a:t>Use the articles A/AN. Write the</a:t>
            </a:r>
            <a:r>
              <a:rPr lang="ru-RU" sz="2400" dirty="0">
                <a:latin typeface="Times New Roman" panose="02020603050405020304" pitchFamily="18" charset="0"/>
                <a:cs typeface="Times New Roman" panose="02020603050405020304" pitchFamily="18" charset="0"/>
              </a:rPr>
              <a:t> </a:t>
            </a:r>
            <a:r>
              <a:rPr lang="en-GB" sz="2400" dirty="0">
                <a:latin typeface="Times New Roman" panose="02020603050405020304" pitchFamily="18" charset="0"/>
                <a:cs typeface="Times New Roman" panose="02020603050405020304" pitchFamily="18" charset="0"/>
              </a:rPr>
              <a:t>words down </a:t>
            </a:r>
            <a:r>
              <a:rPr lang="en-US" sz="2400" dirty="0">
                <a:effectLst/>
                <a:latin typeface="Times New Roman" panose="02020603050405020304" pitchFamily="18" charset="0"/>
                <a:ea typeface="Times New Roman" panose="02020603050405020304" pitchFamily="18" charset="0"/>
              </a:rPr>
              <a:t>in your copybook</a:t>
            </a:r>
            <a:r>
              <a:rPr lang="en-US" sz="1800" dirty="0">
                <a:effectLst/>
                <a:latin typeface="Times New Roman" panose="02020603050405020304" pitchFamily="18" charset="0"/>
                <a:ea typeface="Times New Roman" panose="02020603050405020304" pitchFamily="18" charset="0"/>
              </a:rPr>
              <a:t>.</a:t>
            </a:r>
            <a:endParaRPr lang="en-GB" sz="2400" dirty="0">
              <a:latin typeface="Times New Roman" panose="02020603050405020304" pitchFamily="18" charset="0"/>
              <a:cs typeface="Times New Roman" panose="02020603050405020304" pitchFamily="18" charset="0"/>
            </a:endParaRPr>
          </a:p>
          <a:p>
            <a:r>
              <a:rPr lang="ru-RU" sz="2400" i="1" cap="none" dirty="0">
                <a:latin typeface="Times New Roman" panose="02020603050405020304" pitchFamily="18" charset="0"/>
                <a:cs typeface="Times New Roman" panose="02020603050405020304" pitchFamily="18" charset="0"/>
              </a:rPr>
              <a:t>Вставьте нужный артикль </a:t>
            </a:r>
            <a:r>
              <a:rPr lang="en-US" sz="2400" i="1" cap="none" dirty="0">
                <a:latin typeface="Times New Roman" panose="02020603050405020304" pitchFamily="18" charset="0"/>
                <a:cs typeface="Times New Roman" panose="02020603050405020304" pitchFamily="18" charset="0"/>
              </a:rPr>
              <a:t>A </a:t>
            </a:r>
            <a:r>
              <a:rPr lang="ru-RU" sz="2400" i="1" cap="none" dirty="0">
                <a:latin typeface="Times New Roman" panose="02020603050405020304" pitchFamily="18" charset="0"/>
                <a:cs typeface="Times New Roman" panose="02020603050405020304" pitchFamily="18" charset="0"/>
              </a:rPr>
              <a:t>или </a:t>
            </a:r>
            <a:r>
              <a:rPr lang="en-US" sz="2400" i="1" cap="none" dirty="0">
                <a:latin typeface="Times New Roman" panose="02020603050405020304" pitchFamily="18" charset="0"/>
                <a:cs typeface="Times New Roman" panose="02020603050405020304" pitchFamily="18" charset="0"/>
              </a:rPr>
              <a:t>AN. </a:t>
            </a:r>
            <a:r>
              <a:rPr lang="ru-RU" sz="2400" i="1" dirty="0">
                <a:latin typeface="Times New Roman" panose="02020603050405020304" pitchFamily="18" charset="0"/>
                <a:cs typeface="Times New Roman" panose="02020603050405020304" pitchFamily="18" charset="0"/>
              </a:rPr>
              <a:t>Запишите слова в тетрадь.</a:t>
            </a:r>
          </a:p>
        </p:txBody>
      </p:sp>
    </p:spTree>
    <p:extLst>
      <p:ext uri="{BB962C8B-B14F-4D97-AF65-F5344CB8AC3E}">
        <p14:creationId xmlns:p14="http://schemas.microsoft.com/office/powerpoint/2010/main" val="23384648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B4B9819-93BA-CF2F-CBCD-8623E3A77678}"/>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0FA35A38-B533-6E08-BDA6-4B335AC5E018}"/>
              </a:ext>
            </a:extLst>
          </p:cNvPr>
          <p:cNvSpPr>
            <a:spLocks noGrp="1"/>
          </p:cNvSpPr>
          <p:nvPr>
            <p:ph idx="1"/>
          </p:nvPr>
        </p:nvSpPr>
        <p:spPr/>
        <p:txBody>
          <a:bodyPr/>
          <a:lstStyle/>
          <a:p>
            <a:endParaRPr lang="ru-RU"/>
          </a:p>
        </p:txBody>
      </p:sp>
      <p:pic>
        <p:nvPicPr>
          <p:cNvPr id="4" name="Объект 4">
            <a:extLst>
              <a:ext uri="{FF2B5EF4-FFF2-40B4-BE49-F238E27FC236}">
                <a16:creationId xmlns:a16="http://schemas.microsoft.com/office/drawing/2014/main" id="{EA4D3479-5C83-7AE3-F033-00522868A818}"/>
              </a:ext>
            </a:extLst>
          </p:cNvPr>
          <p:cNvPicPr>
            <a:picLocks noChangeAspect="1"/>
          </p:cNvPicPr>
          <p:nvPr/>
        </p:nvPicPr>
        <p:blipFill rotWithShape="1">
          <a:blip r:embed="rId2">
            <a:extLst>
              <a:ext uri="{28A0092B-C50C-407E-A947-70E740481C1C}">
                <a14:useLocalDpi xmlns:a14="http://schemas.microsoft.com/office/drawing/2010/main" val="0"/>
              </a:ext>
            </a:extLst>
          </a:blip>
          <a:srcRect l="1216" t="2050" r="19000" b="2154"/>
          <a:stretch/>
        </p:blipFill>
        <p:spPr>
          <a:xfrm>
            <a:off x="182880" y="140677"/>
            <a:ext cx="11873132" cy="6569612"/>
          </a:xfrm>
          <a:prstGeom prst="rect">
            <a:avLst/>
          </a:prstGeom>
        </p:spPr>
      </p:pic>
      <p:pic>
        <p:nvPicPr>
          <p:cNvPr id="7" name="Рисунок 6">
            <a:extLst>
              <a:ext uri="{FF2B5EF4-FFF2-40B4-BE49-F238E27FC236}">
                <a16:creationId xmlns:a16="http://schemas.microsoft.com/office/drawing/2014/main" id="{C904D1D0-C651-EF12-8091-31E98986977E}"/>
              </a:ext>
            </a:extLst>
          </p:cNvPr>
          <p:cNvPicPr>
            <a:picLocks noChangeAspect="1"/>
          </p:cNvPicPr>
          <p:nvPr/>
        </p:nvPicPr>
        <p:blipFill>
          <a:blip r:embed="rId3"/>
          <a:stretch>
            <a:fillRect/>
          </a:stretch>
        </p:blipFill>
        <p:spPr>
          <a:xfrm>
            <a:off x="643377" y="520700"/>
            <a:ext cx="4491331" cy="2908300"/>
          </a:xfrm>
          <a:prstGeom prst="rect">
            <a:avLst/>
          </a:prstGeom>
          <a:ln>
            <a:noFill/>
          </a:ln>
          <a:effectLst>
            <a:softEdge rad="112500"/>
          </a:effectLst>
        </p:spPr>
      </p:pic>
      <p:pic>
        <p:nvPicPr>
          <p:cNvPr id="9" name="Рисунок 8">
            <a:extLst>
              <a:ext uri="{FF2B5EF4-FFF2-40B4-BE49-F238E27FC236}">
                <a16:creationId xmlns:a16="http://schemas.microsoft.com/office/drawing/2014/main" id="{7983B0A9-9B8D-BEA7-2AF8-135FF7A91317}"/>
              </a:ext>
            </a:extLst>
          </p:cNvPr>
          <p:cNvPicPr>
            <a:picLocks noChangeAspect="1"/>
          </p:cNvPicPr>
          <p:nvPr/>
        </p:nvPicPr>
        <p:blipFill>
          <a:blip r:embed="rId4"/>
          <a:stretch>
            <a:fillRect/>
          </a:stretch>
        </p:blipFill>
        <p:spPr>
          <a:xfrm>
            <a:off x="6096000" y="3429000"/>
            <a:ext cx="5600297" cy="3177931"/>
          </a:xfrm>
          <a:prstGeom prst="rect">
            <a:avLst/>
          </a:prstGeom>
          <a:ln>
            <a:noFill/>
          </a:ln>
          <a:effectLst>
            <a:softEdge rad="112500"/>
          </a:effectLst>
        </p:spPr>
      </p:pic>
      <p:sp>
        <p:nvSpPr>
          <p:cNvPr id="11" name="TextBox 10">
            <a:extLst>
              <a:ext uri="{FF2B5EF4-FFF2-40B4-BE49-F238E27FC236}">
                <a16:creationId xmlns:a16="http://schemas.microsoft.com/office/drawing/2014/main" id="{6F10B5E7-16E2-FE13-2906-AADA5FC3090D}"/>
              </a:ext>
            </a:extLst>
          </p:cNvPr>
          <p:cNvSpPr txBox="1"/>
          <p:nvPr/>
        </p:nvSpPr>
        <p:spPr>
          <a:xfrm>
            <a:off x="5564945" y="1585480"/>
            <a:ext cx="4887350" cy="1569660"/>
          </a:xfrm>
          <a:prstGeom prst="rect">
            <a:avLst/>
          </a:prstGeom>
          <a:noFill/>
        </p:spPr>
        <p:txBody>
          <a:bodyPr wrap="square">
            <a:spAutoFit/>
          </a:bodyPr>
          <a:lstStyle/>
          <a:p>
            <a:r>
              <a:rPr lang="en-GB" sz="2400" dirty="0">
                <a:effectLst/>
                <a:latin typeface="Times New Roman" panose="02020603050405020304" pitchFamily="18" charset="0"/>
                <a:ea typeface="Times New Roman" panose="02020603050405020304" pitchFamily="18" charset="0"/>
              </a:rPr>
              <a:t>Read the dialogues. </a:t>
            </a:r>
            <a:r>
              <a:rPr lang="en-US" sz="2400" dirty="0">
                <a:effectLst/>
                <a:latin typeface="Times New Roman" panose="02020603050405020304" pitchFamily="18" charset="0"/>
                <a:ea typeface="Times New Roman" panose="02020603050405020304" pitchFamily="18" charset="0"/>
              </a:rPr>
              <a:t>Act out similar dialogues</a:t>
            </a:r>
            <a:r>
              <a:rPr lang="en-US" sz="1800" dirty="0">
                <a:effectLst/>
                <a:latin typeface="Times New Roman" panose="02020603050405020304" pitchFamily="18" charset="0"/>
                <a:ea typeface="Times New Roman" panose="02020603050405020304" pitchFamily="18" charset="0"/>
              </a:rPr>
              <a:t>.</a:t>
            </a:r>
          </a:p>
          <a:p>
            <a:r>
              <a:rPr lang="ru-RU" sz="2400" i="1" dirty="0">
                <a:latin typeface="Times New Roman" panose="02020603050405020304" pitchFamily="18" charset="0"/>
                <a:cs typeface="Times New Roman" panose="02020603050405020304" pitchFamily="18" charset="0"/>
              </a:rPr>
              <a:t>Прочитайте диалоги. </a:t>
            </a:r>
            <a:r>
              <a:rPr lang="ru-RU" sz="2400" b="0" i="1" dirty="0">
                <a:effectLst/>
                <a:latin typeface="Times New Roman" panose="02020603050405020304" pitchFamily="18" charset="0"/>
                <a:cs typeface="Times New Roman" panose="02020603050405020304" pitchFamily="18" charset="0"/>
              </a:rPr>
              <a:t>Разыграйте похожие диалоги.</a:t>
            </a:r>
            <a:endParaRPr lang="ru-RU" sz="24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046924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F9F3258-8B23-4C35-78D6-91A2FB26A6C6}"/>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84CF81C0-AF42-55CB-E130-C70C6ACDF5B4}"/>
              </a:ext>
            </a:extLst>
          </p:cNvPr>
          <p:cNvSpPr>
            <a:spLocks noGrp="1"/>
          </p:cNvSpPr>
          <p:nvPr>
            <p:ph idx="1"/>
          </p:nvPr>
        </p:nvSpPr>
        <p:spPr/>
        <p:txBody>
          <a:bodyPr/>
          <a:lstStyle/>
          <a:p>
            <a:endParaRPr lang="ru-RU"/>
          </a:p>
        </p:txBody>
      </p:sp>
      <p:pic>
        <p:nvPicPr>
          <p:cNvPr id="4" name="Объект 4">
            <a:extLst>
              <a:ext uri="{FF2B5EF4-FFF2-40B4-BE49-F238E27FC236}">
                <a16:creationId xmlns:a16="http://schemas.microsoft.com/office/drawing/2014/main" id="{3CF9ED35-AB1C-DEAF-98C9-15C4AEC243A4}"/>
              </a:ext>
            </a:extLst>
          </p:cNvPr>
          <p:cNvPicPr>
            <a:picLocks noChangeAspect="1"/>
          </p:cNvPicPr>
          <p:nvPr/>
        </p:nvPicPr>
        <p:blipFill rotWithShape="1">
          <a:blip r:embed="rId2">
            <a:extLst>
              <a:ext uri="{28A0092B-C50C-407E-A947-70E740481C1C}">
                <a14:useLocalDpi xmlns:a14="http://schemas.microsoft.com/office/drawing/2010/main" val="0"/>
              </a:ext>
            </a:extLst>
          </a:blip>
          <a:srcRect l="1300" t="1642" r="19577" b="3231"/>
          <a:stretch/>
        </p:blipFill>
        <p:spPr>
          <a:xfrm>
            <a:off x="196948" y="112542"/>
            <a:ext cx="11859064" cy="6523892"/>
          </a:xfrm>
          <a:prstGeom prst="rect">
            <a:avLst/>
          </a:prstGeom>
        </p:spPr>
      </p:pic>
      <p:pic>
        <p:nvPicPr>
          <p:cNvPr id="5" name="4 Imagen">
            <a:extLst>
              <a:ext uri="{FF2B5EF4-FFF2-40B4-BE49-F238E27FC236}">
                <a16:creationId xmlns:a16="http://schemas.microsoft.com/office/drawing/2014/main" id="{3083637F-F92E-D59E-6C15-8EE18BF9150D}"/>
              </a:ext>
            </a:extLst>
          </p:cNvPr>
          <p:cNvPicPr>
            <a:picLocks noChangeAspect="1"/>
          </p:cNvPicPr>
          <p:nvPr/>
        </p:nvPicPr>
        <p:blipFill>
          <a:blip r:embed="rId3"/>
          <a:stretch>
            <a:fillRect/>
          </a:stretch>
        </p:blipFill>
        <p:spPr>
          <a:xfrm>
            <a:off x="1298916" y="221566"/>
            <a:ext cx="9594167" cy="6414868"/>
          </a:xfrm>
          <a:prstGeom prst="rect">
            <a:avLst/>
          </a:prstGeom>
          <a:effectLst>
            <a:outerShdw blurRad="50800" dist="38100" dir="2700000" algn="tl" rotWithShape="0">
              <a:prstClr val="black">
                <a:alpha val="40000"/>
              </a:prstClr>
            </a:outerShdw>
          </a:effectLst>
        </p:spPr>
      </p:pic>
      <p:pic>
        <p:nvPicPr>
          <p:cNvPr id="6" name="Picture 6" descr="https://thumbs.dreamstime.com/t/happy-to-unhappy-smileys-green-yellow-red-smiley-sad-looking-39762115.jpg">
            <a:extLst>
              <a:ext uri="{FF2B5EF4-FFF2-40B4-BE49-F238E27FC236}">
                <a16:creationId xmlns:a16="http://schemas.microsoft.com/office/drawing/2014/main" id="{66A27E33-DE77-95B0-1566-6DB259C613F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1742" y="2072035"/>
            <a:ext cx="6883960" cy="230425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7" name="Прямоугольник 6">
            <a:extLst>
              <a:ext uri="{FF2B5EF4-FFF2-40B4-BE49-F238E27FC236}">
                <a16:creationId xmlns:a16="http://schemas.microsoft.com/office/drawing/2014/main" id="{0C228075-C7B7-781C-BA1A-954EE4A01D05}"/>
              </a:ext>
            </a:extLst>
          </p:cNvPr>
          <p:cNvSpPr/>
          <p:nvPr/>
        </p:nvSpPr>
        <p:spPr>
          <a:xfrm>
            <a:off x="3458278" y="640591"/>
            <a:ext cx="5187639" cy="707886"/>
          </a:xfrm>
          <a:prstGeom prst="rect">
            <a:avLst/>
          </a:prstGeom>
        </p:spPr>
        <p:txBody>
          <a:bodyPr wrap="none">
            <a:spAutoFit/>
          </a:bodyPr>
          <a:lstStyle/>
          <a:p>
            <a:r>
              <a:rPr lang="en-US" sz="4000"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Do you like our lesson? </a:t>
            </a:r>
            <a:endParaRPr lang="ru-RU" sz="4000" dirty="0">
              <a:solidFill>
                <a:schemeClr val="bg1"/>
              </a:solidFill>
            </a:endParaRPr>
          </a:p>
        </p:txBody>
      </p:sp>
      <p:sp>
        <p:nvSpPr>
          <p:cNvPr id="9" name="Прямоугольник 8">
            <a:extLst>
              <a:ext uri="{FF2B5EF4-FFF2-40B4-BE49-F238E27FC236}">
                <a16:creationId xmlns:a16="http://schemas.microsoft.com/office/drawing/2014/main" id="{CFF1514D-B468-266A-4A1A-BC70D0EC1F84}"/>
              </a:ext>
            </a:extLst>
          </p:cNvPr>
          <p:cNvSpPr/>
          <p:nvPr/>
        </p:nvSpPr>
        <p:spPr>
          <a:xfrm>
            <a:off x="2429725" y="4953461"/>
            <a:ext cx="6965305" cy="646331"/>
          </a:xfrm>
          <a:prstGeom prst="rect">
            <a:avLst/>
          </a:prstGeom>
        </p:spPr>
        <p:txBody>
          <a:bodyPr wrap="none">
            <a:spAutoFit/>
          </a:bodyPr>
          <a:lstStyle/>
          <a:p>
            <a:r>
              <a:rPr lang="en-US" sz="3600"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Yes, I do                           No, I don’t</a:t>
            </a:r>
            <a:endParaRPr lang="ru-RU" sz="3600" dirty="0">
              <a:solidFill>
                <a:schemeClr val="bg1"/>
              </a:solidFill>
            </a:endParaRPr>
          </a:p>
        </p:txBody>
      </p:sp>
    </p:spTree>
    <p:extLst>
      <p:ext uri="{BB962C8B-B14F-4D97-AF65-F5344CB8AC3E}">
        <p14:creationId xmlns:p14="http://schemas.microsoft.com/office/powerpoint/2010/main" val="29016877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F9F3258-8B23-4C35-78D6-91A2FB26A6C6}"/>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84CF81C0-AF42-55CB-E130-C70C6ACDF5B4}"/>
              </a:ext>
            </a:extLst>
          </p:cNvPr>
          <p:cNvSpPr>
            <a:spLocks noGrp="1"/>
          </p:cNvSpPr>
          <p:nvPr>
            <p:ph idx="1"/>
          </p:nvPr>
        </p:nvSpPr>
        <p:spPr/>
        <p:txBody>
          <a:bodyPr/>
          <a:lstStyle/>
          <a:p>
            <a:endParaRPr lang="ru-RU"/>
          </a:p>
        </p:txBody>
      </p:sp>
      <p:pic>
        <p:nvPicPr>
          <p:cNvPr id="4" name="Объект 4">
            <a:extLst>
              <a:ext uri="{FF2B5EF4-FFF2-40B4-BE49-F238E27FC236}">
                <a16:creationId xmlns:a16="http://schemas.microsoft.com/office/drawing/2014/main" id="{3CF9ED35-AB1C-DEAF-98C9-15C4AEC243A4}"/>
              </a:ext>
            </a:extLst>
          </p:cNvPr>
          <p:cNvPicPr>
            <a:picLocks noChangeAspect="1"/>
          </p:cNvPicPr>
          <p:nvPr/>
        </p:nvPicPr>
        <p:blipFill rotWithShape="1">
          <a:blip r:embed="rId2">
            <a:extLst>
              <a:ext uri="{28A0092B-C50C-407E-A947-70E740481C1C}">
                <a14:useLocalDpi xmlns:a14="http://schemas.microsoft.com/office/drawing/2010/main" val="0"/>
              </a:ext>
            </a:extLst>
          </a:blip>
          <a:srcRect l="1207" t="1642" r="19577" b="3231"/>
          <a:stretch/>
        </p:blipFill>
        <p:spPr>
          <a:xfrm>
            <a:off x="182880" y="112542"/>
            <a:ext cx="11873132" cy="6523892"/>
          </a:xfrm>
          <a:prstGeom prst="rect">
            <a:avLst/>
          </a:prstGeom>
        </p:spPr>
      </p:pic>
      <p:pic>
        <p:nvPicPr>
          <p:cNvPr id="5" name="4 Imagen">
            <a:extLst>
              <a:ext uri="{FF2B5EF4-FFF2-40B4-BE49-F238E27FC236}">
                <a16:creationId xmlns:a16="http://schemas.microsoft.com/office/drawing/2014/main" id="{3083637F-F92E-D59E-6C15-8EE18BF9150D}"/>
              </a:ext>
            </a:extLst>
          </p:cNvPr>
          <p:cNvPicPr>
            <a:picLocks noChangeAspect="1"/>
          </p:cNvPicPr>
          <p:nvPr/>
        </p:nvPicPr>
        <p:blipFill>
          <a:blip r:embed="rId3"/>
          <a:stretch>
            <a:fillRect/>
          </a:stretch>
        </p:blipFill>
        <p:spPr>
          <a:xfrm>
            <a:off x="1298916" y="221566"/>
            <a:ext cx="9594167" cy="6414868"/>
          </a:xfrm>
          <a:prstGeom prst="rect">
            <a:avLst/>
          </a:prstGeom>
          <a:effectLst>
            <a:outerShdw blurRad="50800" dist="38100" dir="2700000" algn="tl" rotWithShape="0">
              <a:prstClr val="black">
                <a:alpha val="40000"/>
              </a:prstClr>
            </a:outerShdw>
          </a:effectLst>
        </p:spPr>
      </p:pic>
      <p:sp>
        <p:nvSpPr>
          <p:cNvPr id="8" name="TextBox 7">
            <a:extLst>
              <a:ext uri="{FF2B5EF4-FFF2-40B4-BE49-F238E27FC236}">
                <a16:creationId xmlns:a16="http://schemas.microsoft.com/office/drawing/2014/main" id="{640147FA-6BFD-CFBD-DBDA-22D7A3544733}"/>
              </a:ext>
            </a:extLst>
          </p:cNvPr>
          <p:cNvSpPr txBox="1"/>
          <p:nvPr/>
        </p:nvSpPr>
        <p:spPr>
          <a:xfrm>
            <a:off x="2294793" y="1144588"/>
            <a:ext cx="9017390" cy="3666901"/>
          </a:xfrm>
          <a:prstGeom prst="rect">
            <a:avLst/>
          </a:prstGeom>
          <a:noFill/>
        </p:spPr>
        <p:txBody>
          <a:bodyPr wrap="square">
            <a:spAutoFit/>
          </a:bodyPr>
          <a:lstStyle/>
          <a:p>
            <a:pPr>
              <a:lnSpc>
                <a:spcPct val="115000"/>
              </a:lnSpc>
              <a:spcAft>
                <a:spcPts val="1000"/>
              </a:spcAft>
            </a:pPr>
            <a:r>
              <a:rPr lang="en-US" sz="28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It's all for today. Thank you for your work. </a:t>
            </a:r>
            <a:endParaRPr lang="ru-RU" sz="28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15000"/>
              </a:lnSpc>
              <a:spcAft>
                <a:spcPts val="1000"/>
              </a:spcAft>
            </a:pPr>
            <a:r>
              <a:rPr lang="ru-RU" sz="2800"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На сегодня это все. Сп</a:t>
            </a:r>
            <a:r>
              <a:rPr lang="ru-RU" sz="2800" i="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асибо вам за работу.</a:t>
            </a:r>
            <a:endParaRPr lang="en-US" sz="2800"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15000"/>
              </a:lnSpc>
              <a:spcAft>
                <a:spcPts val="1000"/>
              </a:spcAft>
            </a:pPr>
            <a:r>
              <a:rPr lang="en-US" sz="28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And now evaluate yourself please. Your mark</a:t>
            </a:r>
            <a:r>
              <a:rPr lang="en-GB" sz="28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s</a:t>
            </a:r>
            <a:r>
              <a:rPr lang="en-US" sz="28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8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are</a:t>
            </a:r>
            <a:r>
              <a:rPr lang="en-US" sz="28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ru-RU" sz="28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15000"/>
              </a:lnSpc>
              <a:spcAft>
                <a:spcPts val="1000"/>
              </a:spcAft>
            </a:pPr>
            <a:r>
              <a:rPr lang="ru-RU" sz="2800" i="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Пожалуйста, оцените себя. Ваша оценка…</a:t>
            </a:r>
            <a:endParaRPr lang="en-US" sz="2800" i="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15000"/>
              </a:lnSpc>
              <a:spcAft>
                <a:spcPts val="1000"/>
              </a:spcAft>
            </a:pPr>
            <a:r>
              <a:rPr lang="en-US" sz="28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Good bye! </a:t>
            </a:r>
            <a:endParaRPr lang="ru-RU" sz="28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15000"/>
              </a:lnSpc>
              <a:spcAft>
                <a:spcPts val="1000"/>
              </a:spcAft>
            </a:pPr>
            <a:r>
              <a:rPr lang="ru-RU" sz="2800" i="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До свидания! </a:t>
            </a:r>
            <a:endParaRPr lang="ru-RU" sz="2800" i="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232933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F9F3258-8B23-4C35-78D6-91A2FB26A6C6}"/>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84CF81C0-AF42-55CB-E130-C70C6ACDF5B4}"/>
              </a:ext>
            </a:extLst>
          </p:cNvPr>
          <p:cNvSpPr>
            <a:spLocks noGrp="1"/>
          </p:cNvSpPr>
          <p:nvPr>
            <p:ph idx="1"/>
          </p:nvPr>
        </p:nvSpPr>
        <p:spPr/>
        <p:txBody>
          <a:bodyPr/>
          <a:lstStyle/>
          <a:p>
            <a:endParaRPr lang="ru-RU"/>
          </a:p>
        </p:txBody>
      </p:sp>
      <p:pic>
        <p:nvPicPr>
          <p:cNvPr id="4" name="Объект 4">
            <a:extLst>
              <a:ext uri="{FF2B5EF4-FFF2-40B4-BE49-F238E27FC236}">
                <a16:creationId xmlns:a16="http://schemas.microsoft.com/office/drawing/2014/main" id="{3CF9ED35-AB1C-DEAF-98C9-15C4AEC243A4}"/>
              </a:ext>
            </a:extLst>
          </p:cNvPr>
          <p:cNvPicPr>
            <a:picLocks noChangeAspect="1"/>
          </p:cNvPicPr>
          <p:nvPr/>
        </p:nvPicPr>
        <p:blipFill rotWithShape="1">
          <a:blip r:embed="rId2">
            <a:extLst>
              <a:ext uri="{28A0092B-C50C-407E-A947-70E740481C1C}">
                <a14:useLocalDpi xmlns:a14="http://schemas.microsoft.com/office/drawing/2010/main" val="0"/>
              </a:ext>
            </a:extLst>
          </a:blip>
          <a:srcRect l="1207" t="1640" r="19577" b="3231"/>
          <a:stretch/>
        </p:blipFill>
        <p:spPr>
          <a:xfrm>
            <a:off x="182880" y="112542"/>
            <a:ext cx="11887200" cy="6523892"/>
          </a:xfrm>
          <a:prstGeom prst="rect">
            <a:avLst/>
          </a:prstGeom>
        </p:spPr>
      </p:pic>
      <p:pic>
        <p:nvPicPr>
          <p:cNvPr id="5" name="4 Imagen">
            <a:extLst>
              <a:ext uri="{FF2B5EF4-FFF2-40B4-BE49-F238E27FC236}">
                <a16:creationId xmlns:a16="http://schemas.microsoft.com/office/drawing/2014/main" id="{3083637F-F92E-D59E-6C15-8EE18BF9150D}"/>
              </a:ext>
            </a:extLst>
          </p:cNvPr>
          <p:cNvPicPr>
            <a:picLocks noChangeAspect="1"/>
          </p:cNvPicPr>
          <p:nvPr/>
        </p:nvPicPr>
        <p:blipFill>
          <a:blip r:embed="rId3"/>
          <a:stretch>
            <a:fillRect/>
          </a:stretch>
        </p:blipFill>
        <p:spPr>
          <a:xfrm>
            <a:off x="1298916" y="221566"/>
            <a:ext cx="9594167" cy="6414868"/>
          </a:xfrm>
          <a:prstGeom prst="rect">
            <a:avLst/>
          </a:prstGeom>
          <a:effectLst>
            <a:outerShdw blurRad="50800" dist="38100" dir="2700000" algn="tl" rotWithShape="0">
              <a:prstClr val="black">
                <a:alpha val="40000"/>
              </a:prstClr>
            </a:outerShdw>
          </a:effectLst>
        </p:spPr>
      </p:pic>
      <p:sp>
        <p:nvSpPr>
          <p:cNvPr id="6" name="Прямоугольник 5">
            <a:extLst>
              <a:ext uri="{FF2B5EF4-FFF2-40B4-BE49-F238E27FC236}">
                <a16:creationId xmlns:a16="http://schemas.microsoft.com/office/drawing/2014/main" id="{E6E04563-3CAD-B81E-EB37-018037195CEA}"/>
              </a:ext>
            </a:extLst>
          </p:cNvPr>
          <p:cNvSpPr/>
          <p:nvPr/>
        </p:nvSpPr>
        <p:spPr>
          <a:xfrm>
            <a:off x="2420252" y="2517254"/>
            <a:ext cx="7632848" cy="3416320"/>
          </a:xfrm>
          <a:prstGeom prst="rect">
            <a:avLst/>
          </a:prstGeom>
          <a:solidFill>
            <a:schemeClr val="bg2"/>
          </a:solidFill>
        </p:spPr>
        <p:style>
          <a:lnRef idx="2">
            <a:schemeClr val="accent1"/>
          </a:lnRef>
          <a:fillRef idx="1">
            <a:schemeClr val="lt1"/>
          </a:fillRef>
          <a:effectRef idx="0">
            <a:schemeClr val="accent1"/>
          </a:effectRef>
          <a:fontRef idx="minor">
            <a:schemeClr val="dk1"/>
          </a:fontRef>
        </p:style>
        <p:txBody>
          <a:bodyPr wrap="square">
            <a:spAutoFit/>
          </a:bodyPr>
          <a:lstStyle/>
          <a:p>
            <a:r>
              <a:rPr lang="ru-RU" sz="2400" dirty="0">
                <a:latin typeface="Times New Roman" pitchFamily="18" charset="0"/>
                <a:cs typeface="Times New Roman" pitchFamily="18" charset="0"/>
              </a:rPr>
              <a:t>Печатные источники: </a:t>
            </a:r>
          </a:p>
          <a:p>
            <a:pPr marL="457200" indent="-457200">
              <a:buAutoNum type="arabicPeriod"/>
            </a:pPr>
            <a:r>
              <a:rPr lang="ru-RU" sz="2400" dirty="0">
                <a:latin typeface="Times New Roman" pitchFamily="18" charset="0"/>
                <a:cs typeface="Times New Roman" pitchFamily="18" charset="0"/>
              </a:rPr>
              <a:t>УМК «</a:t>
            </a:r>
            <a:r>
              <a:rPr lang="en-US" sz="2400" dirty="0">
                <a:latin typeface="Times New Roman" pitchFamily="18" charset="0"/>
                <a:cs typeface="Times New Roman" pitchFamily="18" charset="0"/>
              </a:rPr>
              <a:t>Spotlight</a:t>
            </a:r>
            <a:r>
              <a:rPr lang="ru-RU" sz="2400" dirty="0">
                <a:latin typeface="Times New Roman" pitchFamily="18" charset="0"/>
                <a:cs typeface="Times New Roman" pitchFamily="18" charset="0"/>
              </a:rPr>
              <a:t>» 5 класс / (Англ. в фокусе) Ваулина Ю.Е, Дули Д. и др. 2016</a:t>
            </a:r>
          </a:p>
          <a:p>
            <a:r>
              <a:rPr lang="ru-RU" sz="2400" dirty="0">
                <a:latin typeface="Times New Roman" pitchFamily="18" charset="0"/>
                <a:cs typeface="Times New Roman" pitchFamily="18" charset="0"/>
              </a:rPr>
              <a:t>Материалы из сети Интернет:</a:t>
            </a:r>
          </a:p>
          <a:p>
            <a:r>
              <a:rPr lang="ru-RU" sz="2400" dirty="0">
                <a:latin typeface="Times New Roman" pitchFamily="18" charset="0"/>
                <a:cs typeface="Times New Roman" pitchFamily="18" charset="0"/>
              </a:rPr>
              <a:t>2</a:t>
            </a:r>
            <a:r>
              <a:rPr lang="en-US" sz="2400" dirty="0">
                <a:latin typeface="Times New Roman" pitchFamily="18" charset="0"/>
                <a:cs typeface="Times New Roman" pitchFamily="18" charset="0"/>
              </a:rPr>
              <a:t>. </a:t>
            </a:r>
            <a:r>
              <a:rPr lang="en-US" sz="2400" dirty="0">
                <a:latin typeface="Times New Roman" pitchFamily="18" charset="0"/>
                <a:cs typeface="Times New Roman" pitchFamily="18" charset="0"/>
                <a:hlinkClick r:id="rId4"/>
              </a:rPr>
              <a:t>https://thumbs.dreamstime.com/t/happy-to-unhappy-smileys-green-yellow-red-smiley-sad-looking-39762115.jpg</a:t>
            </a:r>
            <a:endParaRPr lang="en-US" sz="2400" dirty="0">
              <a:latin typeface="Times New Roman" pitchFamily="18" charset="0"/>
              <a:cs typeface="Times New Roman" pitchFamily="18" charset="0"/>
            </a:endParaRPr>
          </a:p>
          <a:p>
            <a:r>
              <a:rPr lang="ru-RU" sz="2400" dirty="0">
                <a:latin typeface="Times New Roman" pitchFamily="18" charset="0"/>
                <a:cs typeface="Times New Roman" pitchFamily="18" charset="0"/>
              </a:rPr>
              <a:t>3.</a:t>
            </a:r>
            <a:r>
              <a:rPr lang="ru-RU" sz="2400" dirty="0">
                <a:latin typeface="Times New Roman" pitchFamily="18" charset="0"/>
                <a:cs typeface="Times New Roman" pitchFamily="18" charset="0"/>
                <a:hlinkClick r:id="rId5"/>
              </a:rPr>
              <a:t> http://form4abv.blogspot.ru/p/blog-page.html</a:t>
            </a:r>
            <a:endParaRPr lang="ru-RU" sz="2400" dirty="0">
              <a:latin typeface="Times New Roman" pitchFamily="18" charset="0"/>
              <a:cs typeface="Times New Roman" pitchFamily="18" charset="0"/>
            </a:endParaRPr>
          </a:p>
          <a:p>
            <a:endParaRPr lang="ru-RU" sz="2400" dirty="0">
              <a:latin typeface="Times New Roman" pitchFamily="18" charset="0"/>
              <a:cs typeface="Times New Roman" pitchFamily="18" charset="0"/>
            </a:endParaRPr>
          </a:p>
          <a:p>
            <a:endParaRPr lang="ru-RU" sz="2400" dirty="0">
              <a:latin typeface="Times New Roman" pitchFamily="18" charset="0"/>
              <a:cs typeface="Times New Roman" pitchFamily="18" charset="0"/>
            </a:endParaRPr>
          </a:p>
        </p:txBody>
      </p:sp>
      <p:sp>
        <p:nvSpPr>
          <p:cNvPr id="7" name="Прямоугольник 6">
            <a:extLst>
              <a:ext uri="{FF2B5EF4-FFF2-40B4-BE49-F238E27FC236}">
                <a16:creationId xmlns:a16="http://schemas.microsoft.com/office/drawing/2014/main" id="{A89D27E3-1EE9-2E6F-5F77-5A0F0E03AEF1}"/>
              </a:ext>
            </a:extLst>
          </p:cNvPr>
          <p:cNvSpPr/>
          <p:nvPr/>
        </p:nvSpPr>
        <p:spPr>
          <a:xfrm>
            <a:off x="3074942" y="1246376"/>
            <a:ext cx="5798639" cy="523220"/>
          </a:xfrm>
          <a:prstGeom prst="rect">
            <a:avLst/>
          </a:prstGeom>
          <a:solidFill>
            <a:schemeClr val="bg2"/>
          </a:solidFill>
        </p:spPr>
        <p:style>
          <a:lnRef idx="2">
            <a:schemeClr val="accent1"/>
          </a:lnRef>
          <a:fillRef idx="1">
            <a:schemeClr val="lt1"/>
          </a:fillRef>
          <a:effectRef idx="0">
            <a:schemeClr val="accent1"/>
          </a:effectRef>
          <a:fontRef idx="minor">
            <a:schemeClr val="dk1"/>
          </a:fontRef>
        </p:style>
        <p:txBody>
          <a:bodyPr wrap="none">
            <a:spAutoFit/>
          </a:bodyPr>
          <a:lstStyle/>
          <a:p>
            <a:r>
              <a:rPr lang="ru-RU" sz="2800" dirty="0">
                <a:latin typeface="Times New Roman" pitchFamily="18" charset="0"/>
                <a:cs typeface="Times New Roman" pitchFamily="18" charset="0"/>
              </a:rPr>
              <a:t>Список использованных источников</a:t>
            </a:r>
          </a:p>
        </p:txBody>
      </p:sp>
    </p:spTree>
    <p:extLst>
      <p:ext uri="{BB962C8B-B14F-4D97-AF65-F5344CB8AC3E}">
        <p14:creationId xmlns:p14="http://schemas.microsoft.com/office/powerpoint/2010/main" val="15251434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3B13459-0640-47C1-19F2-B19FDA243866}"/>
              </a:ext>
            </a:extLst>
          </p:cNvPr>
          <p:cNvSpPr>
            <a:spLocks noGrp="1"/>
          </p:cNvSpPr>
          <p:nvPr>
            <p:ph type="ctrTitle"/>
          </p:nvPr>
        </p:nvSpPr>
        <p:spPr/>
        <p:txBody>
          <a:bodyPr/>
          <a:lstStyle/>
          <a:p>
            <a:endParaRPr lang="ru-RU"/>
          </a:p>
        </p:txBody>
      </p:sp>
      <p:sp>
        <p:nvSpPr>
          <p:cNvPr id="3" name="Подзаголовок 2">
            <a:extLst>
              <a:ext uri="{FF2B5EF4-FFF2-40B4-BE49-F238E27FC236}">
                <a16:creationId xmlns:a16="http://schemas.microsoft.com/office/drawing/2014/main" id="{B826C8AC-E044-604F-E4D1-FBA030B8186C}"/>
              </a:ext>
            </a:extLst>
          </p:cNvPr>
          <p:cNvSpPr>
            <a:spLocks noGrp="1"/>
          </p:cNvSpPr>
          <p:nvPr>
            <p:ph type="subTitle" idx="1"/>
          </p:nvPr>
        </p:nvSpPr>
        <p:spPr/>
        <p:txBody>
          <a:bodyPr/>
          <a:lstStyle/>
          <a:p>
            <a:endParaRPr lang="ru-RU"/>
          </a:p>
        </p:txBody>
      </p:sp>
      <p:pic>
        <p:nvPicPr>
          <p:cNvPr id="4" name="Объект 4">
            <a:extLst>
              <a:ext uri="{FF2B5EF4-FFF2-40B4-BE49-F238E27FC236}">
                <a16:creationId xmlns:a16="http://schemas.microsoft.com/office/drawing/2014/main" id="{FC17202D-CEA1-9CE8-9DCA-7A05FD8BE68D}"/>
              </a:ext>
            </a:extLst>
          </p:cNvPr>
          <p:cNvPicPr>
            <a:picLocks noChangeAspect="1"/>
          </p:cNvPicPr>
          <p:nvPr/>
        </p:nvPicPr>
        <p:blipFill rotWithShape="1">
          <a:blip r:embed="rId2">
            <a:extLst>
              <a:ext uri="{28A0092B-C50C-407E-A947-70E740481C1C}">
                <a14:useLocalDpi xmlns:a14="http://schemas.microsoft.com/office/drawing/2010/main" val="0"/>
              </a:ext>
            </a:extLst>
          </a:blip>
          <a:srcRect l="1159" t="1905" r="18885" b="2222"/>
          <a:stretch/>
        </p:blipFill>
        <p:spPr>
          <a:xfrm>
            <a:off x="174170" y="130629"/>
            <a:ext cx="11858173" cy="6574972"/>
          </a:xfrm>
          <a:prstGeom prst="rect">
            <a:avLst/>
          </a:prstGeom>
        </p:spPr>
      </p:pic>
      <p:sp>
        <p:nvSpPr>
          <p:cNvPr id="7" name="TextBox 6">
            <a:extLst>
              <a:ext uri="{FF2B5EF4-FFF2-40B4-BE49-F238E27FC236}">
                <a16:creationId xmlns:a16="http://schemas.microsoft.com/office/drawing/2014/main" id="{CD48096D-660D-187D-7602-9CD0B4EF724B}"/>
              </a:ext>
            </a:extLst>
          </p:cNvPr>
          <p:cNvSpPr txBox="1"/>
          <p:nvPr/>
        </p:nvSpPr>
        <p:spPr>
          <a:xfrm>
            <a:off x="307144" y="901172"/>
            <a:ext cx="11577712" cy="4834465"/>
          </a:xfrm>
          <a:prstGeom prst="rect">
            <a:avLst/>
          </a:prstGeom>
          <a:noFill/>
        </p:spPr>
        <p:txBody>
          <a:bodyPr wrap="square">
            <a:spAutoFit/>
          </a:bodyPr>
          <a:lstStyle/>
          <a:p>
            <a:pPr>
              <a:lnSpc>
                <a:spcPct val="115000"/>
              </a:lnSpc>
              <a:spcAft>
                <a:spcPts val="1000"/>
              </a:spcAft>
            </a:pPr>
            <a:r>
              <a:rPr lang="ru-RU" sz="2000" b="1" u="sng" dirty="0">
                <a:effectLst/>
                <a:latin typeface="Times New Roman" panose="02020603050405020304" pitchFamily="18" charset="0"/>
                <a:ea typeface="Times New Roman" panose="02020603050405020304" pitchFamily="18" charset="0"/>
                <a:cs typeface="Times New Roman" panose="02020603050405020304" pitchFamily="18" charset="0"/>
              </a:rPr>
              <a:t>Цели: </a:t>
            </a:r>
            <a:endParaRPr lang="en-GB" sz="2000" b="1" u="sng"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15000"/>
              </a:lnSpc>
              <a:spcAft>
                <a:spcPts val="1000"/>
              </a:spcAft>
            </a:pP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a:effectLst/>
                <a:latin typeface="Times New Roman" panose="02020603050405020304" pitchFamily="18" charset="0"/>
                <a:ea typeface="Times New Roman" panose="02020603050405020304" pitchFamily="18" charset="0"/>
                <a:cs typeface="Times New Roman" panose="02020603050405020304" pitchFamily="18" charset="0"/>
              </a:rPr>
              <a:t> Образовательная:</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dirty="0">
                <a:effectLst/>
                <a:latin typeface="Times New Roman" panose="02020603050405020304" pitchFamily="18" charset="0"/>
                <a:ea typeface="Times New Roman" panose="02020603050405020304" pitchFamily="18" charset="0"/>
                <a:cs typeface="Times New Roman" panose="02020603050405020304" pitchFamily="18" charset="0"/>
              </a:rPr>
              <a:t>повторить первые 8 букв английского алфавита; повторить звуки [b], [k], [d], [g], [h];</a:t>
            </a: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ea typeface="Times New Roman" panose="02020603050405020304" pitchFamily="18" charset="0"/>
                <a:cs typeface="Times New Roman" panose="02020603050405020304" pitchFamily="18" charset="0"/>
              </a:rPr>
              <a:t>п</a:t>
            </a:r>
            <a:r>
              <a:rPr lang="ru-RU" sz="2000" dirty="0">
                <a:effectLst/>
                <a:latin typeface="Times New Roman" panose="02020603050405020304" pitchFamily="18" charset="0"/>
                <a:ea typeface="Times New Roman" panose="02020603050405020304" pitchFamily="18" charset="0"/>
                <a:cs typeface="Times New Roman" panose="02020603050405020304" pitchFamily="18" charset="0"/>
              </a:rPr>
              <a:t>ознакомить со словами</a:t>
            </a: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 cap, date, flag, book, ant, hand, eraser, garlic;</a:t>
            </a:r>
            <a:r>
              <a:rPr lang="ru-RU" sz="2000" dirty="0">
                <a:effectLst/>
                <a:latin typeface="Times New Roman" panose="02020603050405020304" pitchFamily="18" charset="0"/>
                <a:ea typeface="Times New Roman" panose="02020603050405020304" pitchFamily="18" charset="0"/>
                <a:cs typeface="Times New Roman" panose="02020603050405020304" pitchFamily="18" charset="0"/>
              </a:rPr>
              <a:t> познакомить с употреблением </a:t>
            </a:r>
            <a:r>
              <a:rPr lang="ru-RU" sz="2000" dirty="0" err="1">
                <a:effectLst/>
                <a:latin typeface="Times New Roman" panose="02020603050405020304" pitchFamily="18" charset="0"/>
                <a:ea typeface="Times New Roman" panose="02020603050405020304" pitchFamily="18" charset="0"/>
                <a:cs typeface="Times New Roman" panose="02020603050405020304" pitchFamily="18" charset="0"/>
              </a:rPr>
              <a:t>неопредленного</a:t>
            </a:r>
            <a:r>
              <a:rPr lang="ru-RU" sz="2000" dirty="0">
                <a:effectLst/>
                <a:latin typeface="Times New Roman" panose="02020603050405020304" pitchFamily="18" charset="0"/>
                <a:ea typeface="Times New Roman" panose="02020603050405020304" pitchFamily="18" charset="0"/>
                <a:cs typeface="Times New Roman" panose="02020603050405020304" pitchFamily="18" charset="0"/>
              </a:rPr>
              <a:t> артикля a/</a:t>
            </a:r>
            <a:r>
              <a:rPr lang="ru-RU" sz="2000" dirty="0" err="1">
                <a:effectLst/>
                <a:latin typeface="Times New Roman" panose="02020603050405020304" pitchFamily="18" charset="0"/>
                <a:ea typeface="Times New Roman" panose="02020603050405020304" pitchFamily="18" charset="0"/>
                <a:cs typeface="Times New Roman" panose="02020603050405020304" pitchFamily="18" charset="0"/>
              </a:rPr>
              <a:t>an</a:t>
            </a:r>
            <a:r>
              <a:rPr lang="ru-RU" sz="2000"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ru-RU" sz="2000"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dirty="0">
                <a:effectLst/>
                <a:latin typeface="Times New Roman" panose="02020603050405020304" pitchFamily="18" charset="0"/>
                <a:ea typeface="Times New Roman" panose="02020603050405020304" pitchFamily="18" charset="0"/>
                <a:cs typeface="Times New Roman" panose="02020603050405020304" pitchFamily="18" charset="0"/>
              </a:rPr>
              <a:t>освоение правил чтения буквы «А» и правильного произношения гласных звуков [</a:t>
            </a:r>
            <a:r>
              <a:rPr lang="ru-RU" sz="2000" dirty="0" err="1">
                <a:effectLst/>
                <a:latin typeface="Times New Roman" panose="02020603050405020304" pitchFamily="18" charset="0"/>
                <a:ea typeface="Times New Roman" panose="02020603050405020304" pitchFamily="18" charset="0"/>
                <a:cs typeface="Times New Roman" panose="02020603050405020304" pitchFamily="18" charset="0"/>
              </a:rPr>
              <a:t>ei</a:t>
            </a:r>
            <a:r>
              <a:rPr lang="ru-RU" sz="2000" dirty="0">
                <a:effectLst/>
                <a:latin typeface="Times New Roman" panose="02020603050405020304" pitchFamily="18" charset="0"/>
                <a:ea typeface="Times New Roman" panose="02020603050405020304" pitchFamily="18" charset="0"/>
                <a:cs typeface="Times New Roman" panose="02020603050405020304" pitchFamily="18" charset="0"/>
              </a:rPr>
              <a:t>], [æ];</a:t>
            </a:r>
          </a:p>
          <a:p>
            <a:pPr>
              <a:lnSpc>
                <a:spcPct val="115000"/>
              </a:lnSpc>
              <a:spcAft>
                <a:spcPts val="1000"/>
              </a:spcAft>
            </a:pPr>
            <a:r>
              <a:rPr lang="ru-RU" sz="2000" b="1" dirty="0">
                <a:effectLst/>
                <a:latin typeface="Times New Roman" panose="02020603050405020304" pitchFamily="18" charset="0"/>
                <a:ea typeface="Times New Roman" panose="02020603050405020304" pitchFamily="18" charset="0"/>
                <a:cs typeface="Times New Roman" panose="02020603050405020304" pitchFamily="18" charset="0"/>
              </a:rPr>
              <a:t> Развивающая:</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dirty="0">
                <a:effectLst/>
                <a:latin typeface="Times New Roman" panose="02020603050405020304" pitchFamily="18" charset="0"/>
                <a:ea typeface="Times New Roman" panose="02020603050405020304" pitchFamily="18" charset="0"/>
                <a:cs typeface="Times New Roman" panose="02020603050405020304" pitchFamily="18" charset="0"/>
              </a:rPr>
              <a:t>способствовать формированию положительного интереса к изучению английского языка;</a:t>
            </a:r>
            <a:r>
              <a:rPr lang="ru-RU" sz="2000"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dirty="0">
                <a:effectLst/>
                <a:latin typeface="Times New Roman" panose="02020603050405020304" pitchFamily="18" charset="0"/>
                <a:ea typeface="Times New Roman" panose="02020603050405020304" pitchFamily="18" charset="0"/>
                <a:cs typeface="Times New Roman" panose="02020603050405020304" pitchFamily="18" charset="0"/>
              </a:rPr>
              <a:t>развивать навыки во всех видах речевой деятельности; развивать коммуникативные способности.</a:t>
            </a:r>
            <a:r>
              <a:rPr lang="ru-RU" sz="2000" b="1"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000" b="1" i="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a:effectLst/>
                <a:latin typeface="Times New Roman" panose="02020603050405020304" pitchFamily="18" charset="0"/>
                <a:ea typeface="Times New Roman" panose="02020603050405020304" pitchFamily="18" charset="0"/>
                <a:cs typeface="Times New Roman" panose="02020603050405020304" pitchFamily="18" charset="0"/>
              </a:rPr>
              <a:t>Воспитательная:</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dirty="0">
                <a:effectLst/>
                <a:latin typeface="Times New Roman" panose="02020603050405020304" pitchFamily="18" charset="0"/>
                <a:ea typeface="Times New Roman" panose="02020603050405020304" pitchFamily="18" charset="0"/>
                <a:cs typeface="Times New Roman" panose="02020603050405020304" pitchFamily="18" charset="0"/>
              </a:rPr>
              <a:t>способствовать формированию толерантности при работе в паре; воспитывать культуру общения.</a:t>
            </a:r>
          </a:p>
          <a:p>
            <a:pPr>
              <a:lnSpc>
                <a:spcPct val="115000"/>
              </a:lnSpc>
              <a:spcAft>
                <a:spcPts val="1000"/>
              </a:spcAft>
            </a:pPr>
            <a:r>
              <a:rPr lang="ru-RU" sz="2000" b="1" u="sng"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Оборудование</a:t>
            </a:r>
            <a:r>
              <a:rPr lang="ru-RU" sz="20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презентация  в Power Point</a:t>
            </a:r>
            <a:r>
              <a:rPr lang="ru-RU"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p>
          <a:p>
            <a:pPr>
              <a:lnSpc>
                <a:spcPct val="115000"/>
              </a:lnSpc>
              <a:spcAft>
                <a:spcPts val="1000"/>
              </a:spcAft>
            </a:pPr>
            <a:r>
              <a:rPr lang="ru-RU" sz="2000" b="1" u="sng"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Тип урока</a:t>
            </a:r>
            <a:r>
              <a:rPr lang="ru-RU" sz="20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Урок закрепления.</a:t>
            </a:r>
            <a:endParaRPr lang="ru-RU" sz="20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15000"/>
              </a:lnSpc>
              <a:spcAft>
                <a:spcPts val="1000"/>
              </a:spcAft>
            </a:pPr>
            <a:endParaRPr lang="ru-RU" sz="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473589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401A854-2605-8A6D-DEAD-20703F5A593D}"/>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BE865D58-F233-CE96-B750-6785D75294A7}"/>
              </a:ext>
            </a:extLst>
          </p:cNvPr>
          <p:cNvSpPr>
            <a:spLocks noGrp="1"/>
          </p:cNvSpPr>
          <p:nvPr>
            <p:ph idx="1"/>
          </p:nvPr>
        </p:nvSpPr>
        <p:spPr/>
        <p:txBody>
          <a:bodyPr/>
          <a:lstStyle/>
          <a:p>
            <a:endParaRPr lang="ru-RU"/>
          </a:p>
        </p:txBody>
      </p:sp>
      <p:pic>
        <p:nvPicPr>
          <p:cNvPr id="4" name="Объект 4">
            <a:extLst>
              <a:ext uri="{FF2B5EF4-FFF2-40B4-BE49-F238E27FC236}">
                <a16:creationId xmlns:a16="http://schemas.microsoft.com/office/drawing/2014/main" id="{B6BFC75B-8435-207D-6785-E03357128F58}"/>
              </a:ext>
            </a:extLst>
          </p:cNvPr>
          <p:cNvPicPr>
            <a:picLocks noChangeAspect="1"/>
          </p:cNvPicPr>
          <p:nvPr/>
        </p:nvPicPr>
        <p:blipFill rotWithShape="1">
          <a:blip r:embed="rId2">
            <a:extLst>
              <a:ext uri="{28A0092B-C50C-407E-A947-70E740481C1C}">
                <a14:useLocalDpi xmlns:a14="http://schemas.microsoft.com/office/drawing/2010/main" val="0"/>
              </a:ext>
            </a:extLst>
          </a:blip>
          <a:srcRect l="1250" t="2718" r="19231" b="2718"/>
          <a:stretch/>
        </p:blipFill>
        <p:spPr>
          <a:xfrm>
            <a:off x="188686" y="186396"/>
            <a:ext cx="11829143" cy="6485207"/>
          </a:xfrm>
          <a:prstGeom prst="rect">
            <a:avLst/>
          </a:prstGeom>
        </p:spPr>
      </p:pic>
      <p:pic>
        <p:nvPicPr>
          <p:cNvPr id="7" name="4 Imagen">
            <a:extLst>
              <a:ext uri="{FF2B5EF4-FFF2-40B4-BE49-F238E27FC236}">
                <a16:creationId xmlns:a16="http://schemas.microsoft.com/office/drawing/2014/main" id="{E024674F-C462-ADC9-1913-CD41CBC800CB}"/>
              </a:ext>
            </a:extLst>
          </p:cNvPr>
          <p:cNvPicPr>
            <a:picLocks noChangeAspect="1"/>
          </p:cNvPicPr>
          <p:nvPr/>
        </p:nvPicPr>
        <p:blipFill>
          <a:blip r:embed="rId3"/>
          <a:stretch>
            <a:fillRect/>
          </a:stretch>
        </p:blipFill>
        <p:spPr>
          <a:xfrm>
            <a:off x="1263747" y="186397"/>
            <a:ext cx="9664505" cy="6411351"/>
          </a:xfrm>
          <a:prstGeom prst="rect">
            <a:avLst/>
          </a:prstGeom>
          <a:effectLst>
            <a:outerShdw blurRad="50800" dist="38100" dir="2700000" algn="tl" rotWithShape="0">
              <a:prstClr val="black">
                <a:alpha val="40000"/>
              </a:prstClr>
            </a:outerShdw>
          </a:effectLst>
        </p:spPr>
      </p:pic>
      <p:sp>
        <p:nvSpPr>
          <p:cNvPr id="9" name="TextBox 8">
            <a:extLst>
              <a:ext uri="{FF2B5EF4-FFF2-40B4-BE49-F238E27FC236}">
                <a16:creationId xmlns:a16="http://schemas.microsoft.com/office/drawing/2014/main" id="{DD5A91F5-F246-46A9-2717-80C757674C87}"/>
              </a:ext>
            </a:extLst>
          </p:cNvPr>
          <p:cNvSpPr txBox="1"/>
          <p:nvPr/>
        </p:nvSpPr>
        <p:spPr>
          <a:xfrm>
            <a:off x="1735014" y="365125"/>
            <a:ext cx="8947052" cy="5262979"/>
          </a:xfrm>
          <a:prstGeom prst="rect">
            <a:avLst/>
          </a:prstGeom>
          <a:noFill/>
        </p:spPr>
        <p:txBody>
          <a:bodyPr wrap="square">
            <a:spAutoFit/>
          </a:bodyPr>
          <a:lstStyle/>
          <a:p>
            <a:r>
              <a:rPr lang="en-US" sz="2400" dirty="0">
                <a:solidFill>
                  <a:schemeClr val="bg1"/>
                </a:solidFill>
                <a:latin typeface="Times New Roman" panose="02020603050405020304" pitchFamily="18" charset="0"/>
                <a:ea typeface="Times New Roman" panose="02020603050405020304" pitchFamily="18" charset="0"/>
              </a:rPr>
              <a:t>Hello, boys and girls!</a:t>
            </a:r>
            <a:r>
              <a:rPr lang="en-US" sz="2400" dirty="0">
                <a:solidFill>
                  <a:schemeClr val="bg1"/>
                </a:solidFill>
                <a:effectLst/>
                <a:latin typeface="Times New Roman" panose="02020603050405020304" pitchFamily="18" charset="0"/>
                <a:ea typeface="Times New Roman" panose="02020603050405020304" pitchFamily="18" charset="0"/>
              </a:rPr>
              <a:t> </a:t>
            </a:r>
          </a:p>
          <a:p>
            <a:r>
              <a:rPr lang="en-US" sz="2400" dirty="0">
                <a:solidFill>
                  <a:schemeClr val="bg1"/>
                </a:solidFill>
                <a:effectLst/>
                <a:latin typeface="Times New Roman" panose="02020603050405020304" pitchFamily="18" charset="0"/>
                <a:ea typeface="Times New Roman" panose="02020603050405020304" pitchFamily="18" charset="0"/>
              </a:rPr>
              <a:t>Today we are going to repeat the first 8 letters of the English Alphabet. </a:t>
            </a:r>
          </a:p>
          <a:p>
            <a:r>
              <a:rPr lang="en-US" sz="2400" dirty="0">
                <a:solidFill>
                  <a:schemeClr val="bg1"/>
                </a:solidFill>
                <a:effectLst/>
                <a:latin typeface="Times New Roman" panose="02020603050405020304" pitchFamily="18" charset="0"/>
                <a:ea typeface="Times New Roman" panose="02020603050405020304" pitchFamily="18" charset="0"/>
              </a:rPr>
              <a:t>There are more sounds in English than letters. Sounds have a different expression on the letter. The same sound can be expressed in different letters .Transcription marks are used to recognize sounds. By transcription in the dictionary you can understand how the word is pronounced</a:t>
            </a:r>
            <a:r>
              <a:rPr lang="en-US" sz="2400" i="1" dirty="0">
                <a:solidFill>
                  <a:schemeClr val="bg1"/>
                </a:solidFill>
                <a:effectLst/>
                <a:latin typeface="Times New Roman" panose="02020603050405020304" pitchFamily="18" charset="0"/>
                <a:ea typeface="Times New Roman" panose="02020603050405020304" pitchFamily="18" charset="0"/>
              </a:rPr>
              <a:t>. </a:t>
            </a:r>
            <a:endParaRPr lang="ru-RU" sz="2400" i="1" dirty="0">
              <a:solidFill>
                <a:schemeClr val="bg1"/>
              </a:solidFill>
              <a:effectLst/>
              <a:latin typeface="Times New Roman" panose="02020603050405020304" pitchFamily="18" charset="0"/>
              <a:ea typeface="Times New Roman" panose="02020603050405020304" pitchFamily="18" charset="0"/>
            </a:endParaRPr>
          </a:p>
          <a:p>
            <a:endParaRPr lang="ru-RU" sz="2400" i="1" dirty="0">
              <a:solidFill>
                <a:schemeClr val="bg1"/>
              </a:solidFill>
              <a:effectLst/>
              <a:latin typeface="Times New Roman" panose="02020603050405020304" pitchFamily="18" charset="0"/>
              <a:ea typeface="Times New Roman" panose="02020603050405020304" pitchFamily="18" charset="0"/>
            </a:endParaRPr>
          </a:p>
          <a:p>
            <a:r>
              <a:rPr lang="ru-RU" sz="2400" i="1" dirty="0">
                <a:solidFill>
                  <a:schemeClr val="bg1"/>
                </a:solidFill>
                <a:effectLst/>
                <a:latin typeface="Times New Roman" panose="02020603050405020304" pitchFamily="18" charset="0"/>
                <a:ea typeface="Times New Roman" panose="02020603050405020304" pitchFamily="18" charset="0"/>
              </a:rPr>
              <a:t>Сегодня  мы повторим восемь букв Английского алфавита.</a:t>
            </a:r>
          </a:p>
          <a:p>
            <a:r>
              <a:rPr lang="ru-RU" sz="2400" i="1" dirty="0">
                <a:solidFill>
                  <a:schemeClr val="bg1"/>
                </a:solidFill>
                <a:latin typeface="Times New Roman" panose="02020603050405020304" pitchFamily="18" charset="0"/>
                <a:cs typeface="Times New Roman" panose="02020603050405020304" pitchFamily="18" charset="0"/>
              </a:rPr>
              <a:t>В английском языке звуков больше, чем букв. Звуки на букву выражаются по-разному. Один и тот же звук может быть выражен разными буквами .Знаки транскрипции используются для распознавания звуков. По транскрипции в словаре вы можете понять, как произносится это слово.</a:t>
            </a:r>
          </a:p>
        </p:txBody>
      </p:sp>
    </p:spTree>
    <p:extLst>
      <p:ext uri="{BB962C8B-B14F-4D97-AF65-F5344CB8AC3E}">
        <p14:creationId xmlns:p14="http://schemas.microsoft.com/office/powerpoint/2010/main" val="21835881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401A854-2605-8A6D-DEAD-20703F5A593D}"/>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BE865D58-F233-CE96-B750-6785D75294A7}"/>
              </a:ext>
            </a:extLst>
          </p:cNvPr>
          <p:cNvSpPr>
            <a:spLocks noGrp="1"/>
          </p:cNvSpPr>
          <p:nvPr>
            <p:ph idx="1"/>
          </p:nvPr>
        </p:nvSpPr>
        <p:spPr/>
        <p:txBody>
          <a:bodyPr/>
          <a:lstStyle/>
          <a:p>
            <a:endParaRPr lang="ru-RU"/>
          </a:p>
        </p:txBody>
      </p:sp>
      <p:pic>
        <p:nvPicPr>
          <p:cNvPr id="4" name="Объект 4">
            <a:extLst>
              <a:ext uri="{FF2B5EF4-FFF2-40B4-BE49-F238E27FC236}">
                <a16:creationId xmlns:a16="http://schemas.microsoft.com/office/drawing/2014/main" id="{B6BFC75B-8435-207D-6785-E03357128F58}"/>
              </a:ext>
            </a:extLst>
          </p:cNvPr>
          <p:cNvPicPr>
            <a:picLocks noChangeAspect="1"/>
          </p:cNvPicPr>
          <p:nvPr/>
        </p:nvPicPr>
        <p:blipFill rotWithShape="1">
          <a:blip r:embed="rId2">
            <a:extLst>
              <a:ext uri="{28A0092B-C50C-407E-A947-70E740481C1C}">
                <a14:useLocalDpi xmlns:a14="http://schemas.microsoft.com/office/drawing/2010/main" val="0"/>
              </a:ext>
            </a:extLst>
          </a:blip>
          <a:srcRect l="1250" t="2718" r="19231" b="2718"/>
          <a:stretch/>
        </p:blipFill>
        <p:spPr>
          <a:xfrm>
            <a:off x="188686" y="186397"/>
            <a:ext cx="11843657" cy="6485206"/>
          </a:xfrm>
          <a:prstGeom prst="rect">
            <a:avLst/>
          </a:prstGeom>
        </p:spPr>
      </p:pic>
      <p:pic>
        <p:nvPicPr>
          <p:cNvPr id="7" name="4 Imagen">
            <a:extLst>
              <a:ext uri="{FF2B5EF4-FFF2-40B4-BE49-F238E27FC236}">
                <a16:creationId xmlns:a16="http://schemas.microsoft.com/office/drawing/2014/main" id="{E024674F-C462-ADC9-1913-CD41CBC800CB}"/>
              </a:ext>
            </a:extLst>
          </p:cNvPr>
          <p:cNvPicPr>
            <a:picLocks noChangeAspect="1"/>
          </p:cNvPicPr>
          <p:nvPr/>
        </p:nvPicPr>
        <p:blipFill>
          <a:blip r:embed="rId3"/>
          <a:stretch>
            <a:fillRect/>
          </a:stretch>
        </p:blipFill>
        <p:spPr>
          <a:xfrm>
            <a:off x="1263747" y="186397"/>
            <a:ext cx="9664505" cy="6411351"/>
          </a:xfrm>
          <a:prstGeom prst="rect">
            <a:avLst/>
          </a:prstGeom>
          <a:effectLst>
            <a:outerShdw blurRad="50800" dist="38100" dir="2700000" algn="tl" rotWithShape="0">
              <a:prstClr val="black">
                <a:alpha val="40000"/>
              </a:prstClr>
            </a:outerShdw>
          </a:effectLst>
        </p:spPr>
      </p:pic>
      <p:pic>
        <p:nvPicPr>
          <p:cNvPr id="5" name="Picture 2">
            <a:extLst>
              <a:ext uri="{FF2B5EF4-FFF2-40B4-BE49-F238E27FC236}">
                <a16:creationId xmlns:a16="http://schemas.microsoft.com/office/drawing/2014/main" id="{E16D0189-E85E-4C69-1BCC-A2C5942FC3D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24761" y="655768"/>
            <a:ext cx="8942475" cy="5472608"/>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043827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F3115F3-EFEE-0DE4-EBA5-97370F98033D}"/>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2D3FDDE6-7266-E4CD-8B5B-C15C43D761DD}"/>
              </a:ext>
            </a:extLst>
          </p:cNvPr>
          <p:cNvSpPr>
            <a:spLocks noGrp="1"/>
          </p:cNvSpPr>
          <p:nvPr>
            <p:ph idx="1"/>
          </p:nvPr>
        </p:nvSpPr>
        <p:spPr/>
        <p:txBody>
          <a:bodyPr/>
          <a:lstStyle/>
          <a:p>
            <a:endParaRPr lang="ru-RU"/>
          </a:p>
        </p:txBody>
      </p:sp>
      <p:pic>
        <p:nvPicPr>
          <p:cNvPr id="4" name="Объект 4">
            <a:extLst>
              <a:ext uri="{FF2B5EF4-FFF2-40B4-BE49-F238E27FC236}">
                <a16:creationId xmlns:a16="http://schemas.microsoft.com/office/drawing/2014/main" id="{82C9E520-BC75-1E1D-17AD-43A35C93F60F}"/>
              </a:ext>
            </a:extLst>
          </p:cNvPr>
          <p:cNvPicPr>
            <a:picLocks noChangeAspect="1"/>
          </p:cNvPicPr>
          <p:nvPr/>
        </p:nvPicPr>
        <p:blipFill rotWithShape="1">
          <a:blip r:embed="rId2">
            <a:extLst>
              <a:ext uri="{28A0092B-C50C-407E-A947-70E740481C1C}">
                <a14:useLocalDpi xmlns:a14="http://schemas.microsoft.com/office/drawing/2010/main" val="0"/>
              </a:ext>
            </a:extLst>
          </a:blip>
          <a:srcRect l="1205" t="1641" r="19693" b="3125"/>
          <a:stretch/>
        </p:blipFill>
        <p:spPr>
          <a:xfrm>
            <a:off x="182880" y="112542"/>
            <a:ext cx="11830929" cy="6531145"/>
          </a:xfrm>
          <a:prstGeom prst="rect">
            <a:avLst/>
          </a:prstGeom>
        </p:spPr>
      </p:pic>
      <p:pic>
        <p:nvPicPr>
          <p:cNvPr id="6" name="Picture 2" descr="азбука А">
            <a:extLst>
              <a:ext uri="{FF2B5EF4-FFF2-40B4-BE49-F238E27FC236}">
                <a16:creationId xmlns:a16="http://schemas.microsoft.com/office/drawing/2014/main" id="{679D7CDB-67E0-3536-32F4-5F03C7C0CC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763" y="214313"/>
            <a:ext cx="3286125" cy="4168775"/>
          </a:xfrm>
          <a:prstGeom prst="rect">
            <a:avLst/>
          </a:prstGeom>
          <a:noFill/>
          <a:ln w="38100">
            <a:solidFill>
              <a:srgbClr val="CC00CC"/>
            </a:solidFill>
            <a:miter lim="800000"/>
            <a:headEnd/>
            <a:tailEnd/>
          </a:ln>
          <a:extLst>
            <a:ext uri="{909E8E84-426E-40DD-AFC4-6F175D3DCCD1}">
              <a14:hiddenFill xmlns:a14="http://schemas.microsoft.com/office/drawing/2010/main">
                <a:solidFill>
                  <a:srgbClr val="FFFFFF"/>
                </a:solidFill>
              </a14:hiddenFill>
            </a:ext>
          </a:extLst>
        </p:spPr>
      </p:pic>
      <p:pic>
        <p:nvPicPr>
          <p:cNvPr id="8" name="Picture 2">
            <a:extLst>
              <a:ext uri="{FF2B5EF4-FFF2-40B4-BE49-F238E27FC236}">
                <a16:creationId xmlns:a16="http://schemas.microsoft.com/office/drawing/2014/main" id="{A31C1CB2-E15F-D21F-F95D-F4B7629F2E7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a:xfrm>
            <a:off x="4057651" y="423863"/>
            <a:ext cx="5846003" cy="1736725"/>
          </a:xfrm>
          <a:prstGeom prst="rect">
            <a:avLst/>
          </a:prstGeom>
          <a:noFill/>
        </p:spPr>
      </p:pic>
      <p:pic>
        <p:nvPicPr>
          <p:cNvPr id="9" name="Picture 3">
            <a:extLst>
              <a:ext uri="{FF2B5EF4-FFF2-40B4-BE49-F238E27FC236}">
                <a16:creationId xmlns:a16="http://schemas.microsoft.com/office/drawing/2014/main" id="{80C0BFBD-92AE-F156-1CA5-96D49C5526E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37474" y="422495"/>
            <a:ext cx="6048375" cy="1763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Box 10">
            <a:extLst>
              <a:ext uri="{FF2B5EF4-FFF2-40B4-BE49-F238E27FC236}">
                <a16:creationId xmlns:a16="http://schemas.microsoft.com/office/drawing/2014/main" id="{EF955E02-E31A-9039-529A-2B9C038AA767}"/>
              </a:ext>
            </a:extLst>
          </p:cNvPr>
          <p:cNvSpPr txBox="1"/>
          <p:nvPr/>
        </p:nvSpPr>
        <p:spPr>
          <a:xfrm>
            <a:off x="4057651" y="2374004"/>
            <a:ext cx="3286125" cy="2123658"/>
          </a:xfrm>
          <a:prstGeom prst="rect">
            <a:avLst/>
          </a:prstGeom>
          <a:noFill/>
        </p:spPr>
        <p:txBody>
          <a:bodyPr wrap="square">
            <a:spAutoFit/>
          </a:bodyPr>
          <a:lstStyle/>
          <a:p>
            <a:pPr eaLnBrk="1" hangingPunct="1">
              <a:spcBef>
                <a:spcPct val="0"/>
              </a:spcBef>
              <a:buFontTx/>
              <a:buNone/>
            </a:pPr>
            <a:r>
              <a:rPr lang="en-US" altLang="ru-RU" sz="4400" dirty="0">
                <a:latin typeface="Times New Roman" panose="02020603050405020304" pitchFamily="18" charset="0"/>
                <a:cs typeface="Times New Roman" panose="02020603050405020304" pitchFamily="18" charset="0"/>
              </a:rPr>
              <a:t>n</a:t>
            </a:r>
            <a:r>
              <a:rPr lang="en-US" altLang="ru-RU" sz="4400" dirty="0">
                <a:solidFill>
                  <a:srgbClr val="FF0066"/>
                </a:solidFill>
                <a:latin typeface="Times New Roman" panose="02020603050405020304" pitchFamily="18" charset="0"/>
                <a:cs typeface="Times New Roman" panose="02020603050405020304" pitchFamily="18" charset="0"/>
              </a:rPr>
              <a:t>a</a:t>
            </a:r>
            <a:r>
              <a:rPr lang="en-US" altLang="ru-RU" sz="4400" dirty="0">
                <a:latin typeface="Times New Roman" panose="02020603050405020304" pitchFamily="18" charset="0"/>
                <a:cs typeface="Times New Roman" panose="02020603050405020304" pitchFamily="18" charset="0"/>
              </a:rPr>
              <a:t>me</a:t>
            </a:r>
          </a:p>
          <a:p>
            <a:pPr eaLnBrk="1" hangingPunct="1">
              <a:spcBef>
                <a:spcPct val="0"/>
              </a:spcBef>
              <a:buFontTx/>
              <a:buNone/>
            </a:pPr>
            <a:r>
              <a:rPr lang="en-US" altLang="ru-RU" sz="4400" dirty="0">
                <a:latin typeface="Times New Roman" panose="02020603050405020304" pitchFamily="18" charset="0"/>
                <a:cs typeface="Times New Roman" panose="02020603050405020304" pitchFamily="18" charset="0"/>
              </a:rPr>
              <a:t>K</a:t>
            </a:r>
            <a:r>
              <a:rPr lang="en-US" altLang="ru-RU" sz="4400" dirty="0">
                <a:solidFill>
                  <a:srgbClr val="FF0066"/>
                </a:solidFill>
                <a:latin typeface="Times New Roman" panose="02020603050405020304" pitchFamily="18" charset="0"/>
                <a:cs typeface="Times New Roman" panose="02020603050405020304" pitchFamily="18" charset="0"/>
              </a:rPr>
              <a:t>a</a:t>
            </a:r>
            <a:r>
              <a:rPr lang="en-US" altLang="ru-RU" sz="4400" dirty="0">
                <a:latin typeface="Times New Roman" panose="02020603050405020304" pitchFamily="18" charset="0"/>
                <a:cs typeface="Times New Roman" panose="02020603050405020304" pitchFamily="18" charset="0"/>
              </a:rPr>
              <a:t>te</a:t>
            </a:r>
          </a:p>
          <a:p>
            <a:pPr eaLnBrk="1" hangingPunct="1">
              <a:spcBef>
                <a:spcPct val="0"/>
              </a:spcBef>
              <a:buFontTx/>
              <a:buNone/>
            </a:pPr>
            <a:r>
              <a:rPr lang="en-US" altLang="ru-RU" sz="4400" dirty="0">
                <a:latin typeface="Times New Roman" panose="02020603050405020304" pitchFamily="18" charset="0"/>
                <a:cs typeface="Times New Roman" panose="02020603050405020304" pitchFamily="18" charset="0"/>
              </a:rPr>
              <a:t>pl</a:t>
            </a:r>
            <a:r>
              <a:rPr lang="en-US" altLang="ru-RU" sz="4400" dirty="0">
                <a:solidFill>
                  <a:srgbClr val="FF0066"/>
                </a:solidFill>
                <a:latin typeface="Times New Roman" panose="02020603050405020304" pitchFamily="18" charset="0"/>
                <a:cs typeface="Times New Roman" panose="02020603050405020304" pitchFamily="18" charset="0"/>
              </a:rPr>
              <a:t>a</a:t>
            </a:r>
            <a:r>
              <a:rPr lang="en-US" altLang="ru-RU" sz="4400" dirty="0">
                <a:latin typeface="Times New Roman" panose="02020603050405020304" pitchFamily="18" charset="0"/>
                <a:cs typeface="Times New Roman" panose="02020603050405020304" pitchFamily="18" charset="0"/>
              </a:rPr>
              <a:t>ne</a:t>
            </a:r>
            <a:endParaRPr lang="ru-RU" altLang="ru-RU" sz="4400" dirty="0">
              <a:latin typeface="Times New Roman" panose="02020603050405020304" pitchFamily="18" charset="0"/>
              <a:cs typeface="Times New Roman" panose="02020603050405020304" pitchFamily="18" charset="0"/>
            </a:endParaRPr>
          </a:p>
        </p:txBody>
      </p:sp>
      <p:sp>
        <p:nvSpPr>
          <p:cNvPr id="13" name="TextBox 12">
            <a:extLst>
              <a:ext uri="{FF2B5EF4-FFF2-40B4-BE49-F238E27FC236}">
                <a16:creationId xmlns:a16="http://schemas.microsoft.com/office/drawing/2014/main" id="{BEF9439E-6E26-98AD-9AFF-F86FFE5A6151}"/>
              </a:ext>
            </a:extLst>
          </p:cNvPr>
          <p:cNvSpPr txBox="1"/>
          <p:nvPr/>
        </p:nvSpPr>
        <p:spPr>
          <a:xfrm>
            <a:off x="7771743" y="2374004"/>
            <a:ext cx="2603805" cy="2123658"/>
          </a:xfrm>
          <a:prstGeom prst="rect">
            <a:avLst/>
          </a:prstGeom>
          <a:noFill/>
        </p:spPr>
        <p:txBody>
          <a:bodyPr wrap="square">
            <a:spAutoFit/>
          </a:bodyPr>
          <a:lstStyle/>
          <a:p>
            <a:pPr eaLnBrk="1" hangingPunct="1">
              <a:spcBef>
                <a:spcPct val="0"/>
              </a:spcBef>
              <a:buFontTx/>
              <a:buNone/>
            </a:pPr>
            <a:r>
              <a:rPr lang="en-US" altLang="ru-RU" sz="4400" dirty="0">
                <a:solidFill>
                  <a:srgbClr val="FF0066"/>
                </a:solidFill>
                <a:latin typeface="Times New Roman" panose="02020603050405020304" pitchFamily="18" charset="0"/>
                <a:cs typeface="Times New Roman" panose="02020603050405020304" pitchFamily="18" charset="0"/>
              </a:rPr>
              <a:t>a</a:t>
            </a:r>
            <a:r>
              <a:rPr lang="en-US" altLang="ru-RU" sz="4400" dirty="0">
                <a:latin typeface="Times New Roman" panose="02020603050405020304" pitchFamily="18" charset="0"/>
                <a:cs typeface="Times New Roman" panose="02020603050405020304" pitchFamily="18" charset="0"/>
              </a:rPr>
              <a:t>nt</a:t>
            </a:r>
          </a:p>
          <a:p>
            <a:pPr eaLnBrk="1" hangingPunct="1">
              <a:spcBef>
                <a:spcPct val="0"/>
              </a:spcBef>
              <a:buFontTx/>
              <a:buNone/>
            </a:pPr>
            <a:r>
              <a:rPr lang="en-US" altLang="ru-RU" sz="4400" dirty="0">
                <a:latin typeface="Times New Roman" panose="02020603050405020304" pitchFamily="18" charset="0"/>
                <a:cs typeface="Times New Roman" panose="02020603050405020304" pitchFamily="18" charset="0"/>
              </a:rPr>
              <a:t>c</a:t>
            </a:r>
            <a:r>
              <a:rPr lang="en-US" altLang="ru-RU" sz="4400" dirty="0">
                <a:solidFill>
                  <a:srgbClr val="FF0066"/>
                </a:solidFill>
                <a:latin typeface="Times New Roman" panose="02020603050405020304" pitchFamily="18" charset="0"/>
                <a:cs typeface="Times New Roman" panose="02020603050405020304" pitchFamily="18" charset="0"/>
              </a:rPr>
              <a:t>a</a:t>
            </a:r>
            <a:r>
              <a:rPr lang="en-US" altLang="ru-RU" sz="4400" dirty="0">
                <a:latin typeface="Times New Roman" panose="02020603050405020304" pitchFamily="18" charset="0"/>
                <a:cs typeface="Times New Roman" panose="02020603050405020304" pitchFamily="18" charset="0"/>
              </a:rPr>
              <a:t>n</a:t>
            </a:r>
            <a:r>
              <a:rPr lang="ru-RU" altLang="ru-RU" sz="4400" dirty="0">
                <a:latin typeface="Times New Roman" panose="02020603050405020304" pitchFamily="18" charset="0"/>
                <a:cs typeface="Times New Roman" panose="02020603050405020304" pitchFamily="18" charset="0"/>
              </a:rPr>
              <a:t> </a:t>
            </a:r>
            <a:endParaRPr lang="en-US" altLang="ru-RU" sz="4400" dirty="0">
              <a:latin typeface="Times New Roman" panose="02020603050405020304" pitchFamily="18" charset="0"/>
              <a:cs typeface="Times New Roman" panose="02020603050405020304" pitchFamily="18" charset="0"/>
            </a:endParaRPr>
          </a:p>
          <a:p>
            <a:pPr eaLnBrk="1" hangingPunct="1">
              <a:spcBef>
                <a:spcPct val="0"/>
              </a:spcBef>
              <a:buFontTx/>
              <a:buNone/>
            </a:pPr>
            <a:r>
              <a:rPr lang="en-US" altLang="ru-RU" sz="4400" dirty="0">
                <a:latin typeface="Times New Roman" panose="02020603050405020304" pitchFamily="18" charset="0"/>
                <a:cs typeface="Times New Roman" panose="02020603050405020304" pitchFamily="18" charset="0"/>
              </a:rPr>
              <a:t>th</a:t>
            </a:r>
            <a:r>
              <a:rPr lang="en-US" altLang="ru-RU" sz="4400" dirty="0">
                <a:solidFill>
                  <a:srgbClr val="FF0066"/>
                </a:solidFill>
                <a:latin typeface="Times New Roman" panose="02020603050405020304" pitchFamily="18" charset="0"/>
                <a:cs typeface="Times New Roman" panose="02020603050405020304" pitchFamily="18" charset="0"/>
              </a:rPr>
              <a:t>a</a:t>
            </a:r>
            <a:r>
              <a:rPr lang="en-US" altLang="ru-RU" sz="4400" dirty="0">
                <a:latin typeface="Times New Roman" panose="02020603050405020304" pitchFamily="18" charset="0"/>
                <a:cs typeface="Times New Roman" panose="02020603050405020304" pitchFamily="18" charset="0"/>
              </a:rPr>
              <a:t>nk</a:t>
            </a:r>
            <a:endParaRPr lang="ru-RU" altLang="ru-RU" sz="4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20340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fltVal val="0"/>
                                          </p:val>
                                        </p:tav>
                                        <p:tav tm="100000">
                                          <p:val>
                                            <p:strVal val="#ppt_w"/>
                                          </p:val>
                                        </p:tav>
                                      </p:tavLst>
                                    </p:anim>
                                    <p:anim calcmode="lin" valueType="num">
                                      <p:cBhvr>
                                        <p:cTn id="15" dur="500" fill="hold"/>
                                        <p:tgtEl>
                                          <p:spTgt spid="9"/>
                                        </p:tgtEl>
                                        <p:attrNameLst>
                                          <p:attrName>ppt_h</p:attrName>
                                        </p:attrNameLst>
                                      </p:cBhvr>
                                      <p:tavLst>
                                        <p:tav tm="0">
                                          <p:val>
                                            <p:fltVal val="0"/>
                                          </p:val>
                                        </p:tav>
                                        <p:tav tm="100000">
                                          <p:val>
                                            <p:strVal val="#ppt_h"/>
                                          </p:val>
                                        </p:tav>
                                      </p:tavLst>
                                    </p:anim>
                                    <p:animEffect transition="in" filter="fade">
                                      <p:cBhvr>
                                        <p:cTn id="1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5593791-E591-2AC7-2859-05F96A7D9C03}"/>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AEE0C2BA-3ED2-FF78-F02A-00F40936463E}"/>
              </a:ext>
            </a:extLst>
          </p:cNvPr>
          <p:cNvSpPr>
            <a:spLocks noGrp="1"/>
          </p:cNvSpPr>
          <p:nvPr>
            <p:ph idx="1"/>
          </p:nvPr>
        </p:nvSpPr>
        <p:spPr/>
        <p:txBody>
          <a:bodyPr/>
          <a:lstStyle/>
          <a:p>
            <a:endParaRPr lang="ru-RU"/>
          </a:p>
        </p:txBody>
      </p:sp>
      <p:pic>
        <p:nvPicPr>
          <p:cNvPr id="4" name="Объект 4">
            <a:extLst>
              <a:ext uri="{FF2B5EF4-FFF2-40B4-BE49-F238E27FC236}">
                <a16:creationId xmlns:a16="http://schemas.microsoft.com/office/drawing/2014/main" id="{F2A8B2D9-A1D3-9E3F-6B1C-14CB66F159BF}"/>
              </a:ext>
            </a:extLst>
          </p:cNvPr>
          <p:cNvPicPr>
            <a:picLocks noChangeAspect="1"/>
          </p:cNvPicPr>
          <p:nvPr/>
        </p:nvPicPr>
        <p:blipFill rotWithShape="1">
          <a:blip r:embed="rId2">
            <a:extLst>
              <a:ext uri="{28A0092B-C50C-407E-A947-70E740481C1C}">
                <a14:useLocalDpi xmlns:a14="http://schemas.microsoft.com/office/drawing/2010/main" val="0"/>
              </a:ext>
            </a:extLst>
          </a:blip>
          <a:srcRect l="936" t="2051" r="18885" b="2359"/>
          <a:stretch/>
        </p:blipFill>
        <p:spPr>
          <a:xfrm>
            <a:off x="140676" y="140676"/>
            <a:ext cx="11887201" cy="6555545"/>
          </a:xfrm>
          <a:prstGeom prst="rect">
            <a:avLst/>
          </a:prstGeom>
        </p:spPr>
      </p:pic>
      <p:pic>
        <p:nvPicPr>
          <p:cNvPr id="5" name="Picture 2" descr="http://www.englishforkids.ru/abcpic/bt1.jpg">
            <a:extLst>
              <a:ext uri="{FF2B5EF4-FFF2-40B4-BE49-F238E27FC236}">
                <a16:creationId xmlns:a16="http://schemas.microsoft.com/office/drawing/2014/main" id="{C3C00D11-7591-0B3F-7C32-9348268C685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750" y="285750"/>
            <a:ext cx="3286125" cy="4138613"/>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pic>
      <p:pic>
        <p:nvPicPr>
          <p:cNvPr id="6" name="Picture 2">
            <a:extLst>
              <a:ext uri="{FF2B5EF4-FFF2-40B4-BE49-F238E27FC236}">
                <a16:creationId xmlns:a16="http://schemas.microsoft.com/office/drawing/2014/main" id="{EFA0203A-B251-9F45-A40D-F0417F07C3B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a:xfrm>
            <a:off x="4838700" y="681037"/>
            <a:ext cx="7067550" cy="1662113"/>
          </a:xfrm>
          <a:prstGeom prst="rect">
            <a:avLst/>
          </a:prstGeom>
          <a:noFill/>
        </p:spPr>
      </p:pic>
      <p:sp>
        <p:nvSpPr>
          <p:cNvPr id="8" name="TextBox 7">
            <a:extLst>
              <a:ext uri="{FF2B5EF4-FFF2-40B4-BE49-F238E27FC236}">
                <a16:creationId xmlns:a16="http://schemas.microsoft.com/office/drawing/2014/main" id="{754D5EB1-ABC6-B4DA-CA54-16546ED9C0E7}"/>
              </a:ext>
            </a:extLst>
          </p:cNvPr>
          <p:cNvSpPr txBox="1"/>
          <p:nvPr/>
        </p:nvSpPr>
        <p:spPr>
          <a:xfrm>
            <a:off x="5134707" y="2689498"/>
            <a:ext cx="4062045" cy="2123658"/>
          </a:xfrm>
          <a:prstGeom prst="rect">
            <a:avLst/>
          </a:prstGeom>
          <a:noFill/>
        </p:spPr>
        <p:txBody>
          <a:bodyPr wrap="square">
            <a:spAutoFit/>
          </a:bodyPr>
          <a:lstStyle/>
          <a:p>
            <a:pPr eaLnBrk="1" hangingPunct="1">
              <a:defRPr/>
            </a:pPr>
            <a:r>
              <a:rPr lang="en-US" sz="4400" dirty="0">
                <a:solidFill>
                  <a:schemeClr val="accent6"/>
                </a:solidFill>
                <a:latin typeface="Times New Roman" panose="02020603050405020304" pitchFamily="18" charset="0"/>
                <a:cs typeface="Times New Roman" panose="02020603050405020304" pitchFamily="18" charset="0"/>
              </a:rPr>
              <a:t>b</a:t>
            </a:r>
            <a:r>
              <a:rPr lang="en-US" sz="4400" dirty="0">
                <a:latin typeface="Times New Roman" panose="02020603050405020304" pitchFamily="18" charset="0"/>
                <a:cs typeface="Times New Roman" panose="02020603050405020304" pitchFamily="18" charset="0"/>
              </a:rPr>
              <a:t>ed </a:t>
            </a:r>
          </a:p>
          <a:p>
            <a:pPr eaLnBrk="1" hangingPunct="1">
              <a:defRPr/>
            </a:pPr>
            <a:r>
              <a:rPr lang="en-US" sz="4400" dirty="0">
                <a:solidFill>
                  <a:schemeClr val="accent6"/>
                </a:solidFill>
                <a:latin typeface="Times New Roman" panose="02020603050405020304" pitchFamily="18" charset="0"/>
                <a:cs typeface="Times New Roman" panose="02020603050405020304" pitchFamily="18" charset="0"/>
              </a:rPr>
              <a:t>b</a:t>
            </a:r>
            <a:r>
              <a:rPr lang="en-US" sz="4400" dirty="0">
                <a:latin typeface="Times New Roman" panose="02020603050405020304" pitchFamily="18" charset="0"/>
                <a:cs typeface="Times New Roman" panose="02020603050405020304" pitchFamily="18" charset="0"/>
              </a:rPr>
              <a:t>ake</a:t>
            </a:r>
          </a:p>
          <a:p>
            <a:pPr eaLnBrk="1" hangingPunct="1">
              <a:defRPr/>
            </a:pPr>
            <a:r>
              <a:rPr lang="en-US" sz="4400" dirty="0">
                <a:solidFill>
                  <a:schemeClr val="accent6"/>
                </a:solidFill>
                <a:latin typeface="Times New Roman" panose="02020603050405020304" pitchFamily="18" charset="0"/>
                <a:cs typeface="Times New Roman" panose="02020603050405020304" pitchFamily="18" charset="0"/>
              </a:rPr>
              <a:t>b</a:t>
            </a:r>
            <a:r>
              <a:rPr lang="en-US" sz="4400" dirty="0">
                <a:latin typeface="Times New Roman" panose="02020603050405020304" pitchFamily="18" charset="0"/>
                <a:cs typeface="Times New Roman" panose="02020603050405020304" pitchFamily="18" charset="0"/>
              </a:rPr>
              <a:t>ig</a:t>
            </a:r>
            <a:endParaRPr lang="ru-RU" sz="4400" dirty="0">
              <a:solidFill>
                <a:schemeClr val="accent6"/>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47548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3A83A4C-7E94-FA3E-30AD-9B9FE71AC437}"/>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8DFF5DD1-E3AA-04AD-FDE4-8227D71128B9}"/>
              </a:ext>
            </a:extLst>
          </p:cNvPr>
          <p:cNvSpPr>
            <a:spLocks noGrp="1"/>
          </p:cNvSpPr>
          <p:nvPr>
            <p:ph idx="1"/>
          </p:nvPr>
        </p:nvSpPr>
        <p:spPr/>
        <p:txBody>
          <a:bodyPr/>
          <a:lstStyle/>
          <a:p>
            <a:endParaRPr lang="ru-RU"/>
          </a:p>
        </p:txBody>
      </p:sp>
      <p:pic>
        <p:nvPicPr>
          <p:cNvPr id="4" name="Объект 4">
            <a:extLst>
              <a:ext uri="{FF2B5EF4-FFF2-40B4-BE49-F238E27FC236}">
                <a16:creationId xmlns:a16="http://schemas.microsoft.com/office/drawing/2014/main" id="{83BDAFAE-7C47-13CE-590B-8CB7CF05624E}"/>
              </a:ext>
            </a:extLst>
          </p:cNvPr>
          <p:cNvPicPr>
            <a:picLocks noChangeAspect="1"/>
          </p:cNvPicPr>
          <p:nvPr/>
        </p:nvPicPr>
        <p:blipFill rotWithShape="1">
          <a:blip r:embed="rId2">
            <a:extLst>
              <a:ext uri="{28A0092B-C50C-407E-A947-70E740481C1C}">
                <a14:useLocalDpi xmlns:a14="http://schemas.microsoft.com/office/drawing/2010/main" val="0"/>
              </a:ext>
            </a:extLst>
          </a:blip>
          <a:srcRect l="1496" t="1845" r="19000" b="2154"/>
          <a:stretch/>
        </p:blipFill>
        <p:spPr>
          <a:xfrm>
            <a:off x="225083" y="126609"/>
            <a:ext cx="11830930" cy="6583680"/>
          </a:xfrm>
          <a:prstGeom prst="rect">
            <a:avLst/>
          </a:prstGeom>
        </p:spPr>
      </p:pic>
      <p:pic>
        <p:nvPicPr>
          <p:cNvPr id="5" name="Picture 2" descr="азбука С">
            <a:extLst>
              <a:ext uri="{FF2B5EF4-FFF2-40B4-BE49-F238E27FC236}">
                <a16:creationId xmlns:a16="http://schemas.microsoft.com/office/drawing/2014/main" id="{14764A22-BFA7-D7F9-ACF3-58AA3900028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625" y="928688"/>
            <a:ext cx="3071813" cy="3860800"/>
          </a:xfrm>
          <a:prstGeom prst="rect">
            <a:avLst/>
          </a:prstGeom>
          <a:noFill/>
          <a:ln w="38100">
            <a:solidFill>
              <a:srgbClr val="FF9900"/>
            </a:solidFill>
            <a:miter lim="800000"/>
            <a:headEnd/>
            <a:tailEnd/>
          </a:ln>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5A44155C-3CDA-D030-8EB2-A2A57775A045}"/>
              </a:ext>
            </a:extLst>
          </p:cNvPr>
          <p:cNvSpPr txBox="1"/>
          <p:nvPr/>
        </p:nvSpPr>
        <p:spPr>
          <a:xfrm>
            <a:off x="4774407" y="681037"/>
            <a:ext cx="3071812" cy="1569660"/>
          </a:xfrm>
          <a:prstGeom prst="rect">
            <a:avLst/>
          </a:prstGeom>
          <a:noFill/>
        </p:spPr>
        <p:txBody>
          <a:bodyPr wrap="square">
            <a:spAutoFit/>
          </a:bodyPr>
          <a:lstStyle/>
          <a:p>
            <a:pPr eaLnBrk="1" hangingPunct="1">
              <a:spcBef>
                <a:spcPct val="0"/>
              </a:spcBef>
              <a:buFontTx/>
              <a:buNone/>
            </a:pPr>
            <a:r>
              <a:rPr lang="ru-RU" altLang="ru-RU" sz="9600" b="1" dirty="0">
                <a:latin typeface="Times New Roman" panose="02020603050405020304" pitchFamily="18" charset="0"/>
                <a:cs typeface="Times New Roman" panose="02020603050405020304" pitchFamily="18" charset="0"/>
              </a:rPr>
              <a:t>[</a:t>
            </a:r>
            <a:r>
              <a:rPr lang="en-US" altLang="ru-RU" sz="9600" b="1" dirty="0">
                <a:latin typeface="Times New Roman" panose="02020603050405020304" pitchFamily="18" charset="0"/>
                <a:cs typeface="Times New Roman" panose="02020603050405020304" pitchFamily="18" charset="0"/>
              </a:rPr>
              <a:t>k</a:t>
            </a:r>
            <a:r>
              <a:rPr lang="ru-RU" altLang="ru-RU" sz="9600" b="1" dirty="0">
                <a:latin typeface="Times New Roman" panose="02020603050405020304" pitchFamily="18" charset="0"/>
                <a:cs typeface="Times New Roman" panose="02020603050405020304" pitchFamily="18" charset="0"/>
              </a:rPr>
              <a:t>]</a:t>
            </a:r>
            <a:endParaRPr lang="ru-RU" altLang="ru-RU" sz="9600" dirty="0"/>
          </a:p>
        </p:txBody>
      </p:sp>
      <p:sp>
        <p:nvSpPr>
          <p:cNvPr id="9" name="TextBox 8">
            <a:extLst>
              <a:ext uri="{FF2B5EF4-FFF2-40B4-BE49-F238E27FC236}">
                <a16:creationId xmlns:a16="http://schemas.microsoft.com/office/drawing/2014/main" id="{F2A67026-51A7-948F-E4BF-6CE7F7CBCC3E}"/>
              </a:ext>
            </a:extLst>
          </p:cNvPr>
          <p:cNvSpPr txBox="1"/>
          <p:nvPr/>
        </p:nvSpPr>
        <p:spPr>
          <a:xfrm>
            <a:off x="7846218" y="681037"/>
            <a:ext cx="2029301" cy="1569660"/>
          </a:xfrm>
          <a:prstGeom prst="rect">
            <a:avLst/>
          </a:prstGeom>
          <a:noFill/>
        </p:spPr>
        <p:txBody>
          <a:bodyPr wrap="square">
            <a:spAutoFit/>
          </a:bodyPr>
          <a:lstStyle/>
          <a:p>
            <a:pPr eaLnBrk="1" hangingPunct="1">
              <a:spcBef>
                <a:spcPct val="0"/>
              </a:spcBef>
              <a:buFontTx/>
              <a:buNone/>
            </a:pPr>
            <a:r>
              <a:rPr lang="ru-RU" altLang="ru-RU" sz="9600" b="1" dirty="0">
                <a:latin typeface="Times New Roman" panose="02020603050405020304" pitchFamily="18" charset="0"/>
                <a:cs typeface="Times New Roman" panose="02020603050405020304" pitchFamily="18" charset="0"/>
              </a:rPr>
              <a:t>[</a:t>
            </a:r>
            <a:r>
              <a:rPr lang="en-US" altLang="ru-RU" sz="9600" b="1" dirty="0">
                <a:latin typeface="Times New Roman" panose="02020603050405020304" pitchFamily="18" charset="0"/>
                <a:cs typeface="Times New Roman" panose="02020603050405020304" pitchFamily="18" charset="0"/>
              </a:rPr>
              <a:t>s</a:t>
            </a:r>
            <a:r>
              <a:rPr lang="ru-RU" altLang="ru-RU" sz="9600" b="1" dirty="0">
                <a:latin typeface="Times New Roman" panose="02020603050405020304" pitchFamily="18" charset="0"/>
                <a:cs typeface="Times New Roman" panose="02020603050405020304" pitchFamily="18" charset="0"/>
              </a:rPr>
              <a:t>]</a:t>
            </a:r>
            <a:endParaRPr lang="ru-RU" altLang="ru-RU" sz="9600" dirty="0"/>
          </a:p>
        </p:txBody>
      </p:sp>
      <p:sp>
        <p:nvSpPr>
          <p:cNvPr id="11" name="TextBox 10">
            <a:extLst>
              <a:ext uri="{FF2B5EF4-FFF2-40B4-BE49-F238E27FC236}">
                <a16:creationId xmlns:a16="http://schemas.microsoft.com/office/drawing/2014/main" id="{1B9841F1-DD56-F33A-0CE6-211EF84DC4E3}"/>
              </a:ext>
            </a:extLst>
          </p:cNvPr>
          <p:cNvSpPr txBox="1"/>
          <p:nvPr/>
        </p:nvSpPr>
        <p:spPr>
          <a:xfrm>
            <a:off x="7584282" y="2066217"/>
            <a:ext cx="3071812" cy="769441"/>
          </a:xfrm>
          <a:prstGeom prst="rect">
            <a:avLst/>
          </a:prstGeom>
          <a:noFill/>
        </p:spPr>
        <p:txBody>
          <a:bodyPr wrap="square">
            <a:spAutoFit/>
          </a:bodyPr>
          <a:lstStyle/>
          <a:p>
            <a:r>
              <a:rPr lang="ru-RU" altLang="ru-RU" sz="4400" dirty="0">
                <a:latin typeface="Times New Roman" panose="02020603050405020304" pitchFamily="18" charset="0"/>
                <a:cs typeface="Times New Roman" panose="02020603050405020304" pitchFamily="18" charset="0"/>
              </a:rPr>
              <a:t>перед </a:t>
            </a:r>
            <a:r>
              <a:rPr lang="en-US" altLang="ru-RU" sz="4400" dirty="0" err="1">
                <a:solidFill>
                  <a:srgbClr val="FF0000"/>
                </a:solidFill>
                <a:latin typeface="Times New Roman" panose="02020603050405020304" pitchFamily="18" charset="0"/>
                <a:cs typeface="Times New Roman" panose="02020603050405020304" pitchFamily="18" charset="0"/>
              </a:rPr>
              <a:t>e</a:t>
            </a:r>
            <a:r>
              <a:rPr lang="en-US" altLang="ru-RU" sz="4400" dirty="0" err="1">
                <a:latin typeface="Times New Roman" panose="02020603050405020304" pitchFamily="18" charset="0"/>
                <a:cs typeface="Times New Roman" panose="02020603050405020304" pitchFamily="18" charset="0"/>
              </a:rPr>
              <a:t>,</a:t>
            </a:r>
            <a:r>
              <a:rPr lang="en-US" altLang="ru-RU" sz="4400" dirty="0" err="1">
                <a:solidFill>
                  <a:srgbClr val="FF0000"/>
                </a:solidFill>
                <a:latin typeface="Times New Roman" panose="02020603050405020304" pitchFamily="18" charset="0"/>
                <a:cs typeface="Times New Roman" panose="02020603050405020304" pitchFamily="18" charset="0"/>
              </a:rPr>
              <a:t>i</a:t>
            </a:r>
            <a:r>
              <a:rPr lang="en-US" altLang="ru-RU" sz="4400" dirty="0" err="1">
                <a:latin typeface="Times New Roman" panose="02020603050405020304" pitchFamily="18" charset="0"/>
                <a:cs typeface="Times New Roman" panose="02020603050405020304" pitchFamily="18" charset="0"/>
              </a:rPr>
              <a:t>,</a:t>
            </a:r>
            <a:r>
              <a:rPr lang="en-US" altLang="ru-RU" sz="4400" dirty="0" err="1">
                <a:solidFill>
                  <a:srgbClr val="FF0000"/>
                </a:solidFill>
                <a:latin typeface="Times New Roman" panose="02020603050405020304" pitchFamily="18" charset="0"/>
                <a:cs typeface="Times New Roman" panose="02020603050405020304" pitchFamily="18" charset="0"/>
              </a:rPr>
              <a:t>y</a:t>
            </a:r>
            <a:endParaRPr lang="ru-RU" sz="4400" dirty="0">
              <a:latin typeface="Times New Roman" panose="02020603050405020304" pitchFamily="18" charset="0"/>
              <a:cs typeface="Times New Roman" panose="02020603050405020304" pitchFamily="18" charset="0"/>
            </a:endParaRPr>
          </a:p>
        </p:txBody>
      </p:sp>
      <p:sp>
        <p:nvSpPr>
          <p:cNvPr id="13" name="TextBox 12">
            <a:extLst>
              <a:ext uri="{FF2B5EF4-FFF2-40B4-BE49-F238E27FC236}">
                <a16:creationId xmlns:a16="http://schemas.microsoft.com/office/drawing/2014/main" id="{5E167CFC-6B5F-E8F5-1274-D64626D10214}"/>
              </a:ext>
            </a:extLst>
          </p:cNvPr>
          <p:cNvSpPr txBox="1"/>
          <p:nvPr/>
        </p:nvSpPr>
        <p:spPr>
          <a:xfrm>
            <a:off x="4774407" y="2668312"/>
            <a:ext cx="1707447" cy="2123658"/>
          </a:xfrm>
          <a:prstGeom prst="rect">
            <a:avLst/>
          </a:prstGeom>
          <a:noFill/>
        </p:spPr>
        <p:txBody>
          <a:bodyPr wrap="square">
            <a:spAutoFit/>
          </a:bodyPr>
          <a:lstStyle/>
          <a:p>
            <a:pPr eaLnBrk="1" hangingPunct="1">
              <a:defRPr/>
            </a:pPr>
            <a:r>
              <a:rPr lang="en-US" sz="4400" dirty="0">
                <a:solidFill>
                  <a:schemeClr val="accent2"/>
                </a:solidFill>
                <a:latin typeface="Times New Roman" panose="02020603050405020304" pitchFamily="18" charset="0"/>
                <a:cs typeface="Times New Roman" panose="02020603050405020304" pitchFamily="18" charset="0"/>
              </a:rPr>
              <a:t>c</a:t>
            </a:r>
            <a:r>
              <a:rPr lang="en-US" sz="4400" dirty="0">
                <a:latin typeface="Times New Roman" panose="02020603050405020304" pitchFamily="18" charset="0"/>
                <a:cs typeface="Times New Roman" panose="02020603050405020304" pitchFamily="18" charset="0"/>
              </a:rPr>
              <a:t>at</a:t>
            </a:r>
          </a:p>
          <a:p>
            <a:pPr eaLnBrk="1" hangingPunct="1">
              <a:defRPr/>
            </a:pPr>
            <a:r>
              <a:rPr lang="en-US" sz="4400" dirty="0">
                <a:solidFill>
                  <a:schemeClr val="accent2"/>
                </a:solidFill>
                <a:latin typeface="Times New Roman" panose="02020603050405020304" pitchFamily="18" charset="0"/>
                <a:cs typeface="Times New Roman" panose="02020603050405020304" pitchFamily="18" charset="0"/>
              </a:rPr>
              <a:t>c</a:t>
            </a:r>
            <a:r>
              <a:rPr lang="en-US" sz="4400" dirty="0">
                <a:latin typeface="Times New Roman" panose="02020603050405020304" pitchFamily="18" charset="0"/>
                <a:cs typeface="Times New Roman" panose="02020603050405020304" pitchFamily="18" charset="0"/>
              </a:rPr>
              <a:t>lever</a:t>
            </a:r>
          </a:p>
          <a:p>
            <a:pPr eaLnBrk="1" hangingPunct="1">
              <a:defRPr/>
            </a:pPr>
            <a:r>
              <a:rPr lang="en-US" sz="4400" dirty="0">
                <a:latin typeface="Times New Roman" panose="02020603050405020304" pitchFamily="18" charset="0"/>
                <a:cs typeface="Times New Roman" panose="02020603050405020304" pitchFamily="18" charset="0"/>
              </a:rPr>
              <a:t>do</a:t>
            </a:r>
            <a:r>
              <a:rPr lang="en-US" sz="4400" dirty="0">
                <a:solidFill>
                  <a:schemeClr val="accent2"/>
                </a:solidFill>
                <a:latin typeface="Times New Roman" panose="02020603050405020304" pitchFamily="18" charset="0"/>
                <a:cs typeface="Times New Roman" panose="02020603050405020304" pitchFamily="18" charset="0"/>
              </a:rPr>
              <a:t>c</a:t>
            </a:r>
            <a:r>
              <a:rPr lang="en-US" sz="4400" dirty="0">
                <a:latin typeface="Times New Roman" panose="02020603050405020304" pitchFamily="18" charset="0"/>
                <a:cs typeface="Times New Roman" panose="02020603050405020304" pitchFamily="18" charset="0"/>
              </a:rPr>
              <a:t>tor</a:t>
            </a:r>
          </a:p>
        </p:txBody>
      </p:sp>
      <p:sp>
        <p:nvSpPr>
          <p:cNvPr id="15" name="TextBox 14">
            <a:extLst>
              <a:ext uri="{FF2B5EF4-FFF2-40B4-BE49-F238E27FC236}">
                <a16:creationId xmlns:a16="http://schemas.microsoft.com/office/drawing/2014/main" id="{2D568BF3-10C1-32FD-095C-3ABE214B13C3}"/>
              </a:ext>
            </a:extLst>
          </p:cNvPr>
          <p:cNvSpPr txBox="1"/>
          <p:nvPr/>
        </p:nvSpPr>
        <p:spPr>
          <a:xfrm>
            <a:off x="7867905" y="2689498"/>
            <a:ext cx="1707447" cy="2123658"/>
          </a:xfrm>
          <a:prstGeom prst="rect">
            <a:avLst/>
          </a:prstGeom>
          <a:noFill/>
        </p:spPr>
        <p:txBody>
          <a:bodyPr wrap="square">
            <a:spAutoFit/>
          </a:bodyPr>
          <a:lstStyle/>
          <a:p>
            <a:pPr eaLnBrk="1" hangingPunct="1">
              <a:defRPr/>
            </a:pPr>
            <a:r>
              <a:rPr lang="en-US" sz="4400" dirty="0">
                <a:latin typeface="Times New Roman" panose="02020603050405020304" pitchFamily="18" charset="0"/>
                <a:cs typeface="Times New Roman" panose="02020603050405020304" pitchFamily="18" charset="0"/>
              </a:rPr>
              <a:t>ni</a:t>
            </a:r>
            <a:r>
              <a:rPr lang="en-US" sz="4400" dirty="0">
                <a:solidFill>
                  <a:schemeClr val="accent2"/>
                </a:solidFill>
                <a:latin typeface="Times New Roman" panose="02020603050405020304" pitchFamily="18" charset="0"/>
                <a:cs typeface="Times New Roman" panose="02020603050405020304" pitchFamily="18" charset="0"/>
              </a:rPr>
              <a:t>c</a:t>
            </a:r>
            <a:r>
              <a:rPr lang="en-US" sz="4400" dirty="0">
                <a:latin typeface="Times New Roman" panose="02020603050405020304" pitchFamily="18" charset="0"/>
                <a:cs typeface="Times New Roman" panose="02020603050405020304" pitchFamily="18" charset="0"/>
              </a:rPr>
              <a:t>e</a:t>
            </a:r>
          </a:p>
          <a:p>
            <a:pPr eaLnBrk="1" hangingPunct="1">
              <a:defRPr/>
            </a:pPr>
            <a:r>
              <a:rPr lang="en-US" sz="4400" dirty="0">
                <a:solidFill>
                  <a:schemeClr val="accent2"/>
                </a:solidFill>
                <a:latin typeface="Times New Roman" panose="02020603050405020304" pitchFamily="18" charset="0"/>
                <a:cs typeface="Times New Roman" panose="02020603050405020304" pitchFamily="18" charset="0"/>
              </a:rPr>
              <a:t>c</a:t>
            </a:r>
            <a:r>
              <a:rPr lang="en-US" sz="4400" dirty="0">
                <a:latin typeface="Times New Roman" panose="02020603050405020304" pitchFamily="18" charset="0"/>
                <a:cs typeface="Times New Roman" panose="02020603050405020304" pitchFamily="18" charset="0"/>
              </a:rPr>
              <a:t>ity</a:t>
            </a:r>
          </a:p>
          <a:p>
            <a:pPr eaLnBrk="1" hangingPunct="1">
              <a:defRPr/>
            </a:pPr>
            <a:r>
              <a:rPr lang="ru-RU" sz="4400" dirty="0">
                <a:solidFill>
                  <a:schemeClr val="accent2"/>
                </a:solidFill>
                <a:latin typeface="Times New Roman" panose="02020603050405020304" pitchFamily="18" charset="0"/>
                <a:cs typeface="Times New Roman" panose="02020603050405020304" pitchFamily="18" charset="0"/>
              </a:rPr>
              <a:t>С</a:t>
            </a:r>
            <a:r>
              <a:rPr lang="en-US" sz="4400" dirty="0">
                <a:latin typeface="Times New Roman" panose="02020603050405020304" pitchFamily="18" charset="0"/>
                <a:cs typeface="Times New Roman" panose="02020603050405020304" pitchFamily="18" charset="0"/>
              </a:rPr>
              <a:t>y</a:t>
            </a:r>
            <a:endParaRPr lang="ru-RU" sz="4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630085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2DB4D18-1986-E5D5-62A7-401F24821771}"/>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2AF6D36F-C3F2-6780-F4F6-E150E5FCF74F}"/>
              </a:ext>
            </a:extLst>
          </p:cNvPr>
          <p:cNvSpPr>
            <a:spLocks noGrp="1"/>
          </p:cNvSpPr>
          <p:nvPr>
            <p:ph idx="1"/>
          </p:nvPr>
        </p:nvSpPr>
        <p:spPr/>
        <p:txBody>
          <a:bodyPr/>
          <a:lstStyle/>
          <a:p>
            <a:endParaRPr lang="ru-RU"/>
          </a:p>
        </p:txBody>
      </p:sp>
      <p:pic>
        <p:nvPicPr>
          <p:cNvPr id="4" name="Объект 4">
            <a:extLst>
              <a:ext uri="{FF2B5EF4-FFF2-40B4-BE49-F238E27FC236}">
                <a16:creationId xmlns:a16="http://schemas.microsoft.com/office/drawing/2014/main" id="{F35AB695-8385-2187-D2DB-BF7F3EC9D751}"/>
              </a:ext>
            </a:extLst>
          </p:cNvPr>
          <p:cNvPicPr>
            <a:picLocks noChangeAspect="1"/>
          </p:cNvPicPr>
          <p:nvPr/>
        </p:nvPicPr>
        <p:blipFill rotWithShape="1">
          <a:blip r:embed="rId2">
            <a:extLst>
              <a:ext uri="{28A0092B-C50C-407E-A947-70E740481C1C}">
                <a14:useLocalDpi xmlns:a14="http://schemas.microsoft.com/office/drawing/2010/main" val="0"/>
              </a:ext>
            </a:extLst>
          </a:blip>
          <a:srcRect l="1207" t="2255" r="19577" b="2154"/>
          <a:stretch/>
        </p:blipFill>
        <p:spPr>
          <a:xfrm>
            <a:off x="182880" y="154745"/>
            <a:ext cx="11859065" cy="6555544"/>
          </a:xfrm>
          <a:prstGeom prst="rect">
            <a:avLst/>
          </a:prstGeom>
        </p:spPr>
      </p:pic>
      <p:pic>
        <p:nvPicPr>
          <p:cNvPr id="5" name="Picture 2" descr="http://www.englishforkids.ru/abcpic/dt.jpg">
            <a:extLst>
              <a:ext uri="{FF2B5EF4-FFF2-40B4-BE49-F238E27FC236}">
                <a16:creationId xmlns:a16="http://schemas.microsoft.com/office/drawing/2014/main" id="{295C81F1-4478-9E44-8D1C-6CD0872ABB4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750" y="714375"/>
            <a:ext cx="3357563" cy="4357688"/>
          </a:xfrm>
          <a:prstGeom prst="rect">
            <a:avLst/>
          </a:prstGeom>
          <a:noFill/>
          <a:ln w="38100">
            <a:solidFill>
              <a:srgbClr val="C00000"/>
            </a:solidFill>
            <a:miter lim="800000"/>
            <a:headEnd/>
            <a:tailEnd/>
          </a:ln>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38995783-5CE8-9430-CF72-7284665E8738}"/>
              </a:ext>
            </a:extLst>
          </p:cNvPr>
          <p:cNvSpPr txBox="1"/>
          <p:nvPr/>
        </p:nvSpPr>
        <p:spPr>
          <a:xfrm>
            <a:off x="5738668" y="714375"/>
            <a:ext cx="2810021" cy="1569660"/>
          </a:xfrm>
          <a:prstGeom prst="rect">
            <a:avLst/>
          </a:prstGeom>
          <a:noFill/>
        </p:spPr>
        <p:txBody>
          <a:bodyPr wrap="square">
            <a:spAutoFit/>
          </a:bodyPr>
          <a:lstStyle/>
          <a:p>
            <a:pPr eaLnBrk="1" hangingPunct="1">
              <a:spcBef>
                <a:spcPct val="0"/>
              </a:spcBef>
              <a:buFontTx/>
              <a:buNone/>
            </a:pPr>
            <a:r>
              <a:rPr lang="ru-RU" altLang="ru-RU" sz="9600" b="1" dirty="0">
                <a:latin typeface="Times New Roman" panose="02020603050405020304" pitchFamily="18" charset="0"/>
                <a:cs typeface="Times New Roman" panose="02020603050405020304" pitchFamily="18" charset="0"/>
              </a:rPr>
              <a:t>[</a:t>
            </a:r>
            <a:r>
              <a:rPr lang="en-US" altLang="ru-RU" sz="9600" b="1" dirty="0">
                <a:latin typeface="Times New Roman" panose="02020603050405020304" pitchFamily="18" charset="0"/>
                <a:cs typeface="Times New Roman" panose="02020603050405020304" pitchFamily="18" charset="0"/>
              </a:rPr>
              <a:t>d</a:t>
            </a:r>
            <a:r>
              <a:rPr lang="ru-RU" altLang="ru-RU" sz="9600" b="1" dirty="0">
                <a:latin typeface="Times New Roman" panose="02020603050405020304" pitchFamily="18" charset="0"/>
                <a:cs typeface="Times New Roman" panose="02020603050405020304" pitchFamily="18" charset="0"/>
              </a:rPr>
              <a:t>]</a:t>
            </a:r>
            <a:endParaRPr lang="ru-RU" altLang="ru-RU" sz="9600" dirty="0"/>
          </a:p>
        </p:txBody>
      </p:sp>
      <p:sp>
        <p:nvSpPr>
          <p:cNvPr id="9" name="TextBox 8">
            <a:extLst>
              <a:ext uri="{FF2B5EF4-FFF2-40B4-BE49-F238E27FC236}">
                <a16:creationId xmlns:a16="http://schemas.microsoft.com/office/drawing/2014/main" id="{4352DC33-2D2A-77B1-A388-3F3AB7B2F1D1}"/>
              </a:ext>
            </a:extLst>
          </p:cNvPr>
          <p:cNvSpPr txBox="1"/>
          <p:nvPr/>
        </p:nvSpPr>
        <p:spPr>
          <a:xfrm>
            <a:off x="5945214" y="2601633"/>
            <a:ext cx="2655278" cy="2123658"/>
          </a:xfrm>
          <a:prstGeom prst="rect">
            <a:avLst/>
          </a:prstGeom>
          <a:noFill/>
        </p:spPr>
        <p:txBody>
          <a:bodyPr wrap="square">
            <a:spAutoFit/>
          </a:bodyPr>
          <a:lstStyle/>
          <a:p>
            <a:pPr eaLnBrk="1" hangingPunct="1">
              <a:defRPr/>
            </a:pPr>
            <a:r>
              <a:rPr lang="en-US" sz="4400" dirty="0">
                <a:solidFill>
                  <a:srgbClr val="CC00CC"/>
                </a:solidFill>
                <a:latin typeface="Times New Roman" panose="02020603050405020304" pitchFamily="18" charset="0"/>
                <a:cs typeface="Times New Roman" panose="02020603050405020304" pitchFamily="18" charset="0"/>
              </a:rPr>
              <a:t>d</a:t>
            </a:r>
            <a:r>
              <a:rPr lang="en-US" sz="4400" dirty="0">
                <a:latin typeface="Times New Roman" panose="02020603050405020304" pitchFamily="18" charset="0"/>
                <a:cs typeface="Times New Roman" panose="02020603050405020304" pitchFamily="18" charset="0"/>
              </a:rPr>
              <a:t>og</a:t>
            </a:r>
          </a:p>
          <a:p>
            <a:pPr eaLnBrk="1" hangingPunct="1">
              <a:defRPr/>
            </a:pPr>
            <a:r>
              <a:rPr lang="en-US" sz="4400" dirty="0">
                <a:solidFill>
                  <a:srgbClr val="CC00CC"/>
                </a:solidFill>
                <a:latin typeface="Times New Roman" panose="02020603050405020304" pitchFamily="18" charset="0"/>
                <a:cs typeface="Times New Roman" panose="02020603050405020304" pitchFamily="18" charset="0"/>
              </a:rPr>
              <a:t>d</a:t>
            </a:r>
            <a:r>
              <a:rPr lang="en-US" sz="4400" dirty="0">
                <a:latin typeface="Times New Roman" panose="02020603050405020304" pitchFamily="18" charset="0"/>
                <a:cs typeface="Times New Roman" panose="02020603050405020304" pitchFamily="18" charset="0"/>
              </a:rPr>
              <a:t>ad</a:t>
            </a:r>
          </a:p>
          <a:p>
            <a:pPr eaLnBrk="1" hangingPunct="1">
              <a:defRPr/>
            </a:pPr>
            <a:r>
              <a:rPr lang="en-US" sz="4400" dirty="0">
                <a:latin typeface="Times New Roman" panose="02020603050405020304" pitchFamily="18" charset="0"/>
                <a:cs typeface="Times New Roman" panose="02020603050405020304" pitchFamily="18" charset="0"/>
              </a:rPr>
              <a:t>be</a:t>
            </a:r>
            <a:r>
              <a:rPr lang="en-US" sz="4400" dirty="0">
                <a:solidFill>
                  <a:srgbClr val="CC00CC"/>
                </a:solidFill>
                <a:latin typeface="Times New Roman" panose="02020603050405020304" pitchFamily="18" charset="0"/>
                <a:cs typeface="Times New Roman" panose="02020603050405020304" pitchFamily="18" charset="0"/>
              </a:rPr>
              <a:t>d</a:t>
            </a:r>
            <a:endParaRPr lang="ru-RU" sz="4400" dirty="0">
              <a:solidFill>
                <a:srgbClr val="CC00CC"/>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805461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003BD10-D041-EA36-FD9F-96A3AD69B600}"/>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C3C330B5-37C4-DC1D-F6BE-B7DC61087723}"/>
              </a:ext>
            </a:extLst>
          </p:cNvPr>
          <p:cNvSpPr>
            <a:spLocks noGrp="1"/>
          </p:cNvSpPr>
          <p:nvPr>
            <p:ph idx="1"/>
          </p:nvPr>
        </p:nvSpPr>
        <p:spPr/>
        <p:txBody>
          <a:bodyPr/>
          <a:lstStyle/>
          <a:p>
            <a:endParaRPr lang="ru-RU"/>
          </a:p>
        </p:txBody>
      </p:sp>
      <p:pic>
        <p:nvPicPr>
          <p:cNvPr id="4" name="Объект 4">
            <a:extLst>
              <a:ext uri="{FF2B5EF4-FFF2-40B4-BE49-F238E27FC236}">
                <a16:creationId xmlns:a16="http://schemas.microsoft.com/office/drawing/2014/main" id="{D3AFF336-EC88-58F9-9E3F-4C6D2C0736F8}"/>
              </a:ext>
            </a:extLst>
          </p:cNvPr>
          <p:cNvPicPr>
            <a:picLocks noChangeAspect="1"/>
          </p:cNvPicPr>
          <p:nvPr/>
        </p:nvPicPr>
        <p:blipFill rotWithShape="1">
          <a:blip r:embed="rId2">
            <a:extLst>
              <a:ext uri="{28A0092B-C50C-407E-A947-70E740481C1C}">
                <a14:useLocalDpi xmlns:a14="http://schemas.microsoft.com/office/drawing/2010/main" val="0"/>
              </a:ext>
            </a:extLst>
          </a:blip>
          <a:srcRect l="1118" t="2051" r="19231" b="2564"/>
          <a:stretch/>
        </p:blipFill>
        <p:spPr>
          <a:xfrm>
            <a:off x="168812" y="140676"/>
            <a:ext cx="11887200" cy="6541477"/>
          </a:xfrm>
          <a:prstGeom prst="rect">
            <a:avLst/>
          </a:prstGeom>
        </p:spPr>
      </p:pic>
      <p:pic>
        <p:nvPicPr>
          <p:cNvPr id="5" name="Picture 2" descr="азбука Е">
            <a:extLst>
              <a:ext uri="{FF2B5EF4-FFF2-40B4-BE49-F238E27FC236}">
                <a16:creationId xmlns:a16="http://schemas.microsoft.com/office/drawing/2014/main" id="{2E633AD0-97F6-56D5-1C02-2435B4E9F2E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188" y="714375"/>
            <a:ext cx="2944812" cy="4191000"/>
          </a:xfrm>
          <a:prstGeom prst="rect">
            <a:avLst/>
          </a:prstGeom>
          <a:noFill/>
          <a:ln w="38100">
            <a:solidFill>
              <a:srgbClr val="9933FF"/>
            </a:solidFill>
            <a:miter lim="800000"/>
            <a:headEnd/>
            <a:tailEnd/>
          </a:ln>
          <a:extLst>
            <a:ext uri="{909E8E84-426E-40DD-AFC4-6F175D3DCCD1}">
              <a14:hiddenFill xmlns:a14="http://schemas.microsoft.com/office/drawing/2010/main">
                <a:solidFill>
                  <a:srgbClr val="FFFFFF"/>
                </a:solidFill>
              </a14:hiddenFill>
            </a:ext>
          </a:extLst>
        </p:spPr>
      </p:pic>
      <p:pic>
        <p:nvPicPr>
          <p:cNvPr id="6" name="Picture 2">
            <a:extLst>
              <a:ext uri="{FF2B5EF4-FFF2-40B4-BE49-F238E27FC236}">
                <a16:creationId xmlns:a16="http://schemas.microsoft.com/office/drawing/2014/main" id="{52FBAFD2-448E-54B3-77AD-341D782629A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83012" y="627856"/>
            <a:ext cx="6949438" cy="212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3">
            <a:extLst>
              <a:ext uri="{FF2B5EF4-FFF2-40B4-BE49-F238E27FC236}">
                <a16:creationId xmlns:a16="http://schemas.microsoft.com/office/drawing/2014/main" id="{7E0F9BA6-98BB-54C7-343E-4925A581158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66559" y="599183"/>
            <a:ext cx="6794475" cy="2214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a:extLst>
              <a:ext uri="{FF2B5EF4-FFF2-40B4-BE49-F238E27FC236}">
                <a16:creationId xmlns:a16="http://schemas.microsoft.com/office/drawing/2014/main" id="{46B98F35-1277-8B41-DF17-B38D0BB593B0}"/>
              </a:ext>
            </a:extLst>
          </p:cNvPr>
          <p:cNvSpPr txBox="1"/>
          <p:nvPr/>
        </p:nvSpPr>
        <p:spPr>
          <a:xfrm>
            <a:off x="3783012" y="3077964"/>
            <a:ext cx="2254348" cy="2123658"/>
          </a:xfrm>
          <a:prstGeom prst="rect">
            <a:avLst/>
          </a:prstGeom>
          <a:noFill/>
        </p:spPr>
        <p:txBody>
          <a:bodyPr wrap="square">
            <a:spAutoFit/>
          </a:bodyPr>
          <a:lstStyle/>
          <a:p>
            <a:pPr eaLnBrk="1" hangingPunct="1">
              <a:defRPr/>
            </a:pPr>
            <a:r>
              <a:rPr lang="en-US" sz="4400" dirty="0">
                <a:latin typeface="Times New Roman" panose="02020603050405020304" pitchFamily="18" charset="0"/>
                <a:cs typeface="Times New Roman" panose="02020603050405020304" pitchFamily="18" charset="0"/>
              </a:rPr>
              <a:t>P</a:t>
            </a:r>
            <a:r>
              <a:rPr lang="en-US" sz="4400" dirty="0">
                <a:solidFill>
                  <a:srgbClr val="6666FF"/>
                </a:solidFill>
                <a:latin typeface="Times New Roman" panose="02020603050405020304" pitchFamily="18" charset="0"/>
                <a:cs typeface="Times New Roman" panose="02020603050405020304" pitchFamily="18" charset="0"/>
              </a:rPr>
              <a:t>e</a:t>
            </a:r>
            <a:r>
              <a:rPr lang="en-US" sz="4400" dirty="0">
                <a:latin typeface="Times New Roman" panose="02020603050405020304" pitchFamily="18" charset="0"/>
                <a:cs typeface="Times New Roman" panose="02020603050405020304" pitchFamily="18" charset="0"/>
              </a:rPr>
              <a:t>te</a:t>
            </a:r>
          </a:p>
          <a:p>
            <a:pPr eaLnBrk="1" hangingPunct="1">
              <a:defRPr/>
            </a:pPr>
            <a:r>
              <a:rPr lang="en-US" sz="4400" dirty="0">
                <a:latin typeface="Times New Roman" panose="02020603050405020304" pitchFamily="18" charset="0"/>
                <a:cs typeface="Times New Roman" panose="02020603050405020304" pitchFamily="18" charset="0"/>
              </a:rPr>
              <a:t>w</a:t>
            </a:r>
            <a:r>
              <a:rPr lang="en-US" sz="4400" dirty="0">
                <a:solidFill>
                  <a:srgbClr val="6666FF"/>
                </a:solidFill>
                <a:latin typeface="Times New Roman" panose="02020603050405020304" pitchFamily="18" charset="0"/>
                <a:cs typeface="Times New Roman" panose="02020603050405020304" pitchFamily="18" charset="0"/>
              </a:rPr>
              <a:t>e</a:t>
            </a:r>
          </a:p>
          <a:p>
            <a:pPr eaLnBrk="1" hangingPunct="1">
              <a:defRPr/>
            </a:pPr>
            <a:r>
              <a:rPr lang="en-US" sz="4400" dirty="0">
                <a:latin typeface="Times New Roman" panose="02020603050405020304" pitchFamily="18" charset="0"/>
                <a:cs typeface="Times New Roman" panose="02020603050405020304" pitchFamily="18" charset="0"/>
              </a:rPr>
              <a:t>h</a:t>
            </a:r>
            <a:r>
              <a:rPr lang="en-US" sz="4400" dirty="0">
                <a:solidFill>
                  <a:srgbClr val="6666FF"/>
                </a:solidFill>
                <a:latin typeface="Times New Roman" panose="02020603050405020304" pitchFamily="18" charset="0"/>
                <a:cs typeface="Times New Roman" panose="02020603050405020304" pitchFamily="18" charset="0"/>
              </a:rPr>
              <a:t>e</a:t>
            </a:r>
            <a:endParaRPr lang="ru-RU" sz="4400" dirty="0">
              <a:solidFill>
                <a:srgbClr val="6666FF"/>
              </a:solidFill>
              <a:latin typeface="Times New Roman" panose="02020603050405020304" pitchFamily="18" charset="0"/>
              <a:cs typeface="Times New Roman" panose="02020603050405020304" pitchFamily="18" charset="0"/>
            </a:endParaRPr>
          </a:p>
        </p:txBody>
      </p:sp>
      <p:sp>
        <p:nvSpPr>
          <p:cNvPr id="11" name="TextBox 10">
            <a:extLst>
              <a:ext uri="{FF2B5EF4-FFF2-40B4-BE49-F238E27FC236}">
                <a16:creationId xmlns:a16="http://schemas.microsoft.com/office/drawing/2014/main" id="{6F936CDE-A7DB-EB16-6D4B-8693C3030DEB}"/>
              </a:ext>
            </a:extLst>
          </p:cNvPr>
          <p:cNvSpPr txBox="1"/>
          <p:nvPr/>
        </p:nvSpPr>
        <p:spPr>
          <a:xfrm>
            <a:off x="6905122" y="2983865"/>
            <a:ext cx="3258674" cy="2123658"/>
          </a:xfrm>
          <a:prstGeom prst="rect">
            <a:avLst/>
          </a:prstGeom>
          <a:noFill/>
        </p:spPr>
        <p:txBody>
          <a:bodyPr wrap="square">
            <a:spAutoFit/>
          </a:bodyPr>
          <a:lstStyle/>
          <a:p>
            <a:pPr eaLnBrk="1" hangingPunct="1">
              <a:defRPr/>
            </a:pPr>
            <a:r>
              <a:rPr lang="en-US" sz="4400" dirty="0">
                <a:solidFill>
                  <a:srgbClr val="6666FF"/>
                </a:solidFill>
                <a:latin typeface="Times New Roman" panose="02020603050405020304" pitchFamily="18" charset="0"/>
                <a:cs typeface="Times New Roman" panose="02020603050405020304" pitchFamily="18" charset="0"/>
              </a:rPr>
              <a:t>e</a:t>
            </a:r>
            <a:r>
              <a:rPr lang="en-US" sz="4400" dirty="0">
                <a:solidFill>
                  <a:srgbClr val="000000"/>
                </a:solidFill>
                <a:latin typeface="Times New Roman" panose="02020603050405020304" pitchFamily="18" charset="0"/>
                <a:cs typeface="Times New Roman" panose="02020603050405020304" pitchFamily="18" charset="0"/>
              </a:rPr>
              <a:t>gg</a:t>
            </a:r>
          </a:p>
          <a:p>
            <a:pPr eaLnBrk="1" hangingPunct="1">
              <a:defRPr/>
            </a:pPr>
            <a:r>
              <a:rPr lang="en-US" sz="4400" dirty="0">
                <a:solidFill>
                  <a:srgbClr val="000000"/>
                </a:solidFill>
                <a:latin typeface="Times New Roman" panose="02020603050405020304" pitchFamily="18" charset="0"/>
                <a:cs typeface="Times New Roman" panose="02020603050405020304" pitchFamily="18" charset="0"/>
              </a:rPr>
              <a:t>p</a:t>
            </a:r>
            <a:r>
              <a:rPr lang="en-US" sz="4400" dirty="0">
                <a:solidFill>
                  <a:srgbClr val="6666FF"/>
                </a:solidFill>
                <a:latin typeface="Times New Roman" panose="02020603050405020304" pitchFamily="18" charset="0"/>
                <a:cs typeface="Times New Roman" panose="02020603050405020304" pitchFamily="18" charset="0"/>
              </a:rPr>
              <a:t>e</a:t>
            </a:r>
            <a:r>
              <a:rPr lang="en-US" sz="4400" dirty="0">
                <a:solidFill>
                  <a:srgbClr val="000000"/>
                </a:solidFill>
                <a:latin typeface="Times New Roman" panose="02020603050405020304" pitchFamily="18" charset="0"/>
                <a:cs typeface="Times New Roman" panose="02020603050405020304" pitchFamily="18" charset="0"/>
              </a:rPr>
              <a:t>t </a:t>
            </a:r>
          </a:p>
          <a:p>
            <a:pPr eaLnBrk="1" hangingPunct="1">
              <a:defRPr/>
            </a:pPr>
            <a:r>
              <a:rPr lang="en-US" sz="4400" dirty="0">
                <a:solidFill>
                  <a:srgbClr val="000000"/>
                </a:solidFill>
                <a:latin typeface="Times New Roman" panose="02020603050405020304" pitchFamily="18" charset="0"/>
                <a:cs typeface="Times New Roman" panose="02020603050405020304" pitchFamily="18" charset="0"/>
              </a:rPr>
              <a:t>t</a:t>
            </a:r>
            <a:r>
              <a:rPr lang="en-US" sz="4400" dirty="0">
                <a:solidFill>
                  <a:srgbClr val="6666FF"/>
                </a:solidFill>
                <a:latin typeface="Times New Roman" panose="02020603050405020304" pitchFamily="18" charset="0"/>
                <a:cs typeface="Times New Roman" panose="02020603050405020304" pitchFamily="18" charset="0"/>
              </a:rPr>
              <a:t>e</a:t>
            </a:r>
            <a:r>
              <a:rPr lang="en-US" sz="4400" dirty="0">
                <a:solidFill>
                  <a:srgbClr val="000000"/>
                </a:solidFill>
                <a:latin typeface="Times New Roman" panose="02020603050405020304" pitchFamily="18" charset="0"/>
                <a:cs typeface="Times New Roman" panose="02020603050405020304" pitchFamily="18" charset="0"/>
              </a:rPr>
              <a:t>n</a:t>
            </a:r>
            <a:endParaRPr lang="ru-RU" sz="4400" dirty="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08181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Effect transition="in" filter="fade">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1790</TotalTime>
  <Words>676</Words>
  <Application>Microsoft Office PowerPoint</Application>
  <PresentationFormat>Широкоэкранный</PresentationFormat>
  <Paragraphs>86</Paragraphs>
  <Slides>19</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19</vt:i4>
      </vt:variant>
    </vt:vector>
  </HeadingPairs>
  <TitlesOfParts>
    <vt:vector size="24" baseType="lpstr">
      <vt:lpstr>Arial</vt:lpstr>
      <vt:lpstr>Calibri</vt:lpstr>
      <vt:lpstr>Calibri Light</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Jamma Mag</dc:creator>
  <cp:lastModifiedBy>Jamma Mag</cp:lastModifiedBy>
  <cp:revision>2</cp:revision>
  <dcterms:created xsi:type="dcterms:W3CDTF">2023-06-14T10:51:13Z</dcterms:created>
  <dcterms:modified xsi:type="dcterms:W3CDTF">2023-07-07T17:21:49Z</dcterms:modified>
</cp:coreProperties>
</file>