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1" r:id="rId3"/>
    <p:sldId id="256" r:id="rId4"/>
    <p:sldId id="257" r:id="rId5"/>
    <p:sldId id="262" r:id="rId6"/>
    <p:sldId id="267" r:id="rId7"/>
    <p:sldId id="268" r:id="rId8"/>
    <p:sldId id="273" r:id="rId9"/>
    <p:sldId id="270" r:id="rId10"/>
    <p:sldId id="259" r:id="rId11"/>
    <p:sldId id="269" r:id="rId12"/>
    <p:sldId id="261" r:id="rId13"/>
    <p:sldId id="264" r:id="rId14"/>
    <p:sldId id="275" r:id="rId15"/>
    <p:sldId id="27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48" autoAdjust="0"/>
  </p:normalViewPr>
  <p:slideViewPr>
    <p:cSldViewPr>
      <p:cViewPr>
        <p:scale>
          <a:sx n="32" d="100"/>
          <a:sy n="32" d="100"/>
        </p:scale>
        <p:origin x="-2148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Н. Носов «Затейники»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Выполнила: учитель  начальных классов МБОУ БСОШ № 2    </a:t>
            </a:r>
            <a:r>
              <a:rPr lang="ru-RU" dirty="0" err="1" smtClean="0"/>
              <a:t>Огурцова</a:t>
            </a:r>
            <a:r>
              <a:rPr lang="ru-RU" dirty="0" smtClean="0"/>
              <a:t> И.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36/1331644/slides/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00338" y="620713"/>
            <a:ext cx="3671887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Экранизация произведений Н.Носова</a:t>
            </a:r>
          </a:p>
        </p:txBody>
      </p:sp>
      <p:pic>
        <p:nvPicPr>
          <p:cNvPr id="21507" name="Picture 7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88" y="165100"/>
            <a:ext cx="23812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C:\Users\User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975" y="182563"/>
            <a:ext cx="21844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C:\Users\User\Desktop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2513" y="3573463"/>
            <a:ext cx="32956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C:\Users\User\Desktop\Рисунок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0975" y="3263900"/>
            <a:ext cx="2087563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tcloud3.ams3.digitaloceanspaces.com/slides/pics/000/141/431/original/Slide9.jpg?14801757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siteapi.org/_qRTn1IRh43IZbJToZ2n6oS5cdk=/fit-in/1024x768/center/top/194248522913611.s.siteapi.org/img/6bae386c6832b44cab277cf533c41e7987b28d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65722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sz="6000" b="1" smtClean="0">
                <a:solidFill>
                  <a:srgbClr val="002060"/>
                </a:solidFill>
              </a:rPr>
              <a:t>Что такое затея?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  <a:blipFill>
            <a:blip r:embed="rId2" cstate="email"/>
            <a:tile tx="0" ty="0" sx="100000" sy="100000" flip="none" algn="tl"/>
          </a:blip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                               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Задуманное дело, замысел.</a:t>
            </a:r>
          </a:p>
          <a:p>
            <a:pPr marL="0" indent="0">
              <a:buFont typeface="Arial" charset="0"/>
              <a:buNone/>
              <a:defRPr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2. Занятие для развлечения, забава.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Рефлексия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-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Что вы узнали на уроке?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-  За что вы похвалили бы себя?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-  Что у вас особенно получилось?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933825"/>
            <a:ext cx="3168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tdata.ru/u3/photo8F7C/20189126925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Ра – </a:t>
            </a:r>
            <a:r>
              <a:rPr lang="ru-RU" sz="4000" dirty="0" err="1" smtClean="0">
                <a:solidFill>
                  <a:srgbClr val="FF0000"/>
                </a:solidFill>
              </a:rPr>
              <a:t>ра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  <a:r>
              <a:rPr lang="ru-RU" sz="4000" dirty="0" err="1" smtClean="0">
                <a:solidFill>
                  <a:srgbClr val="FF0000"/>
                </a:solidFill>
              </a:rPr>
              <a:t>ра</a:t>
            </a:r>
            <a:r>
              <a:rPr lang="ru-RU" sz="4000" dirty="0" smtClean="0">
                <a:solidFill>
                  <a:srgbClr val="FF0000"/>
                </a:solidFill>
              </a:rPr>
              <a:t>-  вышла славная . . .</a:t>
            </a:r>
          </a:p>
          <a:p>
            <a:pPr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Ки – </a:t>
            </a:r>
            <a:r>
              <a:rPr lang="ru-RU" sz="4000" dirty="0" err="1" smtClean="0">
                <a:solidFill>
                  <a:srgbClr val="FF0000"/>
                </a:solidFill>
              </a:rPr>
              <a:t>ки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  <a:r>
              <a:rPr lang="ru-RU" sz="4000" dirty="0" err="1" smtClean="0">
                <a:solidFill>
                  <a:srgbClr val="FF0000"/>
                </a:solidFill>
              </a:rPr>
              <a:t>ки</a:t>
            </a:r>
            <a:r>
              <a:rPr lang="ru-RU" sz="4000" dirty="0" smtClean="0">
                <a:solidFill>
                  <a:srgbClr val="FF0000"/>
                </a:solidFill>
              </a:rPr>
              <a:t> – мы с тобой . . . 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Ах – </a:t>
            </a:r>
            <a:r>
              <a:rPr lang="ru-RU" sz="4000" dirty="0" err="1" smtClean="0">
                <a:solidFill>
                  <a:srgbClr val="FF0000"/>
                </a:solidFill>
              </a:rPr>
              <a:t>ах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  <a:r>
              <a:rPr lang="ru-RU" sz="4000" dirty="0" err="1" smtClean="0">
                <a:solidFill>
                  <a:srgbClr val="FF0000"/>
                </a:solidFill>
              </a:rPr>
              <a:t>ах</a:t>
            </a:r>
            <a:r>
              <a:rPr lang="ru-RU" sz="4000" dirty="0" smtClean="0">
                <a:solidFill>
                  <a:srgbClr val="FF0000"/>
                </a:solidFill>
              </a:rPr>
              <a:t> -  победили мы свой . . .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Рок – </a:t>
            </a:r>
            <a:r>
              <a:rPr lang="ru-RU" sz="4000" dirty="0" err="1" smtClean="0">
                <a:solidFill>
                  <a:srgbClr val="FF0000"/>
                </a:solidFill>
              </a:rPr>
              <a:t>рок</a:t>
            </a:r>
            <a:r>
              <a:rPr lang="ru-RU" sz="4000" dirty="0" smtClean="0">
                <a:solidFill>
                  <a:srgbClr val="FF0000"/>
                </a:solidFill>
              </a:rPr>
              <a:t> – </a:t>
            </a:r>
            <a:r>
              <a:rPr lang="ru-RU" sz="4000" dirty="0" err="1" smtClean="0">
                <a:solidFill>
                  <a:srgbClr val="FF0000"/>
                </a:solidFill>
              </a:rPr>
              <a:t>рок</a:t>
            </a:r>
            <a:r>
              <a:rPr lang="ru-RU" sz="4000" dirty="0" smtClean="0">
                <a:solidFill>
                  <a:srgbClr val="FF0000"/>
                </a:solidFill>
              </a:rPr>
              <a:t> – продолжается . . 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43852" cy="492922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АУИ! --- ИУА!</a:t>
            </a:r>
            <a:br>
              <a:rPr lang="ru-RU" sz="8800" dirty="0" smtClean="0">
                <a:solidFill>
                  <a:srgbClr val="FF0000"/>
                </a:solidFill>
              </a:rPr>
            </a:br>
            <a:r>
              <a:rPr lang="ru-RU" sz="8800" dirty="0" smtClean="0">
                <a:solidFill>
                  <a:srgbClr val="FF0000"/>
                </a:solidFill>
              </a:rPr>
              <a:t>ОЫА!---- АЫО!</a:t>
            </a:r>
            <a:br>
              <a:rPr lang="ru-RU" sz="8800" dirty="0" smtClean="0">
                <a:solidFill>
                  <a:srgbClr val="FF0000"/>
                </a:solidFill>
              </a:rPr>
            </a:br>
            <a:r>
              <a:rPr lang="ru-RU" sz="8800" dirty="0" smtClean="0">
                <a:solidFill>
                  <a:srgbClr val="FF0000"/>
                </a:solidFill>
              </a:rPr>
              <a:t>УАО!-----   ОАУ!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9cda72a123717ca0f1c85f7734f70cf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Книги Николая Николаевича Носова любят читать и в наше время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Книги Николая Николаевича Носова любят читать и в наше время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ниги Николая Николаевича Носова любят читать и в наше время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Книги Николая Николаевича Носова любят читать и в наше время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://player.myshared.ru/36/1331644/slides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42875"/>
            <a:ext cx="9334500" cy="700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3289300" y="2420938"/>
            <a:ext cx="2506663" cy="3071812"/>
          </a:xfrm>
        </p:spPr>
        <p:txBody>
          <a:bodyPr/>
          <a:lstStyle/>
          <a:p>
            <a:pPr algn="ctr">
              <a:spcAft>
                <a:spcPct val="0"/>
              </a:spcAft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Отец был актером эстрады и кинематографа, мать-рукодельница и певунья.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2773362" cy="403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9525" y="2060575"/>
            <a:ext cx="24653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395288" y="128588"/>
            <a:ext cx="8461375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0488" indent="12700" algn="ctr" eaLnBrk="1" hangingPunct="1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</a:pPr>
            <a:r>
              <a:rPr lang="ru-RU" sz="3600" dirty="0">
                <a:solidFill>
                  <a:srgbClr val="724209"/>
                </a:solidFill>
                <a:latin typeface="Times New Roman" pitchFamily="18" charset="0"/>
                <a:cs typeface="Times New Roman" pitchFamily="18" charset="0"/>
              </a:rPr>
              <a:t>Родился Николай Носов</a:t>
            </a:r>
          </a:p>
          <a:p>
            <a:pPr marL="90488" indent="12700" algn="ctr" eaLnBrk="1" hangingPunct="1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</a:pPr>
            <a:r>
              <a:rPr lang="ru-RU" sz="3600" dirty="0">
                <a:solidFill>
                  <a:srgbClr val="724209"/>
                </a:solidFill>
                <a:latin typeface="Times New Roman" pitchFamily="18" charset="0"/>
                <a:cs typeface="Times New Roman" pitchFamily="18" charset="0"/>
              </a:rPr>
              <a:t>в Киеве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4663" y="0"/>
            <a:ext cx="4859337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газетным торговцем, землекопом, косарем,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1927–1929 учился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Киевском художественном институте,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откуда перевелся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Московский институт кинематографии.</a:t>
            </a:r>
            <a:endParaRPr lang="ru-RU" sz="3600" dirty="0">
              <a:latin typeface="Arial" charset="0"/>
              <a:cs typeface="Arial" charset="0"/>
            </a:endParaRPr>
          </a:p>
        </p:txBody>
      </p:sp>
      <p:pic>
        <p:nvPicPr>
          <p:cNvPr id="13315" name="Picture 2" descr="http://gallery.forum-grad.ru/files/4/1/0/9/6/11s09_nosov1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3889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Словарная работа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 cstate="email"/>
            <a:tile tx="0" ty="0" sx="100000" sy="100000" flip="none" algn="tl"/>
          </a:blip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Чернорабочий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Тот, кто выполняет работу, не требующую какой-либо квалификации(обычно физически тяжёлую или грязную). 2. (перен.разг.) Тот, кто способен выполнять лишь какую-либо обыденную, будничную работу.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Косарь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тот, кто косит траву, злаки.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63525" y="171450"/>
            <a:ext cx="8713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>
                <a:solidFill>
                  <a:srgbClr val="002060"/>
                </a:solidFill>
                <a:latin typeface="Arkhive"/>
              </a:rPr>
              <a:t>Заслуженную славу принесла писателю повесть-сказка «Приключения Незнайки и его друзей», «Незнайка в солнечном городе» и «Незнайка на Луне».</a:t>
            </a:r>
          </a:p>
        </p:txBody>
      </p:sp>
      <p:pic>
        <p:nvPicPr>
          <p:cNvPr id="20483" name="Рисунок 2" descr="neznayka-friends-nikolay-nosov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13" y="1557338"/>
            <a:ext cx="19050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93052909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9588" y="3284538"/>
            <a:ext cx="192881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g028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4588" y="1700213"/>
            <a:ext cx="3333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5" descr="01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3644900"/>
            <a:ext cx="20478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228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АУИ! --- ИУА! ОЫА!---- АЫО! УАО!-----   ОАУ!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затея?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АУИ! --- ИУА! ОЫА!---- АЫО! УАО!-----   ОАУ!</dc:title>
  <cp:lastModifiedBy>АДМИН</cp:lastModifiedBy>
  <cp:revision>34</cp:revision>
  <dcterms:modified xsi:type="dcterms:W3CDTF">2023-07-06T07:26:27Z</dcterms:modified>
</cp:coreProperties>
</file>