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885A0D7-B4AB-45D6-B0A8-3470BE382E08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B1936C1-F58F-47FC-AEAD-AA72030B0B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5A0D7-B4AB-45D6-B0A8-3470BE382E08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936C1-F58F-47FC-AEAD-AA72030B0B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5A0D7-B4AB-45D6-B0A8-3470BE382E08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936C1-F58F-47FC-AEAD-AA72030B0B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885A0D7-B4AB-45D6-B0A8-3470BE382E08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B1936C1-F58F-47FC-AEAD-AA72030B0B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885A0D7-B4AB-45D6-B0A8-3470BE382E08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B1936C1-F58F-47FC-AEAD-AA72030B0B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5A0D7-B4AB-45D6-B0A8-3470BE382E08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936C1-F58F-47FC-AEAD-AA72030B0B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5A0D7-B4AB-45D6-B0A8-3470BE382E08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936C1-F58F-47FC-AEAD-AA72030B0B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885A0D7-B4AB-45D6-B0A8-3470BE382E08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B1936C1-F58F-47FC-AEAD-AA72030B0B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5A0D7-B4AB-45D6-B0A8-3470BE382E08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936C1-F58F-47FC-AEAD-AA72030B0B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885A0D7-B4AB-45D6-B0A8-3470BE382E08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B1936C1-F58F-47FC-AEAD-AA72030B0B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885A0D7-B4AB-45D6-B0A8-3470BE382E08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B1936C1-F58F-47FC-AEAD-AA72030B0B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885A0D7-B4AB-45D6-B0A8-3470BE382E08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B1936C1-F58F-47FC-AEAD-AA72030B0B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285728"/>
            <a:ext cx="6743720" cy="264320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ФАРТУК. Моделирование </a:t>
            </a:r>
            <a:r>
              <a:rPr lang="ru-RU" sz="480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 дизайн.</a:t>
            </a:r>
            <a:endParaRPr lang="ru-RU" sz="4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работа\aa288b345a9d0daf837f320c5142d65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214686"/>
            <a:ext cx="2071702" cy="327110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работа\02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488354"/>
            <a:ext cx="7900988" cy="5925741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8043890" cy="604534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Ткани бывают по происхождению натуральные и синтетические</a:t>
            </a:r>
          </a:p>
          <a:p>
            <a:pPr algn="ctr">
              <a:buNone/>
            </a:pPr>
            <a:endParaRPr lang="ru-RU" sz="3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3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3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3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3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3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3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Для изготовления домашнего фартука чаще использовать натуральные ткани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 algn="ctr">
              <a:buNone/>
            </a:pPr>
            <a:endParaRPr lang="ru-RU" sz="3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3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3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7" name="Picture 3" descr="C:\работа\raduga_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1857364"/>
            <a:ext cx="3571900" cy="2371742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08266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Отделка – это украшение изделия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работа\phoca_thumb_l_Fartuki_novogodnie_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571586"/>
            <a:ext cx="7500990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работа\задания\otchet_ZA_GOD_2014-2015_89-10_Page_2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372247"/>
            <a:ext cx="8115328" cy="608649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3686172" cy="521497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Традиционный костюм русской женщины состоял из холщевой рубахи, сарафана и передника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работа\1bb4b039a027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285860"/>
            <a:ext cx="3714776" cy="515046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Передники украшали вышивкой, тканым узором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643446"/>
            <a:ext cx="7615262" cy="183050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Край передника оформляли зубцами, кружевом, бахромой или оборкой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работа\74367585_hudozhestvennuyy_tekstil_XVIIXIX_vekov_iz_kollekcii_NL_SHabelsko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571612"/>
            <a:ext cx="2251419" cy="3000397"/>
          </a:xfrm>
          <a:prstGeom prst="rect">
            <a:avLst/>
          </a:prstGeom>
          <a:noFill/>
        </p:spPr>
      </p:pic>
      <p:pic>
        <p:nvPicPr>
          <p:cNvPr id="3075" name="Picture 3" descr="C:\работа\d19b1378c2428abdb439a9a7232f1d1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1643050"/>
            <a:ext cx="1785950" cy="296046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0"/>
            <a:ext cx="3286148" cy="379730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Современные костюмы народных коллективов так же украшают передники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работа\задания\178113049_w640_h640_kost_devochka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85728"/>
            <a:ext cx="2480625" cy="3714746"/>
          </a:xfrm>
          <a:prstGeom prst="rect">
            <a:avLst/>
          </a:prstGeom>
          <a:noFill/>
        </p:spPr>
      </p:pic>
      <p:pic>
        <p:nvPicPr>
          <p:cNvPr id="4099" name="Picture 3" descr="C:\работа\задания\c1e02ae096b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7900" y="428604"/>
            <a:ext cx="2324077" cy="3500462"/>
          </a:xfrm>
          <a:prstGeom prst="rect">
            <a:avLst/>
          </a:prstGeom>
          <a:noFill/>
        </p:spPr>
      </p:pic>
      <p:pic>
        <p:nvPicPr>
          <p:cNvPr id="4100" name="Picture 4" descr="C:\работа\задания\koe_xxx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3929066"/>
            <a:ext cx="3500462" cy="2625347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9704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Современный передник или фартук может быть разных фасонов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71678"/>
            <a:ext cx="7758138" cy="440227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Домашний         Школьный          Рабочий</a:t>
            </a:r>
          </a:p>
          <a:p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Детский         Национальный         Нарядный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4" name="Picture 4" descr="C:\работа\img_img_796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571744"/>
            <a:ext cx="1500198" cy="1500198"/>
          </a:xfrm>
          <a:prstGeom prst="rect">
            <a:avLst/>
          </a:prstGeom>
          <a:noFill/>
        </p:spPr>
      </p:pic>
      <p:pic>
        <p:nvPicPr>
          <p:cNvPr id="5125" name="Picture 5" descr="C:\работа\modnye_shkolnye_fartuki_2014_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2571744"/>
            <a:ext cx="1135651" cy="1571636"/>
          </a:xfrm>
          <a:prstGeom prst="rect">
            <a:avLst/>
          </a:prstGeom>
          <a:noFill/>
        </p:spPr>
      </p:pic>
      <p:pic>
        <p:nvPicPr>
          <p:cNvPr id="5126" name="Picture 6" descr="C:\работа\7fe4df6df561f456ccabe95516d3b9e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2643182"/>
            <a:ext cx="873121" cy="1428760"/>
          </a:xfrm>
          <a:prstGeom prst="rect">
            <a:avLst/>
          </a:prstGeom>
          <a:noFill/>
        </p:spPr>
      </p:pic>
      <p:pic>
        <p:nvPicPr>
          <p:cNvPr id="5127" name="Picture 7" descr="C:\работа\ebaf9acc22aae34fd09773cc536d868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662" y="4714884"/>
            <a:ext cx="1535487" cy="1800228"/>
          </a:xfrm>
          <a:prstGeom prst="rect">
            <a:avLst/>
          </a:prstGeom>
          <a:noFill/>
        </p:spPr>
      </p:pic>
      <p:pic>
        <p:nvPicPr>
          <p:cNvPr id="5128" name="Picture 8" descr="C:\работа\93845139_1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0430" y="4643446"/>
            <a:ext cx="1647099" cy="1928802"/>
          </a:xfrm>
          <a:prstGeom prst="rect">
            <a:avLst/>
          </a:prstGeom>
          <a:noFill/>
        </p:spPr>
      </p:pic>
      <p:pic>
        <p:nvPicPr>
          <p:cNvPr id="5129" name="Picture 9" descr="C:\работа\original1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15074" y="4643446"/>
            <a:ext cx="1719804" cy="18573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7972452" cy="85725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Фартук – специальная одежда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Служит для защиты одежды от загрязнений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C:\работа\42424.jpg-thumb(240,360,crop)-500x5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85720" y="1357298"/>
            <a:ext cx="3000396" cy="3000396"/>
          </a:xfrm>
          <a:prstGeom prst="rect">
            <a:avLst/>
          </a:prstGeom>
          <a:noFill/>
        </p:spPr>
      </p:pic>
      <p:pic>
        <p:nvPicPr>
          <p:cNvPr id="6147" name="Picture 3" descr="C:\работа\4_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2285992"/>
            <a:ext cx="3714776" cy="2786082"/>
          </a:xfrm>
          <a:prstGeom prst="rect">
            <a:avLst/>
          </a:prstGeom>
          <a:noFill/>
        </p:spPr>
      </p:pic>
      <p:pic>
        <p:nvPicPr>
          <p:cNvPr id="6148" name="Picture 4" descr="C:\работа\f007a5119fa2d81e0e55f5813e46cbd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1428737"/>
            <a:ext cx="1785937" cy="300039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51181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Домашние фартуки надевают:</a:t>
            </a:r>
            <a:b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 при выполнении домашних работ (стирка, уборка, мытье посуды)</a:t>
            </a:r>
            <a:b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-при приготовлении пищи,</a:t>
            </a:r>
            <a:b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-при выполнении работ по сервировке стола.</a:t>
            </a:r>
            <a:b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C:\работа\z285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2928934"/>
            <a:ext cx="2143140" cy="250033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86834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 покрою фартуки бывают:</a:t>
            </a:r>
            <a:endParaRPr lang="ru-RU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686800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Цельнокроеный   На поясе  С нагрудником</a:t>
            </a:r>
          </a:p>
          <a:p>
            <a:pPr>
              <a:buNone/>
            </a:pP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5" name="Picture 3" descr="C:\работа\375_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57158" y="2714620"/>
            <a:ext cx="2431721" cy="3618632"/>
          </a:xfrm>
          <a:prstGeom prst="rect">
            <a:avLst/>
          </a:prstGeom>
          <a:noFill/>
        </p:spPr>
      </p:pic>
      <p:pic>
        <p:nvPicPr>
          <p:cNvPr id="8196" name="Picture 4" descr="C:\работа\задания\fartuk_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3500438"/>
            <a:ext cx="2500330" cy="2143140"/>
          </a:xfrm>
          <a:prstGeom prst="rect">
            <a:avLst/>
          </a:prstGeom>
          <a:noFill/>
        </p:spPr>
      </p:pic>
      <p:pic>
        <p:nvPicPr>
          <p:cNvPr id="8197" name="Picture 5" descr="C:\работа\задания\fartuk_dlinnij_kletka-500x75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2714620"/>
            <a:ext cx="2333642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428604"/>
            <a:ext cx="5214974" cy="6045348"/>
          </a:xfrm>
        </p:spPr>
        <p:txBody>
          <a:bodyPr>
            <a:normAutofit/>
          </a:bodyPr>
          <a:lstStyle/>
          <a:p>
            <a:endParaRPr lang="ru-RU" sz="2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Алый шёлковый платочек,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Яркий сарафан в цветочек,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Упирается рука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деревянные бока.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 внутри секреты есть: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Может три, а может шесть.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Разрумянилась немножко.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Это ……………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C:\работа\0012-025-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285860"/>
            <a:ext cx="2714644" cy="373838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346</TotalTime>
  <Words>133</Words>
  <Application>Microsoft Office PowerPoint</Application>
  <PresentationFormat>Экран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ФАРТУК. Моделирование и дизайн.</vt:lpstr>
      <vt:lpstr>Традиционный костюм русской женщины состоял из холщевой рубахи, сарафана и передника</vt:lpstr>
      <vt:lpstr>Передники украшали вышивкой, тканым узором</vt:lpstr>
      <vt:lpstr>Современные костюмы народных коллективов так же украшают передники</vt:lpstr>
      <vt:lpstr>Современный передник или фартук может быть разных фасонов</vt:lpstr>
      <vt:lpstr>Фартук – специальная одежда</vt:lpstr>
      <vt:lpstr>Домашние фартуки надевают: - при выполнении домашних работ (стирка, уборка, мытье посуды)  -при приготовлении пищи,  -при выполнении работ по сервировке стола. </vt:lpstr>
      <vt:lpstr>По покрою фартуки бывают:</vt:lpstr>
      <vt:lpstr>Слайд 9</vt:lpstr>
      <vt:lpstr>Слайд 10</vt:lpstr>
      <vt:lpstr>Слайд 11</vt:lpstr>
      <vt:lpstr>Отделка – это украшение изделия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ФАРТУК: история, назначение, ткани, детали.</dc:title>
  <dc:creator>пк</dc:creator>
  <cp:lastModifiedBy>Пользователь Windows</cp:lastModifiedBy>
  <cp:revision>32</cp:revision>
  <dcterms:created xsi:type="dcterms:W3CDTF">2017-12-11T17:39:27Z</dcterms:created>
  <dcterms:modified xsi:type="dcterms:W3CDTF">2018-02-27T09:28:53Z</dcterms:modified>
</cp:coreProperties>
</file>