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4BC241-C5F2-40D8-BEA5-1AD9D6C43CF0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6E91FDA-090A-459B-AD30-FD113D84F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42852"/>
            <a:ext cx="6172200" cy="1357322"/>
          </a:xfrm>
        </p:spPr>
        <p:txBody>
          <a:bodyPr/>
          <a:lstStyle/>
          <a:p>
            <a:pPr algn="ctr"/>
            <a:r>
              <a:rPr lang="ru-RU" dirty="0" smtClean="0"/>
              <a:t>Внеклассное мероприятие </a:t>
            </a:r>
            <a:br>
              <a:rPr lang="ru-RU" dirty="0" smtClean="0"/>
            </a:br>
            <a:r>
              <a:rPr lang="ru-RU" dirty="0" smtClean="0"/>
              <a:t>«МАСКАРАД»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571744"/>
            <a:ext cx="6172200" cy="38031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Polina\Desktop\картинки к маскараду\mask-confetti-carnival-colorful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785926"/>
            <a:ext cx="6215106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Театральные маски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6bd9f7659c79913742f1e3f0e375f1a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000372"/>
            <a:ext cx="4512436" cy="3659176"/>
          </a:xfrm>
          <a:prstGeom prst="rect">
            <a:avLst/>
          </a:prstGeom>
        </p:spPr>
      </p:pic>
      <p:pic>
        <p:nvPicPr>
          <p:cNvPr id="4" name="Содержимое 3" descr="6bd9f7659c79913742f1e3f0e375f1a6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85720" y="1714488"/>
            <a:ext cx="4643470" cy="300039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Новогодние маски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810351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3601475" cy="3043246"/>
          </a:xfrm>
        </p:spPr>
      </p:pic>
      <p:pic>
        <p:nvPicPr>
          <p:cNvPr id="5" name="Содержимое 3" descr="381035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285860"/>
            <a:ext cx="3958665" cy="2864033"/>
          </a:xfrm>
          <a:prstGeom prst="rect">
            <a:avLst/>
          </a:prstGeom>
        </p:spPr>
      </p:pic>
      <p:pic>
        <p:nvPicPr>
          <p:cNvPr id="6" name="Содержимое 3" descr="381035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3786190"/>
            <a:ext cx="2864033" cy="28640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Косметические маски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6074_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3705136" cy="2775276"/>
          </a:xfrm>
        </p:spPr>
      </p:pic>
      <p:pic>
        <p:nvPicPr>
          <p:cNvPr id="5" name="Содержимое 3" descr="66074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428736"/>
            <a:ext cx="4625460" cy="2775276"/>
          </a:xfrm>
          <a:prstGeom prst="rect">
            <a:avLst/>
          </a:prstGeom>
        </p:spPr>
      </p:pic>
      <p:pic>
        <p:nvPicPr>
          <p:cNvPr id="6" name="Содержимое 3" descr="66074_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368" y="3786190"/>
            <a:ext cx="3434747" cy="277527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Медицинская маска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5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3643338" cy="2288394"/>
          </a:xfrm>
        </p:spPr>
      </p:pic>
      <p:pic>
        <p:nvPicPr>
          <p:cNvPr id="5" name="Содержимое 3" descr="images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643314"/>
            <a:ext cx="3000396" cy="3000396"/>
          </a:xfrm>
          <a:prstGeom prst="rect">
            <a:avLst/>
          </a:prstGeom>
        </p:spPr>
      </p:pic>
      <p:pic>
        <p:nvPicPr>
          <p:cNvPr id="6" name="Содержимое 3" descr="images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1357297"/>
            <a:ext cx="3286148" cy="273845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Дизайнерские решения по оформлению масок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00174"/>
            <a:ext cx="4508791" cy="3000396"/>
          </a:xfrm>
          <a:prstGeom prst="rect">
            <a:avLst/>
          </a:prstGeom>
        </p:spPr>
      </p:pic>
      <p:pic>
        <p:nvPicPr>
          <p:cNvPr id="4" name="Содержимое 3" descr="Без названия (4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286248" y="3571876"/>
            <a:ext cx="4508792" cy="300039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14272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642918"/>
            <a:ext cx="8358246" cy="5572164"/>
          </a:xfrm>
        </p:spPr>
        <p:txBody>
          <a:bodyPr>
            <a:normAutofit/>
          </a:bodyPr>
          <a:lstStyle/>
          <a:p>
            <a:r>
              <a:rPr lang="ru-RU" sz="5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Маскарад</a:t>
            </a:r>
            <a:r>
              <a:rPr lang="ru-RU" sz="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это бал, гулянье, участники которого надевают маски, характерные костюмы.</a:t>
            </a:r>
          </a:p>
          <a:p>
            <a:endParaRPr lang="ru-RU" sz="5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Словарь Ожегова.</a:t>
            </a:r>
            <a:endParaRPr lang="ru-RU" sz="5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Маскарады впервые появились в Италии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toria-maschere-carnevale-586x41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428737"/>
            <a:ext cx="4942821" cy="3500462"/>
          </a:xfrm>
        </p:spPr>
      </p:pic>
      <p:pic>
        <p:nvPicPr>
          <p:cNvPr id="5" name="Содержимое 3" descr="storia-maschere-carnevale-586x4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571744"/>
            <a:ext cx="3603760" cy="3952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unname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290711"/>
            <a:ext cx="4422389" cy="29958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Появление маскарада в России связано с правлением Петра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unnamed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643438" y="2643182"/>
            <a:ext cx="4286281" cy="3000396"/>
          </a:xfrm>
        </p:spPr>
      </p:pic>
      <p:pic>
        <p:nvPicPr>
          <p:cNvPr id="6" name="Содержимое 3" descr="unnamed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1357298"/>
            <a:ext cx="2357454" cy="15654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800px-Beneski_maski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00240"/>
            <a:ext cx="5715040" cy="39648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маскараде в честь восхождения на престол Екатерины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принимало участие свыше 4 тысяч человек.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 flipH="1">
            <a:off x="3071802" y="6428232"/>
            <a:ext cx="28575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unnamed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786190"/>
            <a:ext cx="5857916" cy="28718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веке маскарады часто устраивали в частных домах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unnamed (2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500034" y="1500174"/>
            <a:ext cx="4876800" cy="30194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800px-Beneski_maski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286124"/>
            <a:ext cx="4599910" cy="30623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001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Карнавалы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енеции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00px-Beneski_maski2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14282" y="1000108"/>
            <a:ext cx="4599910" cy="314327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carnaval-in-rio-a-beginners-gu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3143248"/>
            <a:ext cx="5259761" cy="35004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Карнавал Рио-де-Жанейро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arnaval-in-rio-a-beginners-guide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86267" y="1214422"/>
            <a:ext cx="4642375" cy="308929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786774" y="-142900"/>
            <a:ext cx="428628" cy="142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329642" cy="6045348"/>
          </a:xfrm>
        </p:spPr>
        <p:txBody>
          <a:bodyPr>
            <a:normAutofit/>
          </a:bodyPr>
          <a:lstStyle/>
          <a:p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Маска – это специальная накладка, скрывающая лицо или часть лица.</a:t>
            </a:r>
          </a:p>
          <a:p>
            <a:pPr>
              <a:buNone/>
            </a:pP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Словарь Ожегова.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93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Внеклассное мероприятие  «МАСКАРАД»</vt:lpstr>
      <vt:lpstr>Слайд 2</vt:lpstr>
      <vt:lpstr>Маскарады впервые появились в Италии</vt:lpstr>
      <vt:lpstr>Появление маскарада в России связано с правлением Петра I</vt:lpstr>
      <vt:lpstr>В маскараде в честь восхождения на престол Екатерины II принимало участие свыше 4 тысяч человек.</vt:lpstr>
      <vt:lpstr>В XIX веке маскарады часто устраивали в частных домах</vt:lpstr>
      <vt:lpstr>Карнавалы Венеции</vt:lpstr>
      <vt:lpstr>Карнавал Рио-де-Жанейро</vt:lpstr>
      <vt:lpstr>Слайд 9</vt:lpstr>
      <vt:lpstr>Театральные маски</vt:lpstr>
      <vt:lpstr>Новогодние маски</vt:lpstr>
      <vt:lpstr>Косметические маски</vt:lpstr>
      <vt:lpstr>Медицинская маска</vt:lpstr>
      <vt:lpstr>Дизайнерские решения по оформлению масок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 «МАСКАРАД»</dc:title>
  <dc:creator>Пользователь Windows</dc:creator>
  <cp:lastModifiedBy>Пользователь Windows</cp:lastModifiedBy>
  <cp:revision>22</cp:revision>
  <dcterms:created xsi:type="dcterms:W3CDTF">2021-12-07T10:27:30Z</dcterms:created>
  <dcterms:modified xsi:type="dcterms:W3CDTF">2021-12-07T17:54:36Z</dcterms:modified>
</cp:coreProperties>
</file>