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60" r:id="rId5"/>
    <p:sldId id="261" r:id="rId6"/>
    <p:sldId id="262" r:id="rId7"/>
    <p:sldId id="263" r:id="rId8"/>
    <p:sldId id="258" r:id="rId9"/>
    <p:sldId id="2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100" b="1" smtClean="0">
                <a:solidFill>
                  <a:srgbClr val="002060"/>
                </a:solidFill>
              </a:rPr>
              <a:t>Викторина</a:t>
            </a:r>
            <a:endParaRPr lang="ru-RU" sz="41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001156" cy="49831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«УЗНАЙ  ЗВЕРЯ ПО ОПИСАНИЮ»</a:t>
            </a:r>
            <a:endParaRPr lang="ru-RU" sz="5400" b="1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30" name="Picture 6" descr="http://cdn.fishki.net/upload/post/2016/05/07/1943385/tn/medved.jpg"/>
          <p:cNvPicPr>
            <a:picLocks noChangeAspect="1" noChangeArrowheads="1"/>
          </p:cNvPicPr>
          <p:nvPr/>
        </p:nvPicPr>
        <p:blipFill>
          <a:blip r:embed="rId3"/>
          <a:srcRect r="26769" b="15982"/>
          <a:stretch>
            <a:fillRect/>
          </a:stretch>
        </p:blipFill>
        <p:spPr bwMode="auto">
          <a:xfrm>
            <a:off x="2928926" y="3214686"/>
            <a:ext cx="2878065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2" name="Picture 8" descr="http://img0.liveinternet.ru/images/attach/d/1/130/616/130616804_2222299_Hedgehog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25330">
            <a:off x="1302282" y="5359582"/>
            <a:ext cx="1587540" cy="10575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 descr="https://wallbox.ru/wallpapers/main/201631/51ca7b3f3a5fa6e.jpg"/>
          <p:cNvPicPr>
            <a:picLocks noChangeAspect="1" noChangeArrowheads="1"/>
          </p:cNvPicPr>
          <p:nvPr/>
        </p:nvPicPr>
        <p:blipFill>
          <a:blip r:embed="rId5" cstate="print"/>
          <a:srcRect l="21360" t="9144" r="4139" b="11605"/>
          <a:stretch>
            <a:fillRect/>
          </a:stretch>
        </p:blipFill>
        <p:spPr bwMode="auto">
          <a:xfrm rot="557799">
            <a:off x="5919583" y="3195903"/>
            <a:ext cx="2571768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4" descr="https://im0-tub-ru.yandex.net/i?id=9d4e2e6a05626d06ea0df3bff911e6f4-l&amp;n=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793233">
            <a:off x="5894549" y="5319598"/>
            <a:ext cx="1558307" cy="11259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4" descr="https://botan.cc/prepod/_bloks/pic/cyxug7t_16.jpg"/>
          <p:cNvPicPr>
            <a:picLocks noChangeAspect="1" noChangeArrowheads="1"/>
          </p:cNvPicPr>
          <p:nvPr/>
        </p:nvPicPr>
        <p:blipFill>
          <a:blip r:embed="rId7"/>
          <a:srcRect l="16897" r="2499" b="12314"/>
          <a:stretch>
            <a:fillRect/>
          </a:stretch>
        </p:blipFill>
        <p:spPr bwMode="auto">
          <a:xfrm>
            <a:off x="3571868" y="5286388"/>
            <a:ext cx="1820046" cy="1357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http://styl.veryphoto.ru/img-q5y5x5n4g40414o5a4o4h4d434x5q484t4n584f4i4c4i5f406v254j4j4/7170/6707413673_abe2fd3a1c_b.jpg"/>
          <p:cNvPicPr>
            <a:picLocks noChangeAspect="1" noChangeArrowheads="1"/>
          </p:cNvPicPr>
          <p:nvPr/>
        </p:nvPicPr>
        <p:blipFill>
          <a:blip r:embed="rId8" cstate="print"/>
          <a:srcRect l="6900" r="12601" b="6896"/>
          <a:stretch>
            <a:fillRect/>
          </a:stretch>
        </p:blipFill>
        <p:spPr bwMode="auto">
          <a:xfrm rot="21162434">
            <a:off x="326591" y="3079827"/>
            <a:ext cx="2500330" cy="1928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100" b="1" dirty="0" smtClean="0">
                <a:solidFill>
                  <a:srgbClr val="002060"/>
                </a:solidFill>
              </a:rPr>
              <a:t> </a:t>
            </a:r>
            <a:endParaRPr lang="ru-RU" sz="41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001156" cy="49831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 </a:t>
            </a:r>
            <a:endParaRPr lang="ru-RU" sz="5400" b="1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1142984"/>
            <a:ext cx="8572560" cy="3801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Крупный грызун, 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хвост без шерсти и похож на лопату;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мех густой и красивый; трудолюбивый, прекрасно ныряет и плавает.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 l="4528" r="3395" b="2740"/>
          <a:stretch>
            <a:fillRect/>
          </a:stretch>
        </p:blipFill>
        <p:spPr bwMode="auto">
          <a:xfrm>
            <a:off x="214282" y="428604"/>
            <a:ext cx="8786842" cy="58579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9CCFF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142984"/>
            <a:ext cx="8043890" cy="4983179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Simplified Arabic" pitchFamily="18" charset="-78"/>
              </a:rPr>
              <a:t> </a:t>
            </a: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Ушки длинные,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хвостик короткий и пушистый, задние лапки длиннее передних,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 наступлением зимы меняет цвет шубки.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 </a:t>
            </a:r>
            <a:endParaRPr lang="ru-RU" sz="4400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Semibold" pitchFamily="34" charset="0"/>
              <a:cs typeface="Simplified Arabic" pitchFamily="18" charset="-78"/>
            </a:endParaRPr>
          </a:p>
        </p:txBody>
      </p:sp>
      <p:pic>
        <p:nvPicPr>
          <p:cNvPr id="14340" name="Picture 4" descr="https://im0-tub-ru.yandex.net/i?id=9d4e2e6a05626d06ea0df3bff911e6f4-l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52"/>
            <a:ext cx="8643998" cy="65008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9CCFF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itchFamily="34" charset="0"/>
                <a:cs typeface="Simplified Arabic" pitchFamily="18" charset="-78"/>
              </a:rPr>
              <a:t> </a:t>
            </a:r>
            <a:endParaRPr lang="ru-RU" sz="4400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Semibold" pitchFamily="34" charset="0"/>
              <a:cs typeface="Simplified Arabic" pitchFamily="18" charset="-78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928670"/>
            <a:ext cx="8143932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Пушистый длинный хвост с белым цветом на кончике,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лапки стройные, тонкие,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уши довольно большие, стоячие, 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шерсть рыжеватая с огненным отливом.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482" name="Picture 2" descr="https://wallbox.ru/wallpapers/main/201631/51ca7b3f3a5fa6e.jpg"/>
          <p:cNvPicPr>
            <a:picLocks noChangeAspect="1" noChangeArrowheads="1"/>
          </p:cNvPicPr>
          <p:nvPr/>
        </p:nvPicPr>
        <p:blipFill>
          <a:blip r:embed="rId3"/>
          <a:srcRect l="8943"/>
          <a:stretch>
            <a:fillRect/>
          </a:stretch>
        </p:blipFill>
        <p:spPr bwMode="auto">
          <a:xfrm>
            <a:off x="214282" y="214290"/>
            <a:ext cx="8643998" cy="644517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9CCFF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itchFamily="34" charset="0"/>
                <a:cs typeface="Simplified Arabic" pitchFamily="18" charset="-78"/>
              </a:rPr>
              <a:t> </a:t>
            </a:r>
            <a:endParaRPr lang="ru-RU" sz="4400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Semibold" pitchFamily="34" charset="0"/>
              <a:cs typeface="Simplified Arabic" pitchFamily="18" charset="-78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857232"/>
            <a:ext cx="8358246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Крупное тело, 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густая жесткая тёмно-бурая шерсть, заострённые торчащие уши, острые клыки, 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маленькие глаза, 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вытянутом рыльце пятачок.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9458" name="Picture 2" descr="http://styl.veryphoto.ru/img-q5y5x5n4g40414o5a4o4h4d434x5q484t4n584f4i4c4i5f406v254j4j4/7170/6707413673_abe2fd3a1c_b.jpg"/>
          <p:cNvPicPr>
            <a:picLocks noChangeAspect="1" noChangeArrowheads="1"/>
          </p:cNvPicPr>
          <p:nvPr/>
        </p:nvPicPr>
        <p:blipFill>
          <a:blip r:embed="rId3"/>
          <a:srcRect r="6521" b="6566"/>
          <a:stretch>
            <a:fillRect/>
          </a:stretch>
        </p:blipFill>
        <p:spPr bwMode="auto">
          <a:xfrm>
            <a:off x="214282" y="214290"/>
            <a:ext cx="8643998" cy="63579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9CCFF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itchFamily="34" charset="0"/>
                <a:cs typeface="Simplified Arabic" pitchFamily="18" charset="-78"/>
              </a:rPr>
              <a:t> </a:t>
            </a:r>
            <a:endParaRPr lang="ru-RU" sz="4400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Semibold" pitchFamily="34" charset="0"/>
              <a:cs typeface="Simplified Arabic" pitchFamily="18" charset="-78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857232"/>
            <a:ext cx="8358246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Крупного размера,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при ходьбе ставит лапы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пальцами внутрь, 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поэтому кажется неуклюжим и неповоротливым, 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зимой спит.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8434" name="Picture 2" descr="http://cdn.fishki.net/upload/post/2016/05/07/1943385/tn/medved.jpg"/>
          <p:cNvPicPr>
            <a:picLocks noChangeAspect="1" noChangeArrowheads="1"/>
          </p:cNvPicPr>
          <p:nvPr/>
        </p:nvPicPr>
        <p:blipFill>
          <a:blip r:embed="rId3"/>
          <a:srcRect r="11268" b="1219"/>
          <a:stretch>
            <a:fillRect/>
          </a:stretch>
        </p:blipFill>
        <p:spPr bwMode="auto">
          <a:xfrm>
            <a:off x="214282" y="214290"/>
            <a:ext cx="8715436" cy="638222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9CCFF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itchFamily="34" charset="0"/>
                <a:cs typeface="Simplified Arabic" pitchFamily="18" charset="-78"/>
              </a:rPr>
              <a:t> </a:t>
            </a:r>
            <a:endParaRPr lang="ru-RU" sz="4400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Semibold" pitchFamily="34" charset="0"/>
              <a:cs typeface="Simplified Arabic" pitchFamily="18" charset="-78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857232"/>
            <a:ext cx="6572296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Острая мордочка, 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коротенькие лапки,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тело покрыто иголками,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зрение плохое, 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отличный нюх,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умеет сворачиваться клубком.</a:t>
            </a:r>
            <a:b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0" name="Picture 2" descr="http://img0.liveinternet.ru/images/attach/d/1/130/616/130616804_2222299_Hedgeho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14290"/>
            <a:ext cx="8572560" cy="62865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9CCFF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itchFamily="34" charset="0"/>
                <a:cs typeface="Simplified Arabic" pitchFamily="18" charset="-78"/>
              </a:rPr>
              <a:t> </a:t>
            </a:r>
            <a:endParaRPr lang="ru-RU" sz="4400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Semibold" pitchFamily="34" charset="0"/>
              <a:cs typeface="Simplified Arabic" pitchFamily="18" charset="-78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428736"/>
            <a:ext cx="8286808" cy="3801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Большой пушистый хвост, </a:t>
            </a:r>
          </a:p>
          <a:p>
            <a:pPr algn="ctr"/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почти всегда опущенный, жесткая, густая шерсть серого цвета; мощные, сильные, длинные ноги; острые, мощные клыки.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86" name="Picture 2" descr="http://cdn.fishki.net/upload/post/2016/04/28/1935039/tn/rabstol-net-wolf-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8715436" cy="63579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9CCFF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86808" cy="50006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Большой пушистый хвост,</a:t>
            </a:r>
          </a:p>
          <a:p>
            <a:pPr algn="ctr">
              <a:buNone/>
            </a:pPr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цепкие лапки, </a:t>
            </a:r>
          </a:p>
          <a:p>
            <a:pPr algn="ctr">
              <a:buNone/>
            </a:pPr>
            <a:r>
              <a:rPr lang="ru-RU" sz="4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большие, очень острые зубки, ушки с маленькими кисточками, мех летом рыжевато-золотистый, зимой – серебристо-серый.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 </a:t>
            </a:r>
            <a:endParaRPr lang="ru-RU" sz="4400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Semibold" pitchFamily="34" charset="0"/>
              <a:cs typeface="Simplified Arabic" pitchFamily="18" charset="-78"/>
            </a:endParaRPr>
          </a:p>
        </p:txBody>
      </p:sp>
      <p:sp>
        <p:nvSpPr>
          <p:cNvPr id="15362" name="AutoShape 2" descr="http://malishki.esy.es/images/anim/bel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4" name="Picture 4" descr="https://botan.cc/prepod/_bloks/pic/cyxug7t_16.jpg"/>
          <p:cNvPicPr>
            <a:picLocks noChangeAspect="1" noChangeArrowheads="1"/>
          </p:cNvPicPr>
          <p:nvPr/>
        </p:nvPicPr>
        <p:blipFill>
          <a:blip r:embed="rId3"/>
          <a:srcRect l="16897" r="2499" b="12314"/>
          <a:stretch>
            <a:fillRect/>
          </a:stretch>
        </p:blipFill>
        <p:spPr bwMode="auto">
          <a:xfrm>
            <a:off x="428596" y="357166"/>
            <a:ext cx="8429684" cy="62865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9CCFF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218</Words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Викторина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о животных</dc:title>
  <dc:creator>Администратор</dc:creator>
  <cp:lastModifiedBy>DNA7 X86</cp:lastModifiedBy>
  <cp:revision>11</cp:revision>
  <dcterms:created xsi:type="dcterms:W3CDTF">2017-12-29T18:51:25Z</dcterms:created>
  <dcterms:modified xsi:type="dcterms:W3CDTF">2017-12-29T20:12:54Z</dcterms:modified>
</cp:coreProperties>
</file>