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8" r:id="rId11"/>
    <p:sldId id="266" r:id="rId12"/>
    <p:sldId id="267" r:id="rId13"/>
    <p:sldId id="269" r:id="rId14"/>
    <p:sldId id="270" r:id="rId15"/>
    <p:sldId id="274" r:id="rId16"/>
    <p:sldId id="273" r:id="rId17"/>
    <p:sldId id="271" r:id="rId18"/>
    <p:sldId id="272" r:id="rId19"/>
    <p:sldId id="275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7" r:id="rId31"/>
    <p:sldId id="289" r:id="rId32"/>
    <p:sldId id="264" r:id="rId33"/>
    <p:sldId id="290" r:id="rId34"/>
    <p:sldId id="291" r:id="rId35"/>
    <p:sldId id="293" r:id="rId36"/>
    <p:sldId id="276" r:id="rId37"/>
    <p:sldId id="277" r:id="rId38"/>
    <p:sldId id="292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40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786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609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393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1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28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752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39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73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1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06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CF24-9DE4-4176-A87A-9A2EF7DE9AE5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C759A-ADEF-4237-9930-2F8C7FC8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0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Начинаем урок географии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59" y="1612629"/>
            <a:ext cx="7311482" cy="496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3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421" y="2350043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Что такое река</a:t>
            </a:r>
            <a:b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Река состоит из истока, русла, </a:t>
            </a:r>
            <a: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устья, притока.</a:t>
            </a:r>
            <a:endParaRPr lang="ru-RU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646" y="138172"/>
            <a:ext cx="2211871" cy="22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804" y="510090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Ты гордость народа, ты русская слава,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Да славиться имя в веках –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О, Волга, красива ты и величава,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Ты наша большая река.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604" y="2493575"/>
            <a:ext cx="7620001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8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575" y="2573067"/>
            <a:ext cx="4960434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Волга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– самая длинная река европейской части России. Она начинается на северо-западе нашей страны. 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Длина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реки составляет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3530 км.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009" y="287067"/>
            <a:ext cx="6999294" cy="630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4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0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На небольшом, поросшем осоками болотце пробивается родник, дающий начало Волге.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875" y="1854675"/>
            <a:ext cx="7380249" cy="490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3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22" y="2729183"/>
            <a:ext cx="11876049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Собирая воды сотен притоков, превращается в широкую, многоводную реку и впадает в Каспийское море. Волга – равнинная река. Течет медленно, спокойно, среди лесов и степей. Весной, когда тают снега, она широко разливается. </a:t>
            </a:r>
          </a:p>
        </p:txBody>
      </p:sp>
    </p:spTree>
    <p:extLst>
      <p:ext uri="{BB962C8B-B14F-4D97-AF65-F5344CB8AC3E}">
        <p14:creationId xmlns:p14="http://schemas.microsoft.com/office/powerpoint/2010/main" val="207164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894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менее двух месяцев  идет вода Волги от истока до устья, которое находится на северном побережье Каспийского моря.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488" y="2659008"/>
            <a:ext cx="5401024" cy="4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4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49" y="3119476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 берегах Волги раскинулось 67 больших и малых городов. Течение Волги непрерывно, как непрерывна и история приволжских земель. По ним селись племена,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возникали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города, Волга была естественной преградой от врагов, это был важный торговый путь, связывающий Запад с Востоком.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43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293" y="2662276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i="1" dirty="0"/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Раньше Волгу называли Ра, что в переводе с греческого языка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«щедрая»,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средние века стали называть Итиль, что означает «река рек». Наиболее вероятно, что современное название Волга приобрела из праславянского языка от слова «волглый –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волога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влага».</a:t>
            </a:r>
          </a:p>
        </p:txBody>
      </p:sp>
    </p:spTree>
    <p:extLst>
      <p:ext uri="{BB962C8B-B14F-4D97-AF65-F5344CB8AC3E}">
        <p14:creationId xmlns:p14="http://schemas.microsoft.com/office/powerpoint/2010/main" val="23342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92843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Весь год на Волге продолжается сезон рыбалки. Река богата рыбой, здесь водятся в большом количестве судак, сом, жерех, щука, лещ, вобла, сазан и другие промысловые рыбы.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377" y="4456176"/>
            <a:ext cx="5571744" cy="24018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33" y="4456176"/>
            <a:ext cx="4905533" cy="237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9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444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 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18" y="2004316"/>
            <a:ext cx="4762500" cy="3362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777" y="2004316"/>
            <a:ext cx="3239198" cy="338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528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71" y="2409379"/>
            <a:ext cx="4112941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Самые крупные притоки Волги – Ока и Кама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 мы определим, какой левый, какой правый?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898" y="0"/>
            <a:ext cx="6600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49" y="0"/>
            <a:ext cx="9318702" cy="62064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82483" y="6150114"/>
            <a:ext cx="488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Река Ока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29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706" y="1416205"/>
            <a:ext cx="7711068" cy="5140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08557" y="646764"/>
            <a:ext cx="5631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Река Кама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91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653" y="2673428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берегах реки стоят большие и малые города – Ярославль, Тверь, Нижний Новгород, Самара, Саратов, Казань, Волгоград, Астрахань. Территории вдоль реки Волги называют Поволжьем.</a:t>
            </a:r>
          </a:p>
        </p:txBody>
      </p:sp>
    </p:spTree>
    <p:extLst>
      <p:ext uri="{BB962C8B-B14F-4D97-AF65-F5344CB8AC3E}">
        <p14:creationId xmlns:p14="http://schemas.microsoft.com/office/powerpoint/2010/main" val="272463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97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Тверь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94" y="1423638"/>
            <a:ext cx="9820805" cy="501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91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293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Ярославль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14" y="1028185"/>
            <a:ext cx="8397371" cy="55926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102" y="2508320"/>
            <a:ext cx="6530898" cy="434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3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98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Нижний Новгород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3" y="2285999"/>
            <a:ext cx="6679581" cy="44530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47" y="1110010"/>
            <a:ext cx="6394063" cy="41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9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97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Казань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944" y="999970"/>
            <a:ext cx="8769505" cy="585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49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Самара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834" y="1325563"/>
            <a:ext cx="8802029" cy="49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4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«Бурлаки на Волге» 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Илья Ефимович Репин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63" y="1650380"/>
            <a:ext cx="10270274" cy="481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3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141" y="1547153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Тему сегодняшнего урока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мы сможем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узнать, прослушав стихотворные строчки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Когда-то выбежала Волга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Послушать голос ветерка,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Сбежать с Валдая ненадолго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А получилось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на века.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859" y="3855756"/>
            <a:ext cx="4370164" cy="290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352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Саратов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957" y="1214051"/>
            <a:ext cx="8140390" cy="543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49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Волгоград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58" y="1035205"/>
            <a:ext cx="7644781" cy="573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0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805" y="2941057"/>
            <a:ext cx="11073161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8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Волга!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дорого это имя для всех русских людей! Оно стало символом величия и красоты, стойкости и непобедимости народа в Великой Отечественной войне. “За Волгой для нас земли нет”, таким был девиз защитников Сталинграда (Волгограда).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11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98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Астрахань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032" y="1057933"/>
            <a:ext cx="8443331" cy="562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956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Астраханский заповедник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6" y="3456878"/>
            <a:ext cx="6141070" cy="30705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93" y="965088"/>
            <a:ext cx="8906107" cy="517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2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69" y="2639973"/>
            <a:ext cx="11831444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того чтобы Волга всегда была полноводна, её перегородили плотинами, перед которыми образовались водохранилища. У плотин были построены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ГЭС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Вырабатываемая ими электроэнергия пришла в дом жителей городов, сёл, на промышленные предприятия.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34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502" y="260652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Исключительно велико транспортное значение Волги, река судоходна на протяжении 3256 км. За долгие годы на берегах реки воздвигнуты плотины и гидроэлектростанции, созданы 10 водохранилищ. Самые мощные ГЭС – Волжская, Саратовская, Чебоксарская.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94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55020"/>
            <a:ext cx="10058400" cy="6702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361" y="2967901"/>
            <a:ext cx="20332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Волжская ГЭС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804" y="2461554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улучшения судоходства Волгу соединили каналами с озёрами и другими реками. Волга и её каналы соединяют пять морей: Балтийское, Белое, Каспийское, Азовское, Черное.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2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141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Теплоход с туристами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6" y="1439901"/>
            <a:ext cx="11037715" cy="503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785"/>
            <a:ext cx="12192000" cy="609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0742" y="2007220"/>
            <a:ext cx="8341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апреля</a:t>
            </a:r>
          </a:p>
          <a:p>
            <a:endParaRPr lang="ru-RU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Реки: Волга с Окой и Камой</a:t>
            </a:r>
            <a:endParaRPr lang="ru-RU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929905"/>
            <a:ext cx="10515600" cy="1325563"/>
          </a:xfrm>
        </p:spPr>
        <p:txBody>
          <a:bodyPr numCol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 берегах Волги построено очень много фабрик и заводов. Всем им для работы нужна вода. Вот только Волге от заводов тяжело приходится. Много лет заводы сливали в реку грязную, использованную воду. Поэтому вода в Волге перестала быть такой прозрачной, стало меньше рыбы, исчезают её особо ценные породы. Поэтому Волга нуждается в защите.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Реки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– это хранилища воды. Они должны быть чистыми!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4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42" y="0"/>
            <a:ext cx="91513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5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957" y="3164082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Найди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реку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Волгу на карте России. Опиши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Волгу по плану: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1. исток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2. местность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, по которой протекает;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3. притоки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4. устье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5. использование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человеком;</a:t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6. крупные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города.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57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688" y="1625214"/>
            <a:ext cx="11385395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Домашняя работа: стр. 162 – 165 читать. Вывод в красной рамке после параграфа </a:t>
            </a: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выучить наизусть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вопросы 2, 4, 5, 7 ответить </a:t>
            </a: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письменно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в тетради.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01" y="3855571"/>
            <a:ext cx="4517209" cy="300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141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территории России течет множество больших и малых рек.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78" y="1325563"/>
            <a:ext cx="89249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6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443" y="2561915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количеству и протяженности рек наша страна занимает первое место в мире. Реки бывают большие, шумные, журчащие, которые вечно куда-то спешат, или тихие равнинные реки с песчаными пляжами, где так хорошо купаться и рыбачить. </a:t>
            </a:r>
          </a:p>
        </p:txBody>
      </p:sp>
    </p:spTree>
    <p:extLst>
      <p:ext uri="{BB962C8B-B14F-4D97-AF65-F5344CB8AC3E}">
        <p14:creationId xmlns:p14="http://schemas.microsoft.com/office/powerpoint/2010/main" val="217871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97" y="2216227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своей величине реки делятся на большие, средние и малые. Различаются по глубине, длине, характеру течения. Сегодня мы говорим о реках, протекающих по Восточно-Европейской равнине.</a:t>
            </a:r>
          </a:p>
        </p:txBody>
      </p:sp>
    </p:spTree>
    <p:extLst>
      <p:ext uri="{BB962C8B-B14F-4D97-AF65-F5344CB8AC3E}">
        <p14:creationId xmlns:p14="http://schemas.microsoft.com/office/powerpoint/2010/main" val="140951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101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Назови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эти реки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покажи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физической карте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56" y="1755620"/>
            <a:ext cx="5854390" cy="5008248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5363736" y="3100039"/>
            <a:ext cx="111512" cy="2676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096000" y="5229922"/>
            <a:ext cx="0" cy="2676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438185" y="4716966"/>
            <a:ext cx="144966" cy="1672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560528" y="3010829"/>
            <a:ext cx="33452" cy="30108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6752063" y="3367668"/>
            <a:ext cx="312233" cy="1226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064296" y="4215161"/>
            <a:ext cx="217450" cy="1338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319131" y="4215139"/>
            <a:ext cx="89209" cy="2118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54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653" y="443184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Вдоль их берегов издавна селились люди. Сейчас почти все большие города стоят на берегах рек.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545" y="2502941"/>
            <a:ext cx="7753815" cy="435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624</Words>
  <Application>Microsoft Office PowerPoint</Application>
  <PresentationFormat>Широкоэкранный</PresentationFormat>
  <Paragraphs>43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Начинаем урок географии</vt:lpstr>
      <vt:lpstr>Задание 1</vt:lpstr>
      <vt:lpstr>Тему сегодняшнего урока мы сможем узнать, прослушав стихотворные строчки: Когда-то выбежала Волга Послушать голос ветерка, Сбежать с Валдая ненадолго А получилось на века. </vt:lpstr>
      <vt:lpstr>Презентация PowerPoint</vt:lpstr>
      <vt:lpstr>По территории России течет множество больших и малых рек.</vt:lpstr>
      <vt:lpstr>По количеству и протяженности рек наша страна занимает первое место в мире. Реки бывают большие, шумные, журчащие, которые вечно куда-то спешат, или тихие равнинные реки с песчаными пляжами, где так хорошо купаться и рыбачить. </vt:lpstr>
      <vt:lpstr>По своей величине реки делятся на большие, средние и малые. Различаются по глубине, длине, характеру течения. Сегодня мы говорим о реках, протекающих по Восточно-Европейской равнине.</vt:lpstr>
      <vt:lpstr>Назови эти реки и покажи на физической карте России.</vt:lpstr>
      <vt:lpstr>Вдоль их берегов издавна селились люди. Сейчас почти все большие города стоят на берегах рек.</vt:lpstr>
      <vt:lpstr> Что такое река  Река состоит из истока, русла, устья, притока.</vt:lpstr>
      <vt:lpstr>Ты гордость народа, ты русская слава, Да славиться имя в веках – О, Волга, красива ты и величава, Ты наша большая река.</vt:lpstr>
      <vt:lpstr>Волга – самая длинная река европейской части России. Она начинается на северо-западе нашей страны.  Длина реки составляет 3530 км.</vt:lpstr>
      <vt:lpstr>Презентация PowerPoint</vt:lpstr>
      <vt:lpstr>На небольшом, поросшем осоками болотце пробивается родник, дающий начало Волге. </vt:lpstr>
      <vt:lpstr>Собирая воды сотен притоков, превращается в широкую, многоводную реку и впадает в Каспийское море. Волга – равнинная река. Течет медленно, спокойно, среди лесов и степей. Весной, когда тают снега, она широко разливается. </vt:lpstr>
      <vt:lpstr>Не менее двух месяцев  идет вода Волги от истока до устья, которое находится на северном побережье Каспийского моря. </vt:lpstr>
      <vt:lpstr>На берегах Волги раскинулось 67 больших и малых городов. Течение Волги непрерывно, как непрерывна и история приволжских земель. По ним селись племена, возникали города, Волга была естественной преградой от врагов, это был важный торговый путь, связывающий Запад с Востоком. </vt:lpstr>
      <vt:lpstr> Раньше Волгу называли Ра, что в переводе с греческого языка «щедрая», в средние века стали называть Итиль, что означает «река рек». Наиболее вероятно, что современное название Волга приобрела из праславянского языка от слова «волглый – волога – влага».</vt:lpstr>
      <vt:lpstr>Весь год на Волге продолжается сезон рыбалки. Река богата рыбой, здесь водятся в большом количестве судак, сом, жерех, щука, лещ, вобла, сазан и другие промысловые рыбы.  </vt:lpstr>
      <vt:lpstr>Самые крупные притоки Волги – Ока и Кама. Как мы определим, какой левый, какой правый?</vt:lpstr>
      <vt:lpstr>Презентация PowerPoint</vt:lpstr>
      <vt:lpstr>Презентация PowerPoint</vt:lpstr>
      <vt:lpstr>На берегах реки стоят большие и малые города – Ярославль, Тверь, Нижний Новгород, Самара, Саратов, Казань, Волгоград, Астрахань. Территории вдоль реки Волги называют Поволжьем.</vt:lpstr>
      <vt:lpstr>Город Тверь</vt:lpstr>
      <vt:lpstr>Город Ярославль</vt:lpstr>
      <vt:lpstr>Город Нижний Новгород</vt:lpstr>
      <vt:lpstr>Город Казань</vt:lpstr>
      <vt:lpstr>Город Самара</vt:lpstr>
      <vt:lpstr>«Бурлаки на Волге»  Илья Ефимович Репин</vt:lpstr>
      <vt:lpstr>Город Саратов</vt:lpstr>
      <vt:lpstr>Город Волгоград</vt:lpstr>
      <vt:lpstr>Волга! Как дорого это имя для всех русских людей! Оно стало символом величия и красоты, стойкости и непобедимости народа в Великой Отечественной войне. “За Волгой для нас земли нет”, таким был девиз защитников Сталинграда (Волгограда). </vt:lpstr>
      <vt:lpstr>Город Астрахань</vt:lpstr>
      <vt:lpstr>Астраханский заповедник</vt:lpstr>
      <vt:lpstr>Для того чтобы Волга всегда была полноводна, её перегородили плотинами, перед которыми образовались водохранилища. У плотин были построены ГЭС.  Вырабатываемая ими электроэнергия пришла в дом жителей городов, сёл, на промышленные предприятия.</vt:lpstr>
      <vt:lpstr>Исключительно велико транспортное значение Волги, река судоходна на протяжении 3256 км. За долгие годы на берегах реки воздвигнуты плотины и гидроэлектростанции, созданы 10 водохранилищ. Самые мощные ГЭС – Волжская, Саратовская, Чебоксарская.</vt:lpstr>
      <vt:lpstr>Презентация PowerPoint</vt:lpstr>
      <vt:lpstr>Для улучшения судоходства Волгу соединили каналами с озёрами и другими реками. Волга и её каналы соединяют пять морей: Балтийское, Белое, Каспийское, Азовское, Черное.</vt:lpstr>
      <vt:lpstr>Теплоход с туристами</vt:lpstr>
      <vt:lpstr>На берегах Волги построено очень много фабрик и заводов. Всем им для работы нужна вода. Вот только Волге от заводов тяжело приходится. Много лет заводы сливали в реку грязную, использованную воду. Поэтому вода в Волге перестала быть такой прозрачной, стало меньше рыбы, исчезают её особо ценные породы. Поэтому Волга нуждается в защите.   Реки – это хранилища воды. Они должны быть чистыми! </vt:lpstr>
      <vt:lpstr>Презентация PowerPoint</vt:lpstr>
      <vt:lpstr>Найди реку Волгу на карте России. Опиши Волгу по плану: 1. исток; 2. местность, по которой протекает; 3. притоки; 4. устье; 5. использование человеком; 6. крупные города. </vt:lpstr>
      <vt:lpstr>Домашняя работа: стр. 162 – 165 читать. Вывод в красной рамке после параграфа выучить наизусть.  На вопросы 2, 4, 5, 7 ответить письменно в тетради.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Начинаем урок географии</dc:title>
  <dc:creator>220</dc:creator>
  <cp:lastModifiedBy>220</cp:lastModifiedBy>
  <cp:revision>22</cp:revision>
  <dcterms:created xsi:type="dcterms:W3CDTF">2020-04-23T17:41:54Z</dcterms:created>
  <dcterms:modified xsi:type="dcterms:W3CDTF">2020-04-23T21:12:05Z</dcterms:modified>
</cp:coreProperties>
</file>