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1" r:id="rId3"/>
    <p:sldId id="257" r:id="rId4"/>
    <p:sldId id="267" r:id="rId5"/>
    <p:sldId id="268" r:id="rId6"/>
    <p:sldId id="265" r:id="rId7"/>
    <p:sldId id="264" r:id="rId8"/>
    <p:sldId id="263" r:id="rId9"/>
    <p:sldId id="262" r:id="rId10"/>
    <p:sldId id="261" r:id="rId11"/>
    <p:sldId id="260" r:id="rId12"/>
    <p:sldId id="266" r:id="rId13"/>
    <p:sldId id="258" r:id="rId14"/>
    <p:sldId id="259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B3964-88AB-48E1-BE43-1FCFFFA5AC8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C8A7C-0211-440B-BB03-945541F65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DC8A7C-0211-440B-BB03-945541F65FB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444A-3F81-46FE-99E8-FB49237218E4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4744B-4709-4720-99C7-72EEAC3940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444A-3F81-46FE-99E8-FB49237218E4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4744B-4709-4720-99C7-72EEAC3940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444A-3F81-46FE-99E8-FB49237218E4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4744B-4709-4720-99C7-72EEAC3940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444A-3F81-46FE-99E8-FB49237218E4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4744B-4709-4720-99C7-72EEAC3940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444A-3F81-46FE-99E8-FB49237218E4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4744B-4709-4720-99C7-72EEAC3940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444A-3F81-46FE-99E8-FB49237218E4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4744B-4709-4720-99C7-72EEAC3940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444A-3F81-46FE-99E8-FB49237218E4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4744B-4709-4720-99C7-72EEAC3940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444A-3F81-46FE-99E8-FB49237218E4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4744B-4709-4720-99C7-72EEAC3940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444A-3F81-46FE-99E8-FB49237218E4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4744B-4709-4720-99C7-72EEAC3940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444A-3F81-46FE-99E8-FB49237218E4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4744B-4709-4720-99C7-72EEAC3940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444A-3F81-46FE-99E8-FB49237218E4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4744B-4709-4720-99C7-72EEAC3940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9444A-3F81-46FE-99E8-FB49237218E4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4744B-4709-4720-99C7-72EEAC3940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hef\Desktop\иммунизация\неделя иммунизаци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88" y="1857364"/>
            <a:ext cx="5000625" cy="3143261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512167"/>
          </a:xfrm>
        </p:spPr>
        <p:txBody>
          <a:bodyPr/>
          <a:lstStyle/>
          <a:p>
            <a:r>
              <a:rPr lang="ru-RU" dirty="0" smtClean="0"/>
              <a:t>Классный час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5301208"/>
            <a:ext cx="6400800" cy="108012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Презентацию подготовила учитель географии МОУ «СОШ№72»г.Саратова Шевченко Светлана Михайловна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85728"/>
            <a:ext cx="4495800" cy="657227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Ежегодно в мире погибает около 4 млн. человек от тех инфекций, которые могли быть предупреждены вакцинацией. Смертность от инфекционных болезней высока в странах с низким уровнем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привитости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 России с 1995 года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вакцинопрофилактика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законодательном уровне возведена в ранг государственной политики</a:t>
            </a:r>
            <a:r>
              <a:rPr lang="ru-RU" dirty="0" smtClean="0"/>
              <a:t>.. </a:t>
            </a:r>
            <a:endParaRPr lang="ru-RU" dirty="0"/>
          </a:p>
        </p:txBody>
      </p:sp>
      <p:pic>
        <p:nvPicPr>
          <p:cNvPr id="1026" name="Picture 2" descr="C:\Users\Shef\Desktop\иммунизация\pri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428736"/>
            <a:ext cx="4281518" cy="41148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/>
          <a:lstStyle/>
          <a:p>
            <a:r>
              <a:rPr lang="ru-RU" dirty="0" smtClean="0"/>
              <a:t>Нужно ли платить за прививки?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Прививки проводят определенным категориям граждан, в том числе входящим в группы риска. В основном это дети и подростки. Для каждого субъекта Российской Федерации выделяется количество доз вакцин из расчета численности граждан, подлежащих вакцинации.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Прививки, как обычно, выполняются специально подготовленными медицинскими работниками в лечебно-профилактических учреждениях. Платить за прививки не надо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ВАКЦИНАЦИЯ И ИММУНИЗАЦИЯ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процессы, обеспечивающие активную или пассивную биологическую устойчивость организма к определенным инфекционным заболеваниям. Искусственная активная иммунизация - стимуляция иммунной системы путем введения вакцины или анатоксина (обезвреженного бактериального токсина, сохраняющего свои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антигенные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свойства); при искусственной пассивной иммунизации в организм вводят уже готовые антитела – иммуноглобулины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42852"/>
            <a:ext cx="4495800" cy="671514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результате искусственной иммунизации вырабатывается высокоспецифичный иммунитет, т.е. Вакцина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даёт организму частичную или полную устойчивость к данному заболеванию.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Вакцины и анатоксины длительно защищают организм, иногда до конца жизни. Готовые антитела обеспечивают лишь временную защиту; в случае повторной инфекции их нужно вводить снова.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Возможны два пути искусственной активной иммунизации: 1) введение живых, но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аттенуированных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(ослабленных) микроорганизмов и 2) введение убитых микроорганизмов, их токсинов или антигенов. В обоих случаях человеку вводят вакцину или токсин, которые сами по себе не вызывают заболевания, но стимулируют иммунную систему, делая ее способной распознать и атаковать определенный микроорганизм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Shef\Desktop\иммунизация\imgpreview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428736"/>
            <a:ext cx="3714776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57232"/>
            <a:ext cx="4038600" cy="5268931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Благодаря достигнутому уровню охвата прививками населения РФ, по сравнению 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допрививочным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периодом, заболеваемость корью снизилась в 500 раз, дифтерией - в 200 раз, коклюшем - в 40 раз, столбняком - в 50 раз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Shef\Desktop\иммунизация\imgpreview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285860"/>
            <a:ext cx="4071966" cy="3786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Делать или не делать прививку?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5400" b="1" dirty="0"/>
          </a:p>
        </p:txBody>
      </p:sp>
      <p:pic>
        <p:nvPicPr>
          <p:cNvPr id="1026" name="Picture 2" descr="C:\Users\Shef\Desktop\иммунизация\132680324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571612"/>
            <a:ext cx="4071966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/>
              <a:t> Спасибо за внимание!!!</a:t>
            </a:r>
            <a:endParaRPr lang="ru-RU" sz="5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работы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Показать пользу иммунизации населения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Задачи: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Познакомить обучающихся с терминами «иммунизация», «вакцинация», видами иммунизации.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Показать статистику инфекционных заболеваний, достижений борьбы за иммунизацию населения.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14290"/>
            <a:ext cx="4495800" cy="591187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Учитывая необходимость повышения информированности населения по вопросам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вакцинопрофилактики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инициативе Всемирной организации здравоохранения, начиная с 2005 года, ежегодно проводится Европейская неделя иммунизации. Лозунг проведения Европейской недели иммунизации – «Защити себя и своих близких! Сделай прививку!».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Shef\Desktop\иммунизация\788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85728"/>
            <a:ext cx="3786214" cy="58404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357166"/>
            <a:ext cx="4929190" cy="6500834"/>
          </a:xfrm>
        </p:spPr>
        <p:txBody>
          <a:bodyPr>
            <a:normAutofit fontScale="62500" lnSpcReduction="20000"/>
          </a:bodyPr>
          <a:lstStyle/>
          <a:p>
            <a:r>
              <a:rPr lang="ru-RU" sz="3800" dirty="0" smtClean="0"/>
              <a:t>Иммунизация</a:t>
            </a:r>
            <a:r>
              <a:rPr lang="ru-RU" dirty="0" smtClean="0"/>
              <a:t> — (от лат. </a:t>
            </a:r>
            <a:r>
              <a:rPr lang="ru-RU" dirty="0" err="1" smtClean="0"/>
              <a:t>immuis</a:t>
            </a:r>
            <a:r>
              <a:rPr lang="ru-RU" dirty="0" smtClean="0"/>
              <a:t> свободный, избавленный от чего-либо) метод создания искусственного Иммунитета у людей и животных. </a:t>
            </a:r>
            <a:endParaRPr lang="en-US" dirty="0" smtClean="0"/>
          </a:p>
          <a:p>
            <a:r>
              <a:rPr lang="ru-RU" sz="3800" dirty="0" smtClean="0"/>
              <a:t>Иммунизация </a:t>
            </a:r>
            <a:r>
              <a:rPr lang="ru-RU" dirty="0" smtClean="0"/>
              <a:t>— ИММУНИЗИРОВАТЬ, сов. и несов., </a:t>
            </a:r>
            <a:r>
              <a:rPr lang="ru-RU" dirty="0" err="1" smtClean="0"/>
              <a:t>кого-что</a:t>
            </a:r>
            <a:r>
              <a:rPr lang="ru-RU" dirty="0" smtClean="0"/>
              <a:t> (спец.). Сделать (делать) невосприимчивым к инфекционному заболеванию. И. организм.… (Толковый словарь Ожегова) </a:t>
            </a:r>
            <a:endParaRPr lang="en-US" dirty="0" smtClean="0"/>
          </a:p>
          <a:p>
            <a:r>
              <a:rPr lang="ru-RU" sz="3800" dirty="0" smtClean="0"/>
              <a:t>Иммунизация</a:t>
            </a:r>
            <a:r>
              <a:rPr lang="ru-RU" dirty="0" smtClean="0"/>
              <a:t> — создание искусственного ИММУНИТЕТА против болезни.</a:t>
            </a:r>
            <a:endParaRPr lang="en-US" dirty="0" smtClean="0"/>
          </a:p>
          <a:p>
            <a:r>
              <a:rPr lang="ru-RU" dirty="0" smtClean="0"/>
              <a:t>Различают </a:t>
            </a:r>
            <a:r>
              <a:rPr lang="ru-RU" b="1" dirty="0" smtClean="0"/>
              <a:t>активную и пассивную </a:t>
            </a:r>
            <a:r>
              <a:rPr lang="en-US" b="1" dirty="0" smtClean="0"/>
              <a:t> </a:t>
            </a:r>
            <a:r>
              <a:rPr lang="ru-RU" dirty="0" smtClean="0"/>
              <a:t>иммунизацию.</a:t>
            </a:r>
            <a:endParaRPr lang="en-US" dirty="0" smtClean="0"/>
          </a:p>
          <a:p>
            <a:r>
              <a:rPr lang="ru-RU" dirty="0" smtClean="0"/>
              <a:t>Активная И. заключается во введении в организм антигенов. </a:t>
            </a:r>
          </a:p>
          <a:p>
            <a:r>
              <a:rPr lang="ru-RU" dirty="0" smtClean="0"/>
              <a:t>Пассивная иммунизация осуществляется посредством инъекций иммунной сыворотки, содержащей АНТИТЕЛА. Активная иммунизация - это вакцинация мертвыми или ослабленными микроорганизмами…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Shef\Desktop\иммунизация\4d7e2f763f9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357166"/>
            <a:ext cx="2715578" cy="53403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период, когда человечество не имело вакцин против инфекционных заболеваний эпидемии натуральной оспы, чумы, холеры, дифтерии, кори уносили десятки и сотни миллионов жизней. А сколько детей осталось инвалидами после перенесенного полиомиелита. По оценочным данным ВОЗ в настоящее время в мире насчитывается от 10 до 20 млн. человек, страдающих паралитическими заболеваниями.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4810" y="357166"/>
            <a:ext cx="4929190" cy="628654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эпидемиологического процесса невозможно только в том случае, если у большинства людей есть иммунитет к инфекциям. Такую идеальную ситуацию необходимо создавать искусственно, с помощью прививок, т.е. важнейшим правилом вакцинации является охват прививками против той или иной инфекции не менее 95% населения. Применение вакцин в мире позволило снизить, а в некоторых случаях - полностью ликвидировать ряд болезней, от которых ранее страдали и умирали десятки тысяч детей и взрослых. Плановая иммунизация против таких болезней, как коклюш, полиомиелит, столбняк, дифтерия, корь ежегодно спасают жизнь и здоровье примерно 3 миллионам человек во всем мире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Shef\Desktop\иммунизация\polio-vaccin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714488"/>
            <a:ext cx="3857652" cy="31392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357166"/>
            <a:ext cx="4495800" cy="5768997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Такие крупнейшие достижения медицины, как ликвидация оспы в мире, значительное сокращение заболеваемости полиомиелитом (которое позволило решить вопрос о его ликвидации), дифтерией, корью стали возможными только благодаря тому, что были созданы эффективные вакцины против возбудителей этих инфекций. Их применение в широких масштабах позволило защитить людей от заражения, создавать невосприимчивость организма человека к инфекционному агенту. Широкая иммунизация детей дифтерийным анатоксином создала условия для практической ликвидации дифтерии во многих европейских странах в 70-е годы. К 1990 году число стран, в которых дифтерия не регистрировалась, достигло 81%.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Shef\Desktop\иммунизация\Sozdana-novaya-vaktsina-ot-rak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285860"/>
            <a:ext cx="4038600" cy="35718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57166"/>
            <a:ext cx="4038600" cy="5768997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1995 года впервые в России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вакцинопрофилактика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была на законодательном уровне возведена в ранг государственной политики. В последние годы охват детей профилактическими прививками удалось повысить до 95%. В настоящее время гражданам Российской Федерации проводятся прививки против гепатита В, дифтерии, коклюша, кори, краснухи, полиомиелита, столбняка, туберкулеза, эпидемического паротита в сроки, установленные Национальным календарем профилактических прививок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Shef\Desktop\иммунизация\00014e19108d4cca71b06e86c6acd95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00174"/>
            <a:ext cx="4038600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85728"/>
            <a:ext cx="4495800" cy="657227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уровня информированности населения в правовых вопросах проведения иммунизации способствует повышению доверия к иммунизации и более активное в ней участие, что дает возможность прогнозировать снижение заболеваемости инфекционной патологией.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инициативе Европейского Регионального Бюро Всемирной Организации Здравоохранения 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апреля 20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года Российская Федерация в десятый раз участвует в проведении Европейской недели иммунизации (ЕНИ). Основная задача ЕНИ направлена на формирование у населения понимания, что каждый ребенок нуждается в защите от болезней, предупреждаемых средствами специфической профилактики, и имеет на это право.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Shef\Desktop\иммунизация\big_0agae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071546"/>
            <a:ext cx="3929090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712</Words>
  <Application>Microsoft Office PowerPoint</Application>
  <PresentationFormat>Экран (4:3)</PresentationFormat>
  <Paragraphs>31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Классный час</vt:lpstr>
      <vt:lpstr>Цель работы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Нужно ли платить за прививки?</vt:lpstr>
      <vt:lpstr>ВАКЦИНАЦИЯ И ИММУНИЗАЦИЯ </vt:lpstr>
      <vt:lpstr>Слайд 13</vt:lpstr>
      <vt:lpstr>Слайд 14</vt:lpstr>
      <vt:lpstr>Делать или не делать прививку? 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Shef</dc:creator>
  <cp:lastModifiedBy>Светлана</cp:lastModifiedBy>
  <cp:revision>26</cp:revision>
  <dcterms:created xsi:type="dcterms:W3CDTF">2015-04-20T16:02:45Z</dcterms:created>
  <dcterms:modified xsi:type="dcterms:W3CDTF">2023-07-07T11:58:19Z</dcterms:modified>
</cp:coreProperties>
</file>