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0" r:id="rId3"/>
    <p:sldId id="257" r:id="rId4"/>
    <p:sldId id="272" r:id="rId5"/>
    <p:sldId id="258" r:id="rId6"/>
    <p:sldId id="271" r:id="rId7"/>
    <p:sldId id="273" r:id="rId8"/>
    <p:sldId id="276" r:id="rId9"/>
    <p:sldId id="277" r:id="rId10"/>
    <p:sldId id="278" r:id="rId11"/>
    <p:sldId id="280" r:id="rId12"/>
    <p:sldId id="274" r:id="rId13"/>
    <p:sldId id="275" r:id="rId14"/>
    <p:sldId id="259" r:id="rId15"/>
    <p:sldId id="282" r:id="rId16"/>
    <p:sldId id="281" r:id="rId17"/>
    <p:sldId id="284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FA514-7022-4F85-8C81-30900B97C309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7DD1D-51BA-4C19-A140-869DE0604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F87F0-DD09-4017-BF5F-5511779661EB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F0927-C902-46C0-B32D-14141A3B3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143248"/>
            <a:ext cx="7772400" cy="1285884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Удивительная буква «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728792" cy="22803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Презентацию подготовила  </a:t>
            </a:r>
            <a:r>
              <a:rPr lang="ru-RU" dirty="0" smtClean="0"/>
              <a:t>ученица       </a:t>
            </a:r>
            <a:r>
              <a:rPr lang="ru-RU" dirty="0" smtClean="0"/>
              <a:t>8 класса МОУ «СОШ№ 72</a:t>
            </a:r>
            <a:r>
              <a:rPr lang="ru-RU" dirty="0" smtClean="0"/>
              <a:t>» г.Саратова</a:t>
            </a:r>
            <a:endParaRPr lang="ru-RU" dirty="0" smtClean="0"/>
          </a:p>
          <a:p>
            <a:r>
              <a:rPr lang="ru-RU" dirty="0" err="1" smtClean="0"/>
              <a:t>Росличенко</a:t>
            </a:r>
            <a:r>
              <a:rPr lang="ru-RU" dirty="0" smtClean="0"/>
              <a:t> </a:t>
            </a:r>
            <a:r>
              <a:rPr lang="ru-RU" dirty="0" smtClean="0"/>
              <a:t>Александра</a:t>
            </a:r>
          </a:p>
          <a:p>
            <a:r>
              <a:rPr lang="ru-RU" dirty="0" smtClean="0"/>
              <a:t>Руководитель: учитель географии Шевченко Светлана Михайловна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Shef\Desktop\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7166"/>
            <a:ext cx="4286250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Перевал </a:t>
            </a:r>
            <a:r>
              <a:rPr lang="ru-RU" b="1" dirty="0" err="1" smtClean="0"/>
              <a:t>Ыллчоррнюацк</a:t>
            </a:r>
            <a:r>
              <a:rPr lang="ru-RU" dirty="0" smtClean="0"/>
              <a:t>  </a:t>
            </a:r>
            <a:r>
              <a:rPr lang="ru-RU" b="1" dirty="0" smtClean="0"/>
              <a:t>на горе </a:t>
            </a:r>
            <a:r>
              <a:rPr lang="ru-RU" b="1" dirty="0" err="1" smtClean="0"/>
              <a:t>Ыллчорр</a:t>
            </a:r>
            <a:r>
              <a:rPr lang="ru-RU" dirty="0" smtClean="0"/>
              <a:t>  </a:t>
            </a:r>
            <a:r>
              <a:rPr lang="ru-RU" b="1" dirty="0" smtClean="0"/>
              <a:t>в </a:t>
            </a:r>
            <a:r>
              <a:rPr lang="ru-RU" b="1" dirty="0" err="1" smtClean="0"/>
              <a:t>Чуна</a:t>
            </a:r>
            <a:r>
              <a:rPr lang="ru-RU" b="1" dirty="0" smtClean="0"/>
              <a:t> тундре (Гусиные горы) в Мурманской области</a:t>
            </a:r>
            <a:endParaRPr lang="ru-RU" b="1" dirty="0"/>
          </a:p>
        </p:txBody>
      </p:sp>
      <p:pic>
        <p:nvPicPr>
          <p:cNvPr id="4" name="Содержимое 3" descr="C:\Users\Shef\Desktop\Чуна тундры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8218"/>
            <a:ext cx="8229600" cy="330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Ыныкчан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посёлок Ыныкчан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(Крайний Север: Восточная Сибирь)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 Республика Саха (Якутия)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Основание: 1940 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Ликвидация: 2008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Причины исчезновения: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Рабочие посёлки, заброшенные после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прекращения добычи природных ископаемых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857232"/>
            <a:ext cx="2238380" cy="2571744"/>
          </a:xfrm>
          <a:prstGeom prst="rect">
            <a:avLst/>
          </a:prstGeom>
        </p:spPr>
      </p:pic>
      <p:pic>
        <p:nvPicPr>
          <p:cNvPr id="6" name="Рисунок 5" descr="скачанные фай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4357694"/>
            <a:ext cx="4286280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 </a:t>
            </a:r>
            <a:r>
              <a:rPr lang="ru-RU" dirty="0" err="1" smtClean="0"/>
              <a:t>Ыллымах</a:t>
            </a:r>
            <a:r>
              <a:rPr lang="ru-RU" dirty="0" smtClean="0"/>
              <a:t> (Якутия)</a:t>
            </a:r>
            <a:endParaRPr lang="ru-RU" dirty="0"/>
          </a:p>
        </p:txBody>
      </p:sp>
      <p:pic>
        <p:nvPicPr>
          <p:cNvPr id="1026" name="Picture 2" descr="C:\Users\Shef\Desktop\Ы\река Ыллыма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Посёлок </a:t>
            </a:r>
            <a:r>
              <a:rPr lang="ru-RU" dirty="0" err="1" smtClean="0"/>
              <a:t>Ыллымах</a:t>
            </a:r>
            <a:r>
              <a:rPr lang="ru-RU" dirty="0" smtClean="0"/>
              <a:t> в </a:t>
            </a:r>
            <a:r>
              <a:rPr lang="ru-RU" dirty="0" err="1" smtClean="0"/>
              <a:t>Алданском</a:t>
            </a:r>
            <a:r>
              <a:rPr lang="ru-RU" dirty="0" smtClean="0"/>
              <a:t> районе (Якутия- Республика Саха)</a:t>
            </a:r>
            <a:endParaRPr lang="ru-RU" dirty="0"/>
          </a:p>
        </p:txBody>
      </p:sp>
      <p:pic>
        <p:nvPicPr>
          <p:cNvPr id="1026" name="Picture 2" descr="C:\Users\Shef\Desktop\Ы\ы-мах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71612"/>
            <a:ext cx="4038600" cy="3286148"/>
          </a:xfrm>
          <a:prstGeom prst="rect">
            <a:avLst/>
          </a:prstGeom>
          <a:noFill/>
        </p:spPr>
      </p:pic>
      <p:pic>
        <p:nvPicPr>
          <p:cNvPr id="4" name="Picture 2" descr="C:\Users\Shef\Desktop\Ы\ыллымах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3857652" cy="3357586"/>
          </a:xfrm>
          <a:prstGeom prst="rect">
            <a:avLst/>
          </a:prstGeom>
          <a:noFill/>
        </p:spPr>
      </p:pic>
      <p:pic>
        <p:nvPicPr>
          <p:cNvPr id="3" name="Picture 2" descr="C:\Users\Shef\Desktop\Ы\герб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3643314"/>
            <a:ext cx="1333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Посёлок Ытык-Кюёль  (Якутия)</a:t>
            </a:r>
            <a:endParaRPr lang="ru-RU" b="1" dirty="0"/>
          </a:p>
        </p:txBody>
      </p:sp>
      <p:pic>
        <p:nvPicPr>
          <p:cNvPr id="1026" name="Picture 2" descr="C:\Users\Shef\Desktop\Ы\Ытык-кю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3238500" cy="2428875"/>
          </a:xfrm>
          <a:prstGeom prst="rect">
            <a:avLst/>
          </a:prstGeom>
          <a:noFill/>
        </p:spPr>
      </p:pic>
      <p:pic>
        <p:nvPicPr>
          <p:cNvPr id="2" name="Picture 2" descr="C:\Users\Shef\Desktop\Ы\и-кпамят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357298"/>
            <a:ext cx="3278189" cy="2286016"/>
          </a:xfrm>
          <a:prstGeom prst="rect">
            <a:avLst/>
          </a:prstGeom>
          <a:noFill/>
        </p:spPr>
      </p:pic>
      <p:pic>
        <p:nvPicPr>
          <p:cNvPr id="4" name="Picture 2" descr="C:\Users\Shef\Desktop\Ы\кюел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786190"/>
            <a:ext cx="642942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5786446" cy="208279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</a:t>
            </a:r>
            <a:r>
              <a:rPr lang="ru-RU" b="1" dirty="0" smtClean="0"/>
              <a:t>Гора и туристический центр </a:t>
            </a:r>
            <a:r>
              <a:rPr lang="ru-RU" b="1" dirty="0" err="1" smtClean="0"/>
              <a:t>Ытык</a:t>
            </a:r>
            <a:r>
              <a:rPr lang="ru-RU" b="1" dirty="0" smtClean="0"/>
              <a:t>- Хая (Якутия)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Picture 2" descr="C:\Users\Shef\Desktop\Ы\itik_hay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00306"/>
            <a:ext cx="6286512" cy="4143404"/>
          </a:xfrm>
          <a:prstGeom prst="rect">
            <a:avLst/>
          </a:prstGeom>
          <a:noFill/>
        </p:spPr>
      </p:pic>
      <p:pic>
        <p:nvPicPr>
          <p:cNvPr id="6" name="Picture 2" descr="C:\Users\Shef\Desktop\Ы\гора Ытык Хай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14290"/>
            <a:ext cx="3333750" cy="221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290"/>
            <a:ext cx="9144000" cy="591187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  </a:t>
            </a:r>
            <a:r>
              <a:rPr lang="ru-RU" b="1" dirty="0" err="1" smtClean="0"/>
              <a:t>Ыджид</a:t>
            </a:r>
            <a:r>
              <a:rPr lang="ru-RU" b="1" dirty="0" smtClean="0"/>
              <a:t>- </a:t>
            </a:r>
            <a:r>
              <a:rPr lang="ru-RU" b="1" dirty="0" err="1" smtClean="0"/>
              <a:t>Алач</a:t>
            </a:r>
            <a:r>
              <a:rPr lang="ru-RU" b="1" dirty="0" smtClean="0"/>
              <a:t>   </a:t>
            </a:r>
            <a:r>
              <a:rPr lang="ru-RU" dirty="0" smtClean="0"/>
              <a:t>- малая река в Пермском крае, приток </a:t>
            </a:r>
            <a:r>
              <a:rPr lang="ru-RU" dirty="0" err="1" smtClean="0"/>
              <a:t>Лупьи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b="1" dirty="0" smtClean="0"/>
              <a:t>    Левый </a:t>
            </a:r>
            <a:r>
              <a:rPr lang="ru-RU" b="1" dirty="0" err="1" smtClean="0"/>
              <a:t>Ык</a:t>
            </a:r>
            <a:r>
              <a:rPr lang="ru-RU" dirty="0" smtClean="0"/>
              <a:t>  и </a:t>
            </a:r>
            <a:r>
              <a:rPr lang="ru-RU" b="1" dirty="0" smtClean="0"/>
              <a:t>Правый </a:t>
            </a:r>
            <a:r>
              <a:rPr lang="ru-RU" b="1" dirty="0" err="1" smtClean="0"/>
              <a:t>Ык</a:t>
            </a:r>
            <a:r>
              <a:rPr lang="ru-RU" dirty="0" smtClean="0"/>
              <a:t>  («</a:t>
            </a:r>
            <a:r>
              <a:rPr lang="ru-RU" dirty="0" err="1" smtClean="0"/>
              <a:t>Ык</a:t>
            </a:r>
            <a:r>
              <a:rPr lang="ru-RU" dirty="0" smtClean="0"/>
              <a:t>»  со старотюркского языка переводится как «текущая вода») – притоки реки </a:t>
            </a:r>
            <a:r>
              <a:rPr lang="ru-RU" dirty="0" err="1" smtClean="0"/>
              <a:t>Иньвы</a:t>
            </a:r>
            <a:r>
              <a:rPr lang="ru-RU" dirty="0" smtClean="0"/>
              <a:t>,  в </a:t>
            </a:r>
            <a:r>
              <a:rPr lang="ru-RU" dirty="0" err="1" smtClean="0"/>
              <a:t>Юсьвинском</a:t>
            </a:r>
            <a:r>
              <a:rPr lang="ru-RU" dirty="0" smtClean="0"/>
              <a:t> районе Пермского края. </a:t>
            </a:r>
          </a:p>
          <a:p>
            <a:pPr>
              <a:buNone/>
            </a:pPr>
            <a:r>
              <a:rPr lang="ru-RU" dirty="0" smtClean="0"/>
              <a:t>    А вот река </a:t>
            </a:r>
            <a:r>
              <a:rPr lang="ru-RU" b="1" dirty="0" err="1" smtClean="0"/>
              <a:t>Ык</a:t>
            </a:r>
            <a:r>
              <a:rPr lang="ru-RU" dirty="0" smtClean="0"/>
              <a:t> (Ик) находится в Башкортостане и Татарстане, левый приток Камы.</a:t>
            </a:r>
          </a:p>
          <a:p>
            <a:pPr>
              <a:buNone/>
            </a:pPr>
            <a:r>
              <a:rPr lang="en-US" b="1" dirty="0" smtClean="0"/>
              <a:t>     </a:t>
            </a:r>
            <a:r>
              <a:rPr lang="ru-RU" b="1" dirty="0" smtClean="0"/>
              <a:t> </a:t>
            </a:r>
            <a:r>
              <a:rPr lang="ru-RU" b="1" dirty="0" err="1" smtClean="0"/>
              <a:t>Ырашпулых</a:t>
            </a:r>
            <a:r>
              <a:rPr lang="ru-RU" dirty="0" smtClean="0"/>
              <a:t> – деревня в </a:t>
            </a:r>
            <a:r>
              <a:rPr lang="ru-RU" dirty="0" err="1" smtClean="0"/>
              <a:t>Чебоксарском</a:t>
            </a:r>
            <a:r>
              <a:rPr lang="ru-RU" dirty="0" smtClean="0"/>
              <a:t> районе, сельское поселение </a:t>
            </a:r>
            <a:r>
              <a:rPr lang="ru-RU" dirty="0" err="1" smtClean="0"/>
              <a:t>Ишакского</a:t>
            </a:r>
            <a:r>
              <a:rPr lang="ru-RU" dirty="0" smtClean="0"/>
              <a:t> муниципального образования, Республика Чувашия.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  А ещё есть </a:t>
            </a:r>
            <a:r>
              <a:rPr lang="ru-RU" b="1" dirty="0" err="1" smtClean="0"/>
              <a:t>Ыба</a:t>
            </a:r>
            <a:r>
              <a:rPr lang="ru-RU" dirty="0" smtClean="0"/>
              <a:t> – таёжный посёлок в Красноярском крае и </a:t>
            </a:r>
            <a:r>
              <a:rPr lang="ru-RU" b="1" dirty="0" err="1" smtClean="0"/>
              <a:t>Ыбан</a:t>
            </a:r>
            <a:r>
              <a:rPr lang="ru-RU" dirty="0" smtClean="0"/>
              <a:t> – посёлок в Республике Тыва.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Ыгыатта</a:t>
            </a:r>
            <a:r>
              <a:rPr lang="ru-RU" dirty="0" smtClean="0"/>
              <a:t> – она же </a:t>
            </a:r>
            <a:r>
              <a:rPr lang="ru-RU" b="1" dirty="0" err="1" smtClean="0"/>
              <a:t>Ыгыта</a:t>
            </a:r>
            <a:r>
              <a:rPr lang="ru-RU" dirty="0" smtClean="0"/>
              <a:t> – река на западе Якутии, левый приток Вилюя.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57227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Ыстыннах</a:t>
            </a:r>
            <a:r>
              <a:rPr lang="ru-RU" dirty="0" smtClean="0"/>
              <a:t> – остров на реке Лена в Центральной Якутии. 63,40 </a:t>
            </a:r>
            <a:r>
              <a:rPr lang="ru-RU" dirty="0" err="1" smtClean="0"/>
              <a:t>с.ш</a:t>
            </a:r>
            <a:r>
              <a:rPr lang="ru-RU" dirty="0" smtClean="0"/>
              <a:t>. и 128,15 в.д.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err="1" smtClean="0"/>
              <a:t>Ыстыннах-Хочо</a:t>
            </a:r>
            <a:r>
              <a:rPr lang="ru-RU" dirty="0" smtClean="0"/>
              <a:t> – посёлок в устье </a:t>
            </a:r>
            <a:r>
              <a:rPr lang="ru-RU" dirty="0" err="1" smtClean="0"/>
              <a:t>Олёкминской</a:t>
            </a:r>
            <a:r>
              <a:rPr lang="ru-RU" dirty="0" smtClean="0"/>
              <a:t> протоки Лены на севере Якутии.</a:t>
            </a:r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Ытыккельское</a:t>
            </a:r>
            <a:r>
              <a:rPr lang="ru-RU" dirty="0" smtClean="0"/>
              <a:t> озеро в Якутии, к востоку от Якутска. Это небольшое озеро на реке </a:t>
            </a:r>
            <a:r>
              <a:rPr lang="ru-RU" dirty="0" err="1" smtClean="0"/>
              <a:t>Татта</a:t>
            </a:r>
            <a:r>
              <a:rPr lang="ru-RU" dirty="0" smtClean="0"/>
              <a:t>, левом притоке Алдана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err="1" smtClean="0"/>
              <a:t>Ыал-Усуга</a:t>
            </a:r>
            <a:r>
              <a:rPr lang="ru-RU" dirty="0" smtClean="0"/>
              <a:t> – посёлок в Якутии, в междуречье </a:t>
            </a:r>
            <a:r>
              <a:rPr lang="ru-RU" dirty="0" err="1" smtClean="0"/>
              <a:t>Тумара</a:t>
            </a:r>
            <a:r>
              <a:rPr lang="ru-RU" dirty="0" smtClean="0"/>
              <a:t> и </a:t>
            </a:r>
            <a:r>
              <a:rPr lang="ru-RU" dirty="0" err="1" smtClean="0"/>
              <a:t>Келе</a:t>
            </a:r>
            <a:r>
              <a:rPr lang="ru-RU" dirty="0" smtClean="0"/>
              <a:t>, впадающих в Алдан. 63.35  </a:t>
            </a:r>
            <a:r>
              <a:rPr lang="ru-RU" dirty="0" err="1" smtClean="0"/>
              <a:t>с.ш</a:t>
            </a:r>
            <a:r>
              <a:rPr lang="ru-RU" dirty="0" smtClean="0"/>
              <a:t>. и 130,05 в.д.</a:t>
            </a:r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Ымыяхтях</a:t>
            </a:r>
            <a:r>
              <a:rPr lang="ru-RU" dirty="0" smtClean="0"/>
              <a:t> – посёлок в Центральной Якутии, в 30км  к северу от Якутска, на левом берегу Лены. </a:t>
            </a:r>
            <a:endParaRPr lang="en-US" dirty="0" smtClean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Ытымжа</a:t>
            </a:r>
            <a:r>
              <a:rPr lang="ru-RU" dirty="0" smtClean="0"/>
              <a:t> – река на юге Якутии, левый приток Гонама.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8605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 ЫБ (Республика Коми)</a:t>
            </a:r>
            <a:endParaRPr lang="ru-RU" dirty="0"/>
          </a:p>
        </p:txBody>
      </p:sp>
      <p:pic>
        <p:nvPicPr>
          <p:cNvPr id="4" name="Содержимое 3" descr="скачанные файлы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928802"/>
            <a:ext cx="5214974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Село </a:t>
            </a:r>
            <a:r>
              <a:rPr lang="ru-RU" dirty="0" err="1" smtClean="0"/>
              <a:t>Ыб</a:t>
            </a:r>
            <a:r>
              <a:rPr lang="ru-RU" dirty="0" smtClean="0"/>
              <a:t>  </a:t>
            </a:r>
            <a:r>
              <a:rPr lang="ru-RU" dirty="0" err="1" smtClean="0"/>
              <a:t>Сыктивдинского</a:t>
            </a:r>
            <a:r>
              <a:rPr lang="ru-RU" dirty="0" smtClean="0"/>
              <a:t> р-на</a:t>
            </a:r>
            <a:br>
              <a:rPr lang="ru-RU" dirty="0" smtClean="0"/>
            </a:br>
            <a:r>
              <a:rPr lang="ru-RU" dirty="0" smtClean="0"/>
              <a:t>(Республика Коми)</a:t>
            </a:r>
            <a:endParaRPr lang="ru-RU" dirty="0"/>
          </a:p>
        </p:txBody>
      </p:sp>
      <p:pic>
        <p:nvPicPr>
          <p:cNvPr id="1026" name="Picture 2" descr="C:\Users\Shef\Desktop\Ы\ыб сыкты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3214710" cy="2143140"/>
          </a:xfrm>
          <a:prstGeom prst="rect">
            <a:avLst/>
          </a:prstGeom>
          <a:noFill/>
        </p:spPr>
      </p:pic>
      <p:pic>
        <p:nvPicPr>
          <p:cNvPr id="3" name="Picture 2" descr="C:\Users\Shef\Desktop\Ы\ыб в К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000240"/>
            <a:ext cx="5143528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Финно-угорский национальный парк(Село </a:t>
            </a:r>
            <a:r>
              <a:rPr lang="ru-RU" dirty="0" err="1" smtClean="0"/>
              <a:t>Ыб</a:t>
            </a:r>
            <a:r>
              <a:rPr lang="ru-RU" dirty="0" smtClean="0"/>
              <a:t>  </a:t>
            </a:r>
            <a:r>
              <a:rPr lang="ru-RU" dirty="0" err="1" smtClean="0"/>
              <a:t>Сыктивдинского</a:t>
            </a:r>
            <a:r>
              <a:rPr lang="ru-RU" dirty="0" smtClean="0"/>
              <a:t> р-на,</a:t>
            </a:r>
            <a:br>
              <a:rPr lang="ru-RU" dirty="0" smtClean="0"/>
            </a:br>
            <a:r>
              <a:rPr lang="ru-RU" dirty="0" smtClean="0"/>
              <a:t>Республика Коми)</a:t>
            </a:r>
            <a:endParaRPr lang="ru-RU" dirty="0"/>
          </a:p>
        </p:txBody>
      </p:sp>
      <p:pic>
        <p:nvPicPr>
          <p:cNvPr id="4" name="Picture 2" descr="C:\Users\Shef\Desktop\Ы\ыь ф-уг пар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71678"/>
            <a:ext cx="6032500" cy="401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Деревня  </a:t>
            </a:r>
            <a:r>
              <a:rPr lang="ru-RU" dirty="0" err="1" smtClean="0"/>
              <a:t>Ыб</a:t>
            </a:r>
            <a:r>
              <a:rPr lang="ru-RU" dirty="0" smtClean="0"/>
              <a:t> в </a:t>
            </a:r>
            <a:r>
              <a:rPr lang="ru-RU" dirty="0" err="1" smtClean="0"/>
              <a:t>Удорском</a:t>
            </a:r>
            <a:r>
              <a:rPr lang="ru-RU" dirty="0" smtClean="0"/>
              <a:t> районе(Республика Коми)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Shef\Desktop\Ы\Ыб удор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857364"/>
            <a:ext cx="764386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Деревня  </a:t>
            </a:r>
            <a:r>
              <a:rPr lang="ru-RU" dirty="0" err="1" smtClean="0"/>
              <a:t>Ыб</a:t>
            </a:r>
            <a:r>
              <a:rPr lang="ru-RU" dirty="0" smtClean="0"/>
              <a:t>  в </a:t>
            </a:r>
            <a:r>
              <a:rPr lang="ru-RU" dirty="0" err="1" smtClean="0"/>
              <a:t>Усть-Вымском</a:t>
            </a:r>
            <a:r>
              <a:rPr lang="ru-RU" dirty="0" smtClean="0"/>
              <a:t> районе</a:t>
            </a:r>
            <a:r>
              <a:rPr lang="en-US" dirty="0" smtClean="0"/>
              <a:t> (</a:t>
            </a:r>
            <a:r>
              <a:rPr lang="ru-RU" dirty="0" smtClean="0"/>
              <a:t>Мельничный </a:t>
            </a:r>
            <a:r>
              <a:rPr lang="ru-RU" dirty="0" err="1" smtClean="0"/>
              <a:t>Ыб</a:t>
            </a:r>
            <a:r>
              <a:rPr lang="en-US" dirty="0" smtClean="0"/>
              <a:t>)</a:t>
            </a:r>
            <a:r>
              <a:rPr lang="ru-RU" dirty="0" smtClean="0"/>
              <a:t> -(Республика Коми)</a:t>
            </a:r>
            <a:endParaRPr lang="ru-RU" dirty="0"/>
          </a:p>
        </p:txBody>
      </p:sp>
      <p:pic>
        <p:nvPicPr>
          <p:cNvPr id="3" name="Рисунок 2" descr="C:\Users\Shef\Desktop\удорский ыб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857364"/>
            <a:ext cx="5940425" cy="384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Посёлок </a:t>
            </a:r>
            <a:r>
              <a:rPr lang="ru-RU" dirty="0" err="1" smtClean="0"/>
              <a:t>Ырген-Шар</a:t>
            </a:r>
            <a:r>
              <a:rPr lang="ru-RU" dirty="0" smtClean="0"/>
              <a:t> в </a:t>
            </a:r>
            <a:r>
              <a:rPr lang="ru-RU" dirty="0" err="1" smtClean="0"/>
              <a:t>Ижемском</a:t>
            </a:r>
            <a:r>
              <a:rPr lang="ru-RU" dirty="0" smtClean="0"/>
              <a:t> районе  (Республика Коми)</a:t>
            </a:r>
            <a:endParaRPr lang="ru-RU" dirty="0"/>
          </a:p>
        </p:txBody>
      </p:sp>
      <p:pic>
        <p:nvPicPr>
          <p:cNvPr id="7" name="Picture 2" descr="C:\Users\Shef\Desktop\Ы\Ырген-Ша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857364"/>
            <a:ext cx="4786346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</a:t>
            </a:r>
            <a:r>
              <a:rPr lang="ru-RU" dirty="0" err="1" smtClean="0"/>
              <a:t>Ынырга</a:t>
            </a:r>
            <a:r>
              <a:rPr lang="ru-RU" dirty="0" smtClean="0"/>
              <a:t> ( Республика Алтай)</a:t>
            </a:r>
            <a:endParaRPr lang="ru-RU" dirty="0"/>
          </a:p>
        </p:txBody>
      </p:sp>
      <p:pic>
        <p:nvPicPr>
          <p:cNvPr id="4" name="Содержимое 3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928802"/>
            <a:ext cx="5929354" cy="37862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Посёлок </a:t>
            </a:r>
            <a:r>
              <a:rPr lang="ru-RU" dirty="0" err="1" smtClean="0"/>
              <a:t>Ынырга</a:t>
            </a:r>
            <a:r>
              <a:rPr lang="ru-RU" dirty="0" smtClean="0"/>
              <a:t> в </a:t>
            </a:r>
            <a:r>
              <a:rPr lang="ru-RU" dirty="0" err="1" smtClean="0"/>
              <a:t>Чойском</a:t>
            </a:r>
            <a:r>
              <a:rPr lang="ru-RU" dirty="0" smtClean="0"/>
              <a:t> районе (Республика Алтай)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Shef\Desktop\Ы\Алтай Ыныр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24000"/>
            <a:ext cx="8429684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368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Удивительная буква «Ы»</vt:lpstr>
      <vt:lpstr>Река  ЫБ (Республика Коми)</vt:lpstr>
      <vt:lpstr>Село Ыб  Сыктивдинского р-на (Республика Коми)</vt:lpstr>
      <vt:lpstr>Финно-угорский национальный парк(Село Ыб  Сыктивдинского р-на, Республика Коми)</vt:lpstr>
      <vt:lpstr>Деревня  Ыб в Удорском районе(Республика Коми)</vt:lpstr>
      <vt:lpstr>Деревня  Ыб  в Усть-Вымском районе (Мельничный Ыб) -(Республика Коми)</vt:lpstr>
      <vt:lpstr>Посёлок Ырген-Шар в Ижемском районе  (Республика Коми)</vt:lpstr>
      <vt:lpstr>Река Ынырга ( Республика Алтай)</vt:lpstr>
      <vt:lpstr>Посёлок Ынырга в Чойском районе (Республика Алтай)</vt:lpstr>
      <vt:lpstr>Перевал Ыллчоррнюацк  на горе Ыллчорр  в Чуна тундре (Гусиные горы) в Мурманской области</vt:lpstr>
      <vt:lpstr>Ыныкчан</vt:lpstr>
      <vt:lpstr>Река  Ыллымах (Якутия)</vt:lpstr>
      <vt:lpstr>Посёлок Ыллымах в Алданском районе (Якутия- Республика Саха)</vt:lpstr>
      <vt:lpstr>Посёлок Ытык-Кюёль  (Якутия)</vt:lpstr>
      <vt:lpstr> Гора и туристический центр Ытык- Хая (Якутия).</vt:lpstr>
      <vt:lpstr>Слайд 16</vt:lpstr>
      <vt:lpstr>Слайд 17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Светлана</cp:lastModifiedBy>
  <cp:revision>59</cp:revision>
  <dcterms:created xsi:type="dcterms:W3CDTF">2014-12-28T17:27:34Z</dcterms:created>
  <dcterms:modified xsi:type="dcterms:W3CDTF">2023-07-07T08:08:10Z</dcterms:modified>
</cp:coreProperties>
</file>