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5" r:id="rId2"/>
    <p:sldId id="257" r:id="rId3"/>
    <p:sldId id="269" r:id="rId4"/>
    <p:sldId id="270" r:id="rId5"/>
    <p:sldId id="258" r:id="rId6"/>
    <p:sldId id="259" r:id="rId7"/>
    <p:sldId id="260" r:id="rId8"/>
    <p:sldId id="261" r:id="rId9"/>
    <p:sldId id="262" r:id="rId10"/>
    <p:sldId id="263" r:id="rId11"/>
    <p:sldId id="271" r:id="rId12"/>
    <p:sldId id="267" r:id="rId13"/>
    <p:sldId id="264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C8B45-63B5-46B5-B80A-1D70417E3986}" type="datetimeFigureOut">
              <a:rPr lang="ru-RU" smtClean="0"/>
              <a:pPr/>
              <a:t>12.02.2014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C9D28055-0850-4C23-806F-39A32CBC29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C8B45-63B5-46B5-B80A-1D70417E3986}" type="datetimeFigureOut">
              <a:rPr lang="ru-RU" smtClean="0"/>
              <a:pPr/>
              <a:t>12.02.2014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D28055-0850-4C23-806F-39A32CBC29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C8B45-63B5-46B5-B80A-1D70417E3986}" type="datetimeFigureOut">
              <a:rPr lang="ru-RU" smtClean="0"/>
              <a:pPr/>
              <a:t>12.02.2014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D28055-0850-4C23-806F-39A32CBC29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C8B45-63B5-46B5-B80A-1D70417E3986}" type="datetimeFigureOut">
              <a:rPr lang="ru-RU" smtClean="0"/>
              <a:pPr/>
              <a:t>12.02.2014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C9D28055-0850-4C23-806F-39A32CBC29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C8B45-63B5-46B5-B80A-1D70417E3986}" type="datetimeFigureOut">
              <a:rPr lang="ru-RU" smtClean="0"/>
              <a:pPr/>
              <a:t>12.02.2014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D28055-0850-4C23-806F-39A32CBC292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C8B45-63B5-46B5-B80A-1D70417E3986}" type="datetimeFigureOut">
              <a:rPr lang="ru-RU" smtClean="0"/>
              <a:pPr/>
              <a:t>12.02.2014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D28055-0850-4C23-806F-39A32CBC29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C8B45-63B5-46B5-B80A-1D70417E3986}" type="datetimeFigureOut">
              <a:rPr lang="ru-RU" smtClean="0"/>
              <a:pPr/>
              <a:t>12.02.2014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C9D28055-0850-4C23-806F-39A32CBC292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C8B45-63B5-46B5-B80A-1D70417E3986}" type="datetimeFigureOut">
              <a:rPr lang="ru-RU" smtClean="0"/>
              <a:pPr/>
              <a:t>12.02.2014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D28055-0850-4C23-806F-39A32CBC29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C8B45-63B5-46B5-B80A-1D70417E3986}" type="datetimeFigureOut">
              <a:rPr lang="ru-RU" smtClean="0"/>
              <a:pPr/>
              <a:t>12.02.2014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D28055-0850-4C23-806F-39A32CBC29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C8B45-63B5-46B5-B80A-1D70417E3986}" type="datetimeFigureOut">
              <a:rPr lang="ru-RU" smtClean="0"/>
              <a:pPr/>
              <a:t>12.02.2014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D28055-0850-4C23-806F-39A32CBC29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C8B45-63B5-46B5-B80A-1D70417E3986}" type="datetimeFigureOut">
              <a:rPr lang="ru-RU" smtClean="0"/>
              <a:pPr/>
              <a:t>12.02.2014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D28055-0850-4C23-806F-39A32CBC292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C78C8B45-63B5-46B5-B80A-1D70417E3986}" type="datetimeFigureOut">
              <a:rPr lang="ru-RU" smtClean="0"/>
              <a:pPr/>
              <a:t>12.02.2014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C9D28055-0850-4C23-806F-39A32CBC292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pn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6600" dirty="0" smtClean="0"/>
              <a:t>Дунгане</a:t>
            </a:r>
            <a:endParaRPr lang="ru-RU" sz="6600" dirty="0"/>
          </a:p>
        </p:txBody>
      </p:sp>
      <p:sp>
        <p:nvSpPr>
          <p:cNvPr id="7" name="Подзаголовок 6"/>
          <p:cNvSpPr>
            <a:spLocks noGrp="1"/>
          </p:cNvSpPr>
          <p:nvPr>
            <p:ph idx="1"/>
          </p:nvPr>
        </p:nvSpPr>
        <p:spPr>
          <a:xfrm>
            <a:off x="2214546" y="4143380"/>
            <a:ext cx="6777054" cy="1936745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/>
              <a:t>Выполнила: ученица 7В класса МОУ «СОШ№ 72» Фадеева Екатерина</a:t>
            </a:r>
          </a:p>
          <a:p>
            <a:pPr>
              <a:buNone/>
            </a:pPr>
            <a:r>
              <a:rPr lang="ru-RU" dirty="0" smtClean="0"/>
              <a:t>Руководитель: учитель географии Шевченко </a:t>
            </a:r>
            <a:r>
              <a:rPr lang="ru-RU" dirty="0"/>
              <a:t>С</a:t>
            </a:r>
            <a:r>
              <a:rPr lang="ru-RU" dirty="0" smtClean="0"/>
              <a:t>ветлана Михайловна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Бумажный    змей</a:t>
            </a:r>
            <a:endParaRPr lang="ru-RU" dirty="0"/>
          </a:p>
        </p:txBody>
      </p:sp>
      <p:pic>
        <p:nvPicPr>
          <p:cNvPr id="1026" name="Picture 2" descr="C:\Users\Shef\Desktop\pvtq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428992" y="1214422"/>
            <a:ext cx="5500726" cy="4525962"/>
          </a:xfrm>
          <a:prstGeom prst="rect">
            <a:avLst/>
          </a:prstGeom>
          <a:noFill/>
        </p:spPr>
      </p:pic>
      <p:pic>
        <p:nvPicPr>
          <p:cNvPr id="2" name="Picture 2" descr="C:\Users\Shef\Desktop\змей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857375"/>
            <a:ext cx="3333750" cy="50006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Дунганская</a:t>
            </a:r>
            <a:r>
              <a:rPr lang="ru-RU" dirty="0" smtClean="0"/>
              <a:t>   борьба</a:t>
            </a:r>
            <a:endParaRPr lang="ru-RU" dirty="0"/>
          </a:p>
        </p:txBody>
      </p:sp>
      <p:pic>
        <p:nvPicPr>
          <p:cNvPr id="1026" name="Picture 2" descr="C:\Users\Shef\Desktop\борьба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3143346" y="1554163"/>
            <a:ext cx="3009708" cy="452596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Shef\Desktop\китайцы\lдуеганки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214290"/>
            <a:ext cx="2786082" cy="3500462"/>
          </a:xfrm>
          <a:prstGeom prst="rect">
            <a:avLst/>
          </a:prstGeom>
          <a:noFill/>
        </p:spPr>
      </p:pic>
      <p:pic>
        <p:nvPicPr>
          <p:cNvPr id="2" name="Picture 2" descr="C:\Users\Shef\Desktop\китайцы\современность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00562" y="1500174"/>
            <a:ext cx="3631306" cy="500066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6600" dirty="0" smtClean="0"/>
              <a:t>Дунгане</a:t>
            </a:r>
            <a:endParaRPr lang="ru-RU" sz="6600" dirty="0"/>
          </a:p>
        </p:txBody>
      </p:sp>
      <p:sp>
        <p:nvSpPr>
          <p:cNvPr id="7" name="Подзаголовок 6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ru-RU" sz="6000" dirty="0" smtClean="0"/>
          </a:p>
          <a:p>
            <a:pPr>
              <a:buNone/>
            </a:pPr>
            <a:r>
              <a:rPr lang="ru-RU" sz="5400" b="1" dirty="0" smtClean="0"/>
              <a:t>  Спасибо  за  внимание!!!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Shef\Desktop\китайцы\группа.jpg"/>
          <p:cNvPicPr>
            <a:picLocks noGrp="1" noChangeAspect="1" noChangeArrowheads="1"/>
          </p:cNvPicPr>
          <p:nvPr>
            <p:ph idx="4294967295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357290" y="1214422"/>
            <a:ext cx="6143625" cy="44291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Первый  конкурс  чтения   </a:t>
            </a:r>
            <a:r>
              <a:rPr lang="ru-RU" dirty="0" err="1" smtClean="0"/>
              <a:t>корана</a:t>
            </a:r>
            <a:endParaRPr lang="ru-RU" dirty="0"/>
          </a:p>
        </p:txBody>
      </p:sp>
      <p:pic>
        <p:nvPicPr>
          <p:cNvPr id="1026" name="Picture 2" descr="C:\Users\Shef\Desktop\китайцы\коран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285852" y="1500174"/>
            <a:ext cx="6643734" cy="428628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Китайские  иероглифы</a:t>
            </a:r>
            <a:endParaRPr lang="ru-RU" dirty="0"/>
          </a:p>
        </p:txBody>
      </p:sp>
      <p:pic>
        <p:nvPicPr>
          <p:cNvPr id="1026" name="Picture 2" descr="C:\Users\Shef\Desktop\mmm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128007" y="1554163"/>
            <a:ext cx="7040385" cy="452596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Происхождение   дунган</a:t>
            </a:r>
            <a:endParaRPr lang="ru-RU" dirty="0"/>
          </a:p>
        </p:txBody>
      </p:sp>
      <p:pic>
        <p:nvPicPr>
          <p:cNvPr id="1026" name="Picture 2" descr="C:\Users\Shef\Desktop\китайцы\старое фото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857224" y="1285860"/>
            <a:ext cx="7286676" cy="521497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Дунгане  </a:t>
            </a:r>
            <a:r>
              <a:rPr lang="en-US" dirty="0" smtClean="0"/>
              <a:t>XIX</a:t>
            </a:r>
            <a:r>
              <a:rPr lang="ru-RU" dirty="0" smtClean="0"/>
              <a:t>  век</a:t>
            </a:r>
            <a:endParaRPr lang="ru-RU" dirty="0"/>
          </a:p>
        </p:txBody>
      </p:sp>
      <p:pic>
        <p:nvPicPr>
          <p:cNvPr id="1026" name="Picture 2" descr="C:\Users\Shef\Desktop\китайцы\строе фото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285852" y="1285860"/>
            <a:ext cx="5857916" cy="521497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Дунганская</a:t>
            </a:r>
            <a:r>
              <a:rPr lang="ru-RU" dirty="0" smtClean="0"/>
              <a:t>    кухня</a:t>
            </a:r>
            <a:endParaRPr lang="ru-RU" dirty="0"/>
          </a:p>
        </p:txBody>
      </p:sp>
      <p:pic>
        <p:nvPicPr>
          <p:cNvPr id="1026" name="Picture 2" descr="C:\Users\Shef\Desktop\man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381500" y="1142984"/>
            <a:ext cx="4762500" cy="3552825"/>
          </a:xfrm>
          <a:prstGeom prst="rect">
            <a:avLst/>
          </a:prstGeom>
          <a:noFill/>
        </p:spPr>
      </p:pic>
      <p:pic>
        <p:nvPicPr>
          <p:cNvPr id="2" name="Picture 2" descr="C:\Users\Shef\Desktop\кухня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" y="3357562"/>
            <a:ext cx="4714876" cy="350043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Дунганская</a:t>
            </a:r>
            <a:r>
              <a:rPr lang="ru-RU" smtClean="0"/>
              <a:t>    кухня</a:t>
            </a:r>
            <a:endParaRPr lang="ru-RU"/>
          </a:p>
        </p:txBody>
      </p:sp>
      <p:pic>
        <p:nvPicPr>
          <p:cNvPr id="1026" name="Picture 2" descr="C:\Users\Shef\Desktop\еда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643438" y="3071810"/>
            <a:ext cx="4071966" cy="3357586"/>
          </a:xfrm>
          <a:prstGeom prst="rect">
            <a:avLst/>
          </a:prstGeom>
          <a:noFill/>
        </p:spPr>
      </p:pic>
      <p:pic>
        <p:nvPicPr>
          <p:cNvPr id="2" name="Picture 2" descr="C:\Users\Shef\Desktop\едят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1142984"/>
            <a:ext cx="4071966" cy="364333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Shef\Desktop\gполе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571480"/>
            <a:ext cx="7797800" cy="5842000"/>
          </a:xfrm>
          <a:prstGeom prst="rect">
            <a:avLst/>
          </a:prstGeom>
          <a:noFill/>
        </p:spPr>
      </p:pic>
      <p:pic>
        <p:nvPicPr>
          <p:cNvPr id="2" name="Picture 2" descr="C:\Users\Shef\Desktop\лук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3357609" y="18430980"/>
            <a:ext cx="3535657" cy="5769554"/>
          </a:xfrm>
          <a:prstGeom prst="rect">
            <a:avLst/>
          </a:prstGeom>
          <a:noFill/>
        </p:spPr>
      </p:pic>
      <p:pic>
        <p:nvPicPr>
          <p:cNvPr id="1027" name="Picture 3" descr="C:\Users\Shef\Desktop\лук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3786190"/>
            <a:ext cx="2571736" cy="3071810"/>
          </a:xfrm>
          <a:prstGeom prst="rect">
            <a:avLst/>
          </a:prstGeom>
          <a:noFill/>
        </p:spPr>
      </p:pic>
      <p:pic>
        <p:nvPicPr>
          <p:cNvPr id="3" name="Picture 2" descr="C:\Users\Shef\Desktop\109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929322" y="0"/>
            <a:ext cx="3214678" cy="3187719"/>
          </a:xfrm>
          <a:prstGeom prst="rect">
            <a:avLst/>
          </a:prstGeom>
          <a:noFill/>
        </p:spPr>
      </p:pic>
      <p:pic>
        <p:nvPicPr>
          <p:cNvPr id="4" name="Picture 2" descr="C:\Users\Shef\Desktop\перец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00760" y="4429148"/>
            <a:ext cx="3143240" cy="2428852"/>
          </a:xfrm>
          <a:prstGeom prst="rect">
            <a:avLst/>
          </a:prstGeom>
          <a:noFill/>
        </p:spPr>
      </p:pic>
      <p:pic>
        <p:nvPicPr>
          <p:cNvPr id="5" name="Picture 2" descr="C:\Users\Shef\Desktop\томат.pn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0"/>
            <a:ext cx="3286116" cy="257174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464646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29</TotalTime>
  <Words>46</Words>
  <Application>Microsoft Office PowerPoint</Application>
  <PresentationFormat>Экран (4:3)</PresentationFormat>
  <Paragraphs>14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Трек</vt:lpstr>
      <vt:lpstr>Дунгане</vt:lpstr>
      <vt:lpstr>Слайд 2</vt:lpstr>
      <vt:lpstr>Первый  конкурс  чтения   корана</vt:lpstr>
      <vt:lpstr>Китайские  иероглифы</vt:lpstr>
      <vt:lpstr>Происхождение   дунган</vt:lpstr>
      <vt:lpstr>Дунгане  XIX  век</vt:lpstr>
      <vt:lpstr>Дунганская    кухня</vt:lpstr>
      <vt:lpstr>Дунганская    кухня</vt:lpstr>
      <vt:lpstr>Слайд 9</vt:lpstr>
      <vt:lpstr>Бумажный    змей</vt:lpstr>
      <vt:lpstr>Дунганская   борьба</vt:lpstr>
      <vt:lpstr>Слайд 12</vt:lpstr>
      <vt:lpstr>Дунгане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Shef</dc:creator>
  <cp:lastModifiedBy>Shef</cp:lastModifiedBy>
  <cp:revision>23</cp:revision>
  <dcterms:created xsi:type="dcterms:W3CDTF">2014-02-12T15:00:36Z</dcterms:created>
  <dcterms:modified xsi:type="dcterms:W3CDTF">2014-02-12T16:43:56Z</dcterms:modified>
</cp:coreProperties>
</file>