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4" r:id="rId6"/>
    <p:sldId id="266" r:id="rId7"/>
    <p:sldId id="267" r:id="rId8"/>
    <p:sldId id="268" r:id="rId9"/>
    <p:sldId id="269" r:id="rId10"/>
    <p:sldId id="265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2" autoAdjust="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B1BB4-300C-4FCE-BC24-41BA5464C2C2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C01B5-B996-4377-A7C8-FC5A3965B0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23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C01B5-B996-4377-A7C8-FC5A3965B0C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18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94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2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67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88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00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633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92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14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71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3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70522-B75B-4089-BB33-D733799CC64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547CE-7E2E-441B-8AAE-26E5D9EFC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17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sozd.duma.gov.ru/bill/960545-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1933" y="-230560"/>
            <a:ext cx="9946640" cy="3629446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r>
              <a:rPr lang="ru-RU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Осознанный путь к профессии – ключ к будущему</a:t>
            </a:r>
            <a:r>
              <a:rPr lang="ru-RU" sz="8000" b="1" dirty="0">
                <a:solidFill>
                  <a:srgbClr val="000000"/>
                </a:solidFill>
                <a:latin typeface="PT Sans"/>
              </a:rPr>
              <a:t>.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1361054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179" y="1059455"/>
            <a:ext cx="7042221" cy="4704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884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080" y="365125"/>
            <a:ext cx="10967720" cy="132556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b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Новая программа </a:t>
            </a:r>
            <a:b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воспитания</a:t>
            </a:r>
            <a:b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10079"/>
            <a:ext cx="11353800" cy="4266883"/>
          </a:xfrm>
        </p:spPr>
        <p:txBody>
          <a:bodyPr/>
          <a:lstStyle/>
          <a:p>
            <a:pPr marL="0" indent="0">
              <a:buNone/>
            </a:pPr>
            <a:endParaRPr lang="ru-RU" sz="31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1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Президент РФ Владимир Путин внес в Госдуму 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2"/>
              </a:rPr>
              <a:t>поправки в закон</a:t>
            </a:r>
            <a:r>
              <a:rPr lang="ru-RU" sz="31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"О образовании в РФ".</a:t>
            </a:r>
          </a:p>
          <a:p>
            <a:pPr marL="0" indent="0">
              <a:buNone/>
            </a:pPr>
            <a:endParaRPr lang="ru-RU" sz="31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«Их смысл - укрепить, акцентировать воспитательную составляющую отечественной образовательной системы», - сказал он  на совещании о ситуации в сфере образования в условиях распространения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963" y="0"/>
            <a:ext cx="3729037" cy="230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734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Основания для разработки программы воспитания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dirty="0">
                <a:solidFill>
                  <a:prstClr val="black"/>
                </a:solidFill>
              </a:rPr>
              <a:t>31 июля 2020 года принят закон N 304-ФЗ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prstClr val="black"/>
                </a:solidFill>
              </a:rPr>
              <a:t>О ВНЕСЕНИИ ИЗМЕНЕНИЙ В ФЕДЕРАЛЬНЫЙ ЗАКОН </a:t>
            </a:r>
          </a:p>
          <a:p>
            <a:pPr marL="0" lvl="0" indent="0" algn="ctr">
              <a:buNone/>
            </a:pPr>
            <a:r>
              <a:rPr lang="ru-RU" dirty="0">
                <a:solidFill>
                  <a:prstClr val="black"/>
                </a:solidFill>
              </a:rPr>
              <a:t>"ОБ ОБРАЗОВАНИИ В РОССИЙСКОЙ ФЕДЕРАЦИИ" ПО ВОПРОСАМ ВОСПИТАНИЯ ОБУЧАЮЩИХСЯ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921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программа воспитания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«Закон выводит на новый уровень такие понятия, как формирование чувства патриотизма, гражданственности подрастающего поколения. Фактически он возвращает воспитательную функцию в школы, нормативно закрепляет ее. Не только за семьей, но и за системой образования. Это не дополнительная бюрократическая нагрузка на школы. Это систематизация той работы, которая уже ведется образовательными организациями»</a:t>
            </a:r>
          </a:p>
          <a:p>
            <a:pPr marL="0" lvl="0" indent="0" algn="r">
              <a:buNone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buNone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 просвещения Сергей Кравцов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50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0740" y="-132556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6167" y="64682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Профессия</a:t>
            </a:r>
            <a:r>
              <a:rPr lang="ru-RU" dirty="0"/>
              <a:t>- это основной род занятий трудовой деятельности.</a:t>
            </a:r>
          </a:p>
          <a:p>
            <a:pPr marL="0" indent="0" algn="ctr">
              <a:buNone/>
            </a:pPr>
            <a:r>
              <a:rPr lang="ru-RU" b="1" dirty="0"/>
              <a:t>Специальность</a:t>
            </a:r>
            <a:r>
              <a:rPr lang="ru-RU" dirty="0"/>
              <a:t>- вид занятий в рамках одной профессии.</a:t>
            </a:r>
          </a:p>
          <a:p>
            <a:pPr marL="0" indent="0" algn="ctr">
              <a:buNone/>
            </a:pPr>
            <a:r>
              <a:rPr lang="ru-RU" b="1" dirty="0"/>
              <a:t>Квалификация</a:t>
            </a:r>
            <a:r>
              <a:rPr lang="ru-RU" dirty="0"/>
              <a:t>- степень подготовки к какому-либо виду труда.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37" y="2414751"/>
            <a:ext cx="10490769" cy="4217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41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55" y="2583436"/>
            <a:ext cx="4365410" cy="3597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623" y="228283"/>
            <a:ext cx="4041693" cy="520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186" y="1962467"/>
            <a:ext cx="5125466" cy="4895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012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272" y="111737"/>
            <a:ext cx="10515600" cy="1325563"/>
          </a:xfrm>
        </p:spPr>
        <p:txBody>
          <a:bodyPr/>
          <a:lstStyle/>
          <a:p>
            <a:pPr algn="ctr"/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862" y="1277956"/>
            <a:ext cx="11324421" cy="55800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0" dirty="0">
                <a:effectLst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52" y="2071172"/>
            <a:ext cx="4633631" cy="3227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63" y="214591"/>
            <a:ext cx="5273675" cy="371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" y="2899728"/>
            <a:ext cx="5224463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337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819" y="-65197"/>
            <a:ext cx="10515600" cy="1325563"/>
          </a:xfrm>
        </p:spPr>
        <p:txBody>
          <a:bodyPr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БИЛЕТ В БУДУЩЕЕ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829" y="1090671"/>
            <a:ext cx="11181202" cy="54423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0" i="0" dirty="0"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14" y="1260366"/>
            <a:ext cx="3637280" cy="245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703" y="1256293"/>
            <a:ext cx="3664374" cy="274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66" y="2857074"/>
            <a:ext cx="3011490" cy="401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556" y="40005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5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129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" y="2900680"/>
            <a:ext cx="3048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160" y="132080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760" y="2829560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305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9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935" y="2267267"/>
            <a:ext cx="3810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883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189865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bilet v budushee_4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935" y="189865"/>
            <a:ext cx="3810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35" y="362585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491038"/>
            <a:ext cx="3810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111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995"/>
            <a:ext cx="381000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8245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65760"/>
            <a:ext cx="3048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55473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672715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4577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051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" y="121920"/>
            <a:ext cx="3048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680" y="396240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" y="393192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80" y="31369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920" y="3171190"/>
            <a:ext cx="3810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840" y="404622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8023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186</Words>
  <Application>Microsoft Office PowerPoint</Application>
  <PresentationFormat>Широкоэкранный</PresentationFormat>
  <Paragraphs>21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PT Sans</vt:lpstr>
      <vt:lpstr>Times New Roman</vt:lpstr>
      <vt:lpstr>Тема Office</vt:lpstr>
      <vt:lpstr>Осознанный путь к профессии – ключ к будущему.</vt:lpstr>
      <vt:lpstr>Презентация PowerPoint</vt:lpstr>
      <vt:lpstr>Презентация PowerPoint</vt:lpstr>
      <vt:lpstr>Презентация PowerPoint</vt:lpstr>
      <vt:lpstr>БИЛЕТ В БУДУЩЕЕ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Новая программа     воспитания </vt:lpstr>
      <vt:lpstr>Основания для разработки программы воспитания</vt:lpstr>
      <vt:lpstr>Новая программа воспитания</vt:lpstr>
    </vt:vector>
  </TitlesOfParts>
  <Company>XTreme.ws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профессии</dc:title>
  <dc:creator>XTreme.ws</dc:creator>
  <cp:lastModifiedBy>Зарета</cp:lastModifiedBy>
  <cp:revision>34</cp:revision>
  <dcterms:created xsi:type="dcterms:W3CDTF">2020-05-13T08:34:35Z</dcterms:created>
  <dcterms:modified xsi:type="dcterms:W3CDTF">2023-07-07T13:16:51Z</dcterms:modified>
</cp:coreProperties>
</file>