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302" r:id="rId4"/>
    <p:sldId id="257" r:id="rId5"/>
    <p:sldId id="262" r:id="rId6"/>
    <p:sldId id="304" r:id="rId7"/>
    <p:sldId id="291" r:id="rId8"/>
    <p:sldId id="290" r:id="rId9"/>
    <p:sldId id="258" r:id="rId10"/>
    <p:sldId id="283" r:id="rId11"/>
    <p:sldId id="259" r:id="rId12"/>
    <p:sldId id="288" r:id="rId13"/>
    <p:sldId id="260" r:id="rId14"/>
    <p:sldId id="305" r:id="rId15"/>
    <p:sldId id="263" r:id="rId16"/>
    <p:sldId id="298" r:id="rId17"/>
    <p:sldId id="299" r:id="rId18"/>
    <p:sldId id="289" r:id="rId19"/>
    <p:sldId id="300" r:id="rId20"/>
    <p:sldId id="306" r:id="rId21"/>
    <p:sldId id="307" r:id="rId22"/>
    <p:sldId id="308" r:id="rId23"/>
    <p:sldId id="265" r:id="rId24"/>
    <p:sldId id="309" r:id="rId25"/>
    <p:sldId id="310" r:id="rId26"/>
    <p:sldId id="286" r:id="rId27"/>
    <p:sldId id="294" r:id="rId28"/>
    <p:sldId id="264" r:id="rId29"/>
    <p:sldId id="293" r:id="rId30"/>
    <p:sldId id="315" r:id="rId31"/>
    <p:sldId id="261" r:id="rId32"/>
    <p:sldId id="267" r:id="rId33"/>
    <p:sldId id="295" r:id="rId34"/>
    <p:sldId id="296" r:id="rId35"/>
    <p:sldId id="297" r:id="rId36"/>
    <p:sldId id="301" r:id="rId37"/>
    <p:sldId id="266" r:id="rId38"/>
    <p:sldId id="268" r:id="rId39"/>
    <p:sldId id="269" r:id="rId40"/>
    <p:sldId id="311" r:id="rId41"/>
    <p:sldId id="270" r:id="rId42"/>
    <p:sldId id="271" r:id="rId43"/>
    <p:sldId id="292" r:id="rId44"/>
    <p:sldId id="273" r:id="rId45"/>
    <p:sldId id="272" r:id="rId46"/>
    <p:sldId id="280" r:id="rId47"/>
    <p:sldId id="279" r:id="rId48"/>
    <p:sldId id="281" r:id="rId49"/>
    <p:sldId id="284" r:id="rId50"/>
    <p:sldId id="312" r:id="rId51"/>
    <p:sldId id="314" r:id="rId52"/>
    <p:sldId id="313" r:id="rId53"/>
    <p:sldId id="316" r:id="rId54"/>
    <p:sldId id="317" r:id="rId55"/>
    <p:sldId id="318" r:id="rId56"/>
    <p:sldId id="322" r:id="rId57"/>
    <p:sldId id="321" r:id="rId58"/>
    <p:sldId id="319" r:id="rId59"/>
    <p:sldId id="320" r:id="rId60"/>
    <p:sldId id="323" r:id="rId61"/>
    <p:sldId id="324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A5EA3-0F1B-4C4D-995A-F73DF6B52E1A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24F4B-F8A8-490B-A85A-2F438268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.ytimg.com/vi/KmX3UyNtiP4/maxresdefaul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064895" cy="59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myslide.ru/documents_7/457f141a082de31ad61a7ee7710cbfc3/img3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292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f.ppt-online.org/files/slide/w/WgEtj4Tc697PemJ2s3rZGhUzMXN8dKD0BaAYHn/slide-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32656"/>
            <a:ext cx="820891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f.ppt-online.org/files/slide/u/UbThxYdQaXE2IrHL0NK5ZnP3M9l4yoRCJsjv8W/slide-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32656"/>
            <a:ext cx="828092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myslide.ru/documents_2/24355eeb04204b2f55941dc8dcebbc66/img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19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Российско-Американская Компания (РАК)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слиянием компаний купцов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Г.И.Шелихова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И.И. и М.С.Голиковых 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Н.П.Мыльникова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1798 г. была создана ,а в 1799 г. окончательно оформилась единая Российско-Американская компания. Она получила от Павла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монополию на торгово-промысловую деятельность в Северо-Западной Америке и на управление этими территориями. Так начался новый этап в освоении земель, закреплённый правительственными указами от 8 июля 1799г.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Преемник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Г.И.Шелехова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Преемником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Г.И.Шелехова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Русской Америке стал первый Главный правитель владений в Америке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каргопольский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купец А.А.Баранов, приглашенный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Г.И.Шелиховым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ещё в 1790 г. Для управления Северо-Западной американской компанией.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Баранов Александр Андреевич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лександр Андреевич Баранов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7" y="1700808"/>
            <a:ext cx="424847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личностью А.А.Баранова, ставшей легендарной  в истории Аляски, связана целая эпоха жизни Русской Америки, ознаменовавшаяся значительным расширением её владений, торговых связей, экономического благосостояния Российско-Американской компании.</a:t>
            </a: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1792 по 1808 г. Центром Русской Америки стало создание селение в гавани Святого Павла или Павловской Гавани (ныне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г.Кадьяк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о.Кадьяк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так как селение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Трёхсвятительской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гавани было признано неудобным по местоположению.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Поселение на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о.Кадьяк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admin-gorlovka.ru/wp-content/uploads/2021/09/1-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Противодействие и конкуренция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материке Северной Америки и у Архипелага Александра русские встретились на рубеже 19 в. С сильным противодействием чрезвычайно воинственных индейских племен. Кроме того, продвижение русских стало уже наталкиваться на конкуренцию английских и американских торговцев. Последние выменивали у индейцев бобровые шкуры, снабжали их ружьями и даже пушками, продавали ром и другие спиртные напитки, что было запрещено в торговле с аборигенами в Русской Америке, а также подстрекали индейцев к выступлениям против русских.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Великие географические открытия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октябре 1492 г., экспедиция Христофора Колумба подошла к Американскому континенту. В эпоху Великих географических открытий 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 – XVII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вв. мир познакомился с Новым Светом.</a:t>
            </a: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Однако северо-западная часть Америки ещё 250 лет обозначалась на картах как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Terra Incognita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И только в результате открытий и исследований русских мореплавателей 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XVII – XVIII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вв. существовавшие предположения и легенды стали сменяться достоверной информацией.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1799 г.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1799 г. А.А.Баранов прибыл 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о.Ситха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(ныне о.Баранова) Архипелага Александра, чтобы основать здесь поселение. Одарив живших в окрестностях колошей и получив их согласие, была сооружена крепость со всеми хозяйственными и жилыми постройками, названная в честь Святого Архистратига Михаила. Однако в 1802 г.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колоши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уничтожили крепость, перебили и частью взяли в плен её жителей.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1804 г.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719138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1804 г. Баранов предпринял новую решительную попытку утвердиться 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о.Ситха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Туда был отправлен отряд из 300 алеутов 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кадьякцев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байдарках, сам Баранов пришел со своими людьми на двух судах, ещё на двух подошел и его помощник И.А.Кусков. Направилось 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Ситхе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судно «Нева», прибывшее в это время на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Кадьяк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719138" algn="just">
              <a:buNone/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Тоен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(«вождь»)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Котлеан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предводитель колошей, не склонялся к мирным переговорам. Колоши засели в укреплении из мощных брёвен, которым не причиняли вреда даже пушечные ядра. Попытки взять штурмом укрепление в течение нескольких дней не принесли успеха. Среди атакующих были раненые, в том числе и сам Баранов, руководивший штурмом. Но всё же после восьмидневной осады появились парламентеры, а ночью они тайно ушли.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31825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Неподалеку от снесённого затем укрепления колошей была воздвигнута Ново-Архангельская крепость, благополучно просуществовавшая весь русский период вместе с городом и портом, построенным рядом (ныне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г.Ситка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о.Баранова).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f3.ppt-online.org/files3/slide/l/Le4DpjEfY2FZXJsBdUzVGt1rAc3gPn0RmNT79q/slide-1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292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Заслуги А.А.Баранова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Справедливо писал К.Т.Хлебников о результатах деятельности А.А.Баранова:»… приняв в 1791 г. Небольшую артель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Трёхсвятительской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гавани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о.Кадьяк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он оставил в 1818 г. Главную факторию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Ситхе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постоянные конторы для управления дел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Кадьяке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Уналашке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Россе и отдельные управы промышленности на островах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Прибылова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Кенайском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Чугацком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заливах». За свои заслуги в 1804 г. Баранов был произведён в коллежские советники, а в 1807 г. Получил орден Анны второй степени.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Слава Баранова по всему западному побережью Америки была громкой. Иностранные торговцы « с удивлением и почтением взирали на его труды и подвиги». Авторитет Баранова среди местных жителей был необыкновенно высок. Индейцы даже из отдалённых мест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Северо-Запада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Америки приезжали просто посмотреть на него. Когда Баранов покидал Аляску, то попрощаться с ним собрались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тоены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окрестных племён. Среди них был 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Котлеан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причинивший Баранову столько бед, но время их примирило.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Памятник А.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А.Баранову в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г.Ситка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Аляске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obedarf.ru/wp-content/uploads/2020/07/baranof-statue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867" y="1600200"/>
            <a:ext cx="767626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631825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Закрепившись на острове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Ситха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Николай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Резанов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руководитель РАК, и губернатор Аляски Александр Баранов решили, что для торговли с испанскими колониями в Калифорнии компании необходимо иметь собственную базу. Реализацией этого плана и занялся Иван Кусков.</a:t>
            </a:r>
          </a:p>
          <a:p>
            <a:pPr marL="0" indent="631825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октября 1808 до конца 1811 года он пять раз плавал в Калифорнию, подбирая место для поселения. Наконец оно было выбрано на берегу небольшой бухты,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18 итальянских милях от порта Сан-Франциско.</a:t>
            </a:r>
          </a:p>
          <a:p>
            <a:pPr marL="0" indent="631825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августе 1812 года было закончено строительство основных сооружений крепости и домов в поселке при ней. Над крепостью, которая получила название Форт Росс, поднялся российский флаг. Иван Кусков был назначен правителем крепости и находился на этом посту десять лет - до конца 1821 года.</a:t>
            </a:r>
          </a:p>
          <a:p>
            <a:pPr marL="0" indent="631825"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age.jimcdn.com/app/cms/image/transf/none/path/s3726f4fc9675ca64/image/i6877056ee5d81adc/version/1395940105/%D0%B3%D1%80%D0%B0%D0%BD%D0%B8%D1%86%D0%B0-%D1%80%D1%83%D1%81%D1%81%D0%BA%D0%BE%D0%B9-%D0%B0%D0%BC%D0%B5%D1%80%D0%B8%D0%BA%D0%B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Кусков Иван Александрович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avatars.dzeninfra.ru/get-zen_doc/118604/pub_5bc884472bc20600aa5db818_5bc8848033cba900abd2d6ca/scale_24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16832"/>
            <a:ext cx="446449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1741 год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1991 год стал годом 250-летия открытия Северо-Западной Америки участниками Второй Камчатской экспедиции 1741., под руководством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В.Й.Беринга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А.И.Чирикова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Можно считать этот юбилей и началом существования Русской Америки, поскольку по праву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первооткрытия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новые острова и земли подпадали под власть России. История Русской Америки изобилует множеством  драматических эпизодов, связана с деятельностью целого ряда выдающихся людей своего времени.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Основание форта Росс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ic.pics.livejournal.com/viktoriiako/72565754/1078887/1078887_9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00200"/>
            <a:ext cx="727280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Форт Росс ( основан в 1812 г.)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avatars.dzeninfra.ru/get-zen_doc/28845/pub_5bc884472bc20600aa5db818_5bc8845bd8a43e00a9ad00f8/scale_24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00200"/>
            <a:ext cx="6840759" cy="47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Часовня в форте 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Часовня в Форт-Россе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Российско-Американская компания, основывая Форт Росс, планировала, что со временем здесь можно будет развить земледелие и молочное скотоводство, чтобы снабжать хлебом и молочными изделиями не только Русскую Америку, но и Камчатку, и Охотское побережье. Если бы этого удалось добиться, то расходы на организацию кругосветных плаваний значительно бы сократились. Иван Кусков строил собственный флот, для этого в колонии была судоверфь.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719138" algn="just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сожалению, хлебопашество в форте так и не удалось развить, но для снабжения промысловиков в колонии в изобилии выращивались овощи и скот. В 1821 году в Форте Росс числилось 187 голов рогатого скота, 736 голов овец, 124 свиньи. В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Ново-Архангельск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вывозились в значительных количествах солонина, масло, сало, кожи, шерсть. Колонисты занимались и морским промыслом.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Кусков </a:t>
            </a:r>
            <a:r>
              <a:rPr lang="ru-RU" b="1" dirty="0">
                <a:solidFill>
                  <a:srgbClr val="002060"/>
                </a:solidFill>
              </a:rPr>
              <a:t>в 1817 году заключил с вождями индейских племен договор, который юридически закреплял передачу русских владений в Калифорнии в собственность Российско-Американской компании. Примечательно, что за все время существования форт не вступил ни в одно вооруженное столкновение ни с испанцами (которые имели свои виды на русские земли), ни с местными индейцами.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719138" algn="just">
              <a:buNone/>
            </a:pPr>
            <a:r>
              <a:rPr lang="ru-RU" b="1" dirty="0">
                <a:solidFill>
                  <a:srgbClr val="002060"/>
                </a:solidFill>
              </a:rPr>
              <a:t>Имя Ивана Александровича Кускова не забыто. В 1990 года в мемориальном доме И.А. Кускова в Тотьме был открыт музей, именем знаменитого морехода названа набережная реки Сухоны.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Территория </a:t>
            </a:r>
            <a:r>
              <a:rPr lang="ru-RU" b="1" dirty="0">
                <a:solidFill>
                  <a:srgbClr val="002060"/>
                </a:solidFill>
              </a:rPr>
              <a:t>Форта Росс превращена властями штата Калифорния в национальный парк, а сама крепость имеет статус федерального исторического памятника. В день 200-летия Соединенных Штатов Америки — 4 июля 1976 г.— американцы русского происхождения выпустили в свет медаль памяти основателя крепости Росс Ивана Александровича Кускова. А в Тотьме каждый год летом проводится перезвон колоколов. В одно и то же время они звонят и в Тотьме, и в Форте Росс.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Просвещение и образование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Русской Америке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Русской Америки было характерно распространение просвещения и образования в среде коренного населения, а также введение мер по охране здоровья. Начатое ещё первыми русскими промышленниками приобщение алеутских мальчиков к русскому языку и русской грамоте приобрело со времени образования РАК характер систематического обучения в колониях профессиям и ремёслам через организуемые школы и училища.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Первая русская школа в Америке была открыта 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Кадьяке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ещё в 1784-1786 гг.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Г.И.Шелиховым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 1805 г. Его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хять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Н.П.Резанов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распорядился преобразовать её в училище. Первыми учителями были промышленники, мореходы, миссионеры.</a:t>
            </a: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 училища в последующие годы перевели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Ново-Архангельск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Обучение и пансион шли за счёт компании, за что выпускники должны были отработать в ней 6-10 лет.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40-х годах 19 в.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Ново-Архангельске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организовали духовное училище, а с1845 г. туда перевели с Камчатки духовную семинарию, слившуюся с этим училищем. В семинарии дополнительно к обычному курсу обучали «туземным» языкам, а также врачебному искусству в таком объеме, чтобы выпускники могли «заменять посредственных лекарей». Преподавание медицины вели доктора Ново-Архангельской больницы, самой большой в колониях. Были больницы 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о.Кадьяк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о.Уналашка,о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Атха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докторами и фельдшерами, а также с учениками.</a:t>
            </a: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1859 г.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Ново-Архангельске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было учреждено общее Российско-Американское училище (для мальчиков) по программе трехклассных сибирских уездных училищ. Кроме того, при всех церквах и при многих часовнях имелись церковно-приходские школы, где обучали грамоте.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adet39.ru/wp-content/uploads/6/0/0/60024fc2b5fbc2e0573ab9197c65ecfe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60648"/>
            <a:ext cx="849694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Воспитанников, показавших хорошие успехи, отправляли для продолжения образования в Россию – в Петербург,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Кронштадтское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штурманское училище или в другие учебные заведения в других городах России. Первая группа креолов была отправлена по распоряжению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Н.П.Резанова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ещё в 1805 г. На судне «Нева».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дальнейшем в России ежегодно на обучении находились от 5 до 12 человек. Из числа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креолов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закончивших, например,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Кронштадтское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штурманское училище, вышли такие известные мореплаватели и исследователи Аляски, как А.К.Глазунов, А.И.Климовский, А.Ф.Кашеваров,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А.Ф.Колмаков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В.П.Малахов и др.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Православные миссионеры на Аляске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631825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Почти 100 лет продолжалась история русских владений на Аляске. За это время на Аляске и прилегающих к ней островах произошло немало событий, самым существенным образом повлиявшим на жизнь и культуру аборигенов края. Одним из таких событий было появление на Аляске миссионеров православной церкви. Первая миссия в составе восьми иноков, отобранных преимущественно в Валаамском монастыре, прибыла на </a:t>
            </a:r>
            <a:r>
              <a:rPr lang="ru-RU" b="1" dirty="0" err="1" smtClean="0">
                <a:solidFill>
                  <a:srgbClr val="002060"/>
                </a:solidFill>
              </a:rPr>
              <a:t>о.Кадьяк</a:t>
            </a:r>
            <a:r>
              <a:rPr lang="ru-RU" b="1" dirty="0" smtClean="0">
                <a:solidFill>
                  <a:srgbClr val="002060"/>
                </a:solidFill>
              </a:rPr>
              <a:t> через десять лет после основания на Аляске первых русских поселений. Идея её посылки принадлежала Г.И.Шелихову, который тем самым надеялся привлечь внимание русского правительства к своей промыслово-коммерческой компании, расширить её права.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Православная церковь на Алеутских островах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s://media.foma.ru/2015/10/1010499150_7e67d27591_b-e14451560775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2238"/>
            <a:ext cx="8229600" cy="473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1823 год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этому году на Аляску из России стали посылать уже не монахов, а «белое» духовенство, в числе которых был и прославившийся на миссионерской стезе И.Вениаминов.</a:t>
            </a: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Выполняя миссионерские обязанности, православные священники не только удовлетворяли духовные нужды населения редутов (охотников, торговцев и служащих РАК, но и стремились приобщить к своей вере коренных жителей Аляски. Деятельность миссионеров не прекратилась и после продажи Аляски и прекращения деятельности РАК. Согласно  договору русская православная церковь сохраняла на американском континенте все постройки и землю, на которой располагались, по 1900 год.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1824 год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Первая церковь была построена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Ново-Архангельске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1816 году, а в алеутском ареале. 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о.Уналашка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- по прибытии туда священника И.Вениаминова, ставшего затем известным просветителем алеутов и других народов Русской Америки, создателем переводов на алеутский язык священных текстов, первым епископом Русской православной церкви в Америке. </a:t>
            </a:r>
          </a:p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1867 году русская православная миссия в Америке имела 9 церквей, включая одну кафедральную 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Ново-Архангельске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35 часовен, 32 духовных лица. Значительная часть последних была из креолов.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Иннокентий (И.Вениаминов) – митрополит Московский и Коломенский и алеуты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ic.pics.livejournal.com/vladimirtan/77915656/5303046/5303046_9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0490" y="1600200"/>
            <a:ext cx="69630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f4.ppt-online.org/files4/slide/c/c1bjYxW59qJyQS6dLiK2eVNr30IGnHvRwTCUkM/slide-3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8"/>
            <a:ext cx="8208913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Передача Аляски Америке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www.kir2016.ru/7-0/7-12/images_7-12/7-12-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0200"/>
            <a:ext cx="7632847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f2.ppt-online.org/files2/slide/k/Kn2MN0rYBhzxOoCJAVELdWlek9bqp34fGFDict/slide-4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Русское наследие на Аляске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русскому наследию на Аляске нужно отнести прежде всего свидетельства русских географических открытий и исследований на ее карте. Здесь мы встречаем имена самих исследователей, деятелей Российско-Американской компании, русских государственных деятелей, полководцев и других выдающихся лиц русской истории: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о.Чирикова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пролив Шелихова, о.Баранова, залив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Коцебу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о.Врангеля, вулкан Вениаминова, мыс Кутузова и многие другие названия.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.mycdn.me/i?r=AzEPZsRbOZEKgBhR0XGMT1RkaBgT9-VSQWGmBnOOQDkAXaaKTM5SRkZCeTgDn6uOyic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19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719138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Важнейшую часть русского наследия в культуре аборигенов составляет православная церковь, удивительную приверженность к которой проявляет большое число коренных жителей, особенно алеуты и эскимосы Юго-Западной Аляски. До сих пор сохраняются среди них некоторые черты русской народной культуры конца 18 в.- первой половины 19 в., русские имена и фамилии, а в местных языках имеется много русских по происхождению слов. Бережно сохраняются и реставрируются архитектурные памятники Русской Америки и Русской Калифорнии – церкви, часовни, крепости и другие постройки.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Староверы Аляски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u2.9111s.ru/uploads/202207/17/db78376c821c9a416b1a6b817a00a7e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698477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Русская деревня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Нинильчик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Аляске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cs10.pikabu.ru/post_img/big/2018/02/09/5/151816069412065909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0490" y="1600200"/>
            <a:ext cx="69630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Свято-Михайловский собор,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г.Кенай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live.staticflickr.com/3918/14267592030_3532e4ffde_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3253" y="1600200"/>
            <a:ext cx="637749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Эпископский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дом,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г.Ситка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roscult.org/wp-content/uploads/2023/02/russion-bishop-s-hou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600200"/>
            <a:ext cx="388843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atic.tildacdn.com/tild3636-3461-4062-a238-313836353939/Picture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44824"/>
            <a:ext cx="3816424" cy="4198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Музей А.А.Баранова,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г.Кадьяк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bestlifeonline.com/wp-content/uploads/sites/3/2019/08/baraonov-museum-alask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600200"/>
            <a:ext cx="396043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prx.livejournal.net/a6f2430ea11df19a7062c0c26450b859a2dd82af/KmDyeEzXQ-xldGXxmBdQvrQKmbRcR2LU7vTMP-ofwW6xZLnHYk3oNdBkKE5fFaCRUk0A3WFjzhLkSqlbH8YUZn4fNU0IZ-cvUZ0dfaI7j5H-1VkIU-nI5Wu1cu8L3bJh0ubvEtVM3sATLz84e8nTD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800"/>
            <a:ext cx="424847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Церковь Святого Вознесения,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Уналашка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img.tourister.ru/files/3/3/9/3/8/0/2/5/origin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74856"/>
            <a:ext cx="6840760" cy="470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 Кускова, форт Росс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avatars.mds.yandex.net/get-pdb/1726346/e960e5b2-0ac0-4674-82cf-20c6cef2e444/s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7692" y="1600200"/>
            <a:ext cx="66886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Православный монастырь,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г.Кадьяк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ic.pics.livejournal.com/macos/12000805/11665204/11665204_origin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Часовня на Еловом острове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ic.pics.livejournal.com/odynokiy/14027220/6325057/6325057_origin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8072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А.И.Чириков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s://s5o.ru/storage/simple/ru/ugc/b7/4d/62/a5/ruu2fa3dd3a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20392"/>
            <a:ext cx="8229600" cy="4732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Часовня Александра Невского 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Акутан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avatars.mds.yandex.net/i?id=dbe0454d5964371fc3206b0186e5c0a23a8aa1d4-9212855-images-thumbs&amp;n=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72008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Презентацию выполнила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МОУ «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Джатиевская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</a:p>
          <a:p>
            <a:pPr marL="0" indent="0" algn="ctr">
              <a:buNone/>
            </a:pP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Лесникова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В.Ю.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оссийские владения в Северной Америке (1835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xn----stb8d.xn--p1ai/wp-content/gallery/73/top_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28092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Герб Русской Америки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ic.pics.livejournal.com/viktoriiako/72565754/1104544/1104544_900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00200"/>
            <a:ext cx="65527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2091</Words>
  <Application>Microsoft Office PowerPoint</Application>
  <PresentationFormat>Экран (4:3)</PresentationFormat>
  <Paragraphs>74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Слайд 1</vt:lpstr>
      <vt:lpstr>Великие географические открытия</vt:lpstr>
      <vt:lpstr>1741 год</vt:lpstr>
      <vt:lpstr>Слайд 4</vt:lpstr>
      <vt:lpstr>Слайд 5</vt:lpstr>
      <vt:lpstr>А.И.Чириков</vt:lpstr>
      <vt:lpstr>Слайд 7</vt:lpstr>
      <vt:lpstr>Слайд 8</vt:lpstr>
      <vt:lpstr>Герб Русской Америки</vt:lpstr>
      <vt:lpstr>Слайд 10</vt:lpstr>
      <vt:lpstr>Слайд 11</vt:lpstr>
      <vt:lpstr>Слайд 12</vt:lpstr>
      <vt:lpstr>Слайд 13</vt:lpstr>
      <vt:lpstr>Российско-Американская Компания (РАК)</vt:lpstr>
      <vt:lpstr>Преемник Г.И.Шелехова</vt:lpstr>
      <vt:lpstr>Баранов Александр Андреевич</vt:lpstr>
      <vt:lpstr>Слайд 17</vt:lpstr>
      <vt:lpstr>Поселение на о.Кадьяк</vt:lpstr>
      <vt:lpstr>Противодействие и конкуренция</vt:lpstr>
      <vt:lpstr>1799 г.</vt:lpstr>
      <vt:lpstr>1804 г.</vt:lpstr>
      <vt:lpstr>Слайд 22</vt:lpstr>
      <vt:lpstr>Слайд 23</vt:lpstr>
      <vt:lpstr>Заслуги А.А.Баранова</vt:lpstr>
      <vt:lpstr>Слайд 25</vt:lpstr>
      <vt:lpstr>Памятник А. А.Баранову в г.Ситка на Аляске</vt:lpstr>
      <vt:lpstr>Слайд 27</vt:lpstr>
      <vt:lpstr>Слайд 28</vt:lpstr>
      <vt:lpstr>Кусков Иван Александрович</vt:lpstr>
      <vt:lpstr>Основание форта Росс</vt:lpstr>
      <vt:lpstr>Форт Росс ( основан в 1812 г.)</vt:lpstr>
      <vt:lpstr>Часовня в форте Росс</vt:lpstr>
      <vt:lpstr>Слайд 33</vt:lpstr>
      <vt:lpstr>Слайд 34</vt:lpstr>
      <vt:lpstr>Слайд 35</vt:lpstr>
      <vt:lpstr>Слайд 36</vt:lpstr>
      <vt:lpstr>Просвещение и образование в Русской Америке</vt:lpstr>
      <vt:lpstr>Слайд 38</vt:lpstr>
      <vt:lpstr>Слайд 39</vt:lpstr>
      <vt:lpstr>Слайд 40</vt:lpstr>
      <vt:lpstr>Православные миссионеры на Аляске</vt:lpstr>
      <vt:lpstr>Православная церковь на Алеутских островах</vt:lpstr>
      <vt:lpstr>1823 год</vt:lpstr>
      <vt:lpstr>1824 год</vt:lpstr>
      <vt:lpstr>Иннокентий (И.Вениаминов) – митрополит Московский и Коломенский и алеуты</vt:lpstr>
      <vt:lpstr>Слайд 46</vt:lpstr>
      <vt:lpstr>Передача Аляски Америке</vt:lpstr>
      <vt:lpstr>Слайд 48</vt:lpstr>
      <vt:lpstr>Русское наследие на Аляске</vt:lpstr>
      <vt:lpstr>Слайд 50</vt:lpstr>
      <vt:lpstr>Староверы Аляски</vt:lpstr>
      <vt:lpstr>Русская деревня Нинильчик на Аляске</vt:lpstr>
      <vt:lpstr>Свято-Михайловский собор, г.Кенай</vt:lpstr>
      <vt:lpstr>Русский Эпископский дом, г.Ситка</vt:lpstr>
      <vt:lpstr>Музей А.А.Баранова, г.Кадьяк</vt:lpstr>
      <vt:lpstr>Церковь Святого Вознесения, Уналашка</vt:lpstr>
      <vt:lpstr>Дом Кускова, форт Росс</vt:lpstr>
      <vt:lpstr>Православный монастырь, г.Кадьяк</vt:lpstr>
      <vt:lpstr>Часовня на Еловом острове</vt:lpstr>
      <vt:lpstr>Часовня Александра Невского (Акутан)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 Лесников</dc:creator>
  <cp:lastModifiedBy>Александр Лесников</cp:lastModifiedBy>
  <cp:revision>61</cp:revision>
  <dcterms:created xsi:type="dcterms:W3CDTF">2023-07-05T09:27:56Z</dcterms:created>
  <dcterms:modified xsi:type="dcterms:W3CDTF">2023-07-07T13:24:36Z</dcterms:modified>
</cp:coreProperties>
</file>