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lldoshkol.ru/deyatelnost/kakaya-produktivnaya-deyatelnost-dostupna-doshkolnikam" TargetMode="External"/><Relationship Id="rId2" Type="http://schemas.openxmlformats.org/officeDocument/2006/relationships/hyperlink" Target="https://nsportal.ru/detskiy-sad/applikatsiya-lepka/2018/01/16/programma-kruzhka-po-produktivnoy-deyatelnosti-umely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7"/>
            <a:ext cx="8147248" cy="30243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dirty="0" smtClean="0"/>
              <a:t>Кружковая работа по продуктивным видам деятельности детей дошкольного возраста.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365104"/>
            <a:ext cx="6400800" cy="2207096"/>
          </a:xfrm>
        </p:spPr>
        <p:txBody>
          <a:bodyPr/>
          <a:lstStyle/>
          <a:p>
            <a:pPr algn="r"/>
            <a:r>
              <a:rPr lang="ru-RU" dirty="0" smtClean="0"/>
              <a:t>Подготовила </a:t>
            </a:r>
            <a:r>
              <a:rPr lang="ru-RU" dirty="0" smtClean="0"/>
              <a:t>:воспитатель </a:t>
            </a:r>
          </a:p>
          <a:p>
            <a:pPr algn="r"/>
            <a:r>
              <a:rPr lang="ru-RU" dirty="0" smtClean="0"/>
              <a:t>МОУ </a:t>
            </a:r>
            <a:r>
              <a:rPr lang="ru-RU" dirty="0" err="1" smtClean="0"/>
              <a:t>Ликино-Дулевская</a:t>
            </a:r>
            <a:r>
              <a:rPr lang="ru-RU" dirty="0" smtClean="0"/>
              <a:t> СОШ №5, </a:t>
            </a:r>
          </a:p>
          <a:p>
            <a:pPr algn="r"/>
            <a:r>
              <a:rPr lang="ru-RU" smtClean="0"/>
              <a:t>корпус </a:t>
            </a:r>
            <a:r>
              <a:rPr lang="ru-RU" dirty="0" smtClean="0"/>
              <a:t>№</a:t>
            </a:r>
            <a:r>
              <a:rPr lang="ru-RU" smtClean="0"/>
              <a:t>5 </a:t>
            </a:r>
          </a:p>
          <a:p>
            <a:pPr algn="r"/>
            <a:r>
              <a:rPr lang="ru-RU" smtClean="0"/>
              <a:t>Грижинец </a:t>
            </a:r>
            <a:r>
              <a:rPr lang="ru-RU" dirty="0" smtClean="0"/>
              <a:t>Е.В.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i-masterya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352928" cy="530507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13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Целью продуктивной деятельности в детском саду является: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развитие воображения, мышления (в младшем и среднем дошкольном возрасте сравнивать объекты, а в старшем анализировать, систематизировать);</a:t>
            </a:r>
          </a:p>
          <a:p>
            <a:pPr lvl="0"/>
            <a:r>
              <a:rPr lang="ru-RU" dirty="0" smtClean="0"/>
              <a:t>создание оптимальных условий для физического развития;</a:t>
            </a:r>
          </a:p>
          <a:p>
            <a:pPr lvl="0"/>
            <a:r>
              <a:rPr lang="ru-RU" dirty="0" smtClean="0"/>
              <a:t>воспитание целеустремлённости (дети настойчиво стараются добиваться своих целей при выполнении рисунка, заучивании движений танца и пр.);</a:t>
            </a:r>
          </a:p>
          <a:p>
            <a:pPr lvl="0"/>
            <a:r>
              <a:rPr lang="ru-RU" dirty="0" smtClean="0"/>
              <a:t>расширение сферы познания (если в младшем дошкольном возрасте этот аспект связан с изучением материалов для продуктивной деятельности, то в среднем и старшем — это варианты создания конечного продукта, а также придумывание способов взаимодействия с ним);</a:t>
            </a:r>
          </a:p>
          <a:p>
            <a:pPr lvl="0"/>
            <a:r>
              <a:rPr lang="ru-RU" dirty="0" smtClean="0"/>
              <a:t>развитие общей мускулатуры и мелкой моторики;</a:t>
            </a:r>
          </a:p>
          <a:p>
            <a:pPr lvl="0"/>
            <a:r>
              <a:rPr lang="ru-RU" dirty="0" smtClean="0"/>
              <a:t>воспитание инициативности (малыши с большим удовольствием рисуют, лепят, поют и танцуют в свободное время).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Кружковая работа</a:t>
            </a:r>
            <a:r>
              <a:rPr lang="ru-RU" dirty="0" smtClean="0"/>
              <a:t> в детском саду – одно из направлений творческого, физического, социально-личностного и интеллектуального развития, она усиливает, обогащает реализацию  в дошкольном учреждении основную образовательную программу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30108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Литература и используемые интернет ресурсы.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Занятия с дошкольниками по изобразительному искусству. А. С. Галанов, С. Н. Корнилов, С.Л. Куликова.</a:t>
            </a:r>
          </a:p>
          <a:p>
            <a:pPr lvl="0"/>
            <a:r>
              <a:rPr lang="ru-RU" dirty="0" smtClean="0"/>
              <a:t>Занятия по ИЗО деятельности в детском саду. Т. С. Комарова.</a:t>
            </a:r>
          </a:p>
          <a:p>
            <a:pPr lvl="0"/>
            <a:r>
              <a:rPr lang="ru-RU" dirty="0" err="1" smtClean="0"/>
              <a:t>Швайко</a:t>
            </a:r>
            <a:r>
              <a:rPr lang="ru-RU" dirty="0" smtClean="0"/>
              <a:t> Т. С. Занятия по ИЗО деятельности.</a:t>
            </a:r>
          </a:p>
          <a:p>
            <a:pPr lvl="0"/>
            <a:r>
              <a:rPr lang="ru-RU" u="sng" dirty="0" smtClean="0">
                <a:hlinkClick r:id="rId2"/>
              </a:rPr>
              <a:t>https://nsportal.ru/detskiy-sad/applikatsiya-lepka/2018/01/16/programma-kruzhka-po-produktivnoy-deyatelnosti-umelye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https://alldoshkol.ru/deyatelnost/kakaya-produktivnaya-deyatelnost-dostupna-doshkolnikam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733128"/>
          </a:xfrm>
        </p:spPr>
        <p:txBody>
          <a:bodyPr/>
          <a:lstStyle/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depositphotos_7610782-stock-photo-child-in-art-class-wi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6843662" cy="4562441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Формирование творческой личности </a:t>
            </a:r>
            <a:r>
              <a:rPr lang="ru-RU" dirty="0" smtClean="0"/>
              <a:t>– одна из важных задач педагогической теории и практики в современном образовании. Начинать развитие творческих способностей нужно с самого раннего возраста.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Занятия по художественному творчеству: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способствуют развитию мелкой моторики малыша,</a:t>
            </a:r>
          </a:p>
          <a:p>
            <a:r>
              <a:rPr lang="ru-RU" dirty="0" smtClean="0"/>
              <a:t>позволяют развивать воображения, координацию рук, память, творческие и умственные способности, интеллект,</a:t>
            </a:r>
          </a:p>
          <a:p>
            <a:r>
              <a:rPr lang="ru-RU" dirty="0" smtClean="0"/>
              <a:t>дают ребёнку возможность получить дополнительные знания и практические навыки, расширяя одновременно свой кругозор,</a:t>
            </a:r>
          </a:p>
          <a:p>
            <a:r>
              <a:rPr lang="ru-RU" dirty="0" smtClean="0"/>
              <a:t>повышают уровень развития речи, усидчивость, внимание, выдержку,</a:t>
            </a:r>
          </a:p>
          <a:p>
            <a:r>
              <a:rPr lang="ru-RU" dirty="0" smtClean="0"/>
              <a:t> проявлять индивидуальность.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/>
          <a:lstStyle/>
          <a:p>
            <a:r>
              <a:rPr lang="ru-RU" dirty="0" smtClean="0"/>
              <a:t>Кружковая деятельность.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pPr algn="ctr"/>
            <a:r>
              <a:rPr lang="ru-RU" b="1" dirty="0" smtClean="0"/>
              <a:t>Кружок</a:t>
            </a:r>
            <a:r>
              <a:rPr lang="ru-RU" dirty="0" smtClean="0"/>
              <a:t> – это неформальное, свободное объединение детей в группу для занятий.</a:t>
            </a:r>
          </a:p>
        </p:txBody>
      </p:sp>
      <p:sp>
        <p:nvSpPr>
          <p:cNvPr id="9218" name="AutoShape 2" descr="https://news.pn/photo/33a353c118b37dacb4088769c8630e54.i1200x800x6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news.pn/photo/33a353c118b37dacb4088769c8630e54.i1200x800x6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shutterstock_1008033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068960"/>
            <a:ext cx="5365030" cy="358110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Организуя кружковую работу следует учитывать: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2"/>
            <a:r>
              <a:rPr lang="ru-RU" dirty="0" smtClean="0"/>
              <a:t>интересы детей и добровольность выбора ими кружка, секции, студии;</a:t>
            </a:r>
            <a:endParaRPr lang="ru-RU" sz="2000" dirty="0" smtClean="0"/>
          </a:p>
          <a:p>
            <a:pPr lvl="2"/>
            <a:r>
              <a:rPr lang="ru-RU" dirty="0" smtClean="0"/>
              <a:t>возрастные особенности детей;</a:t>
            </a:r>
            <a:endParaRPr lang="ru-RU" sz="2000" dirty="0" smtClean="0"/>
          </a:p>
          <a:p>
            <a:pPr lvl="2"/>
            <a:r>
              <a:rPr lang="ru-RU" dirty="0" smtClean="0"/>
              <a:t>необходимость решения воспитательных и образовательных задач в единстве с основной программой детского сада;</a:t>
            </a:r>
            <a:endParaRPr lang="ru-RU" sz="2000" dirty="0" smtClean="0"/>
          </a:p>
          <a:p>
            <a:pPr lvl="2"/>
            <a:r>
              <a:rPr lang="ru-RU" dirty="0" smtClean="0"/>
              <a:t>понимание игры как ведущего вида деятельности и выстраивание содержания кружковой работы именно на ее основе;</a:t>
            </a:r>
            <a:endParaRPr lang="ru-RU" sz="2000" dirty="0" smtClean="0"/>
          </a:p>
          <a:p>
            <a:pPr lvl="2"/>
            <a:r>
              <a:rPr lang="ru-RU" dirty="0" smtClean="0"/>
              <a:t>необходимость создания комфортной обстановки, в которой будет развиваться свободная творческая личность;</a:t>
            </a:r>
            <a:endParaRPr lang="ru-RU" sz="2000" dirty="0" smtClean="0"/>
          </a:p>
          <a:p>
            <a:pPr lvl="2"/>
            <a:r>
              <a:rPr lang="ru-RU" dirty="0" smtClean="0"/>
              <a:t>нормы нагрузки на ребенка.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3010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Кружок по продуктивной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depositphotos_127127604-stock-photo-children-make-overall-project-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204864"/>
            <a:ext cx="5765800" cy="432435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цель кружка: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развитие мелкой моторики через занятия продуктивной деятельностью в рамках кружка;</a:t>
            </a:r>
          </a:p>
          <a:p>
            <a:r>
              <a:rPr lang="ru-RU" dirty="0" smtClean="0"/>
              <a:t>- развитие творческих способностей, способствование формированию у детей чувства прекрасного, развитию воображения, самостоятельности, настойчивости, аккуратности, трудолюбия.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создать условия для детского творчества;</a:t>
            </a:r>
          </a:p>
          <a:p>
            <a:r>
              <a:rPr lang="ru-RU" dirty="0" smtClean="0"/>
              <a:t>- обучить детей разнообразным способам практических действий с бумагой, природным, бросовым материалом, крупой и т.д.;</a:t>
            </a:r>
          </a:p>
          <a:p>
            <a:r>
              <a:rPr lang="ru-RU" dirty="0" smtClean="0"/>
              <a:t>- предоставить детям возможность закреплять полученные знания и умения в самостоятельной деятельности;</a:t>
            </a:r>
          </a:p>
          <a:p>
            <a:r>
              <a:rPr lang="ru-RU" dirty="0" smtClean="0"/>
              <a:t>- провести мониторинг развития мелкой моторики.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25112"/>
          </a:xfrm>
        </p:spPr>
        <p:txBody>
          <a:bodyPr/>
          <a:lstStyle/>
          <a:p>
            <a:r>
              <a:rPr lang="ru-RU" b="1" dirty="0" smtClean="0"/>
              <a:t>Продуктивная– </a:t>
            </a:r>
            <a:r>
              <a:rPr lang="ru-RU" dirty="0" smtClean="0"/>
              <a:t>это созидательная работа, нацеленная на преобразование исходного материала или сочетаний материалов в конечный продукт, который будет соответствовать замыслу</a:t>
            </a:r>
            <a:endParaRPr lang="ru-RU" dirty="0"/>
          </a:p>
        </p:txBody>
      </p:sp>
      <p:pic>
        <p:nvPicPr>
          <p:cNvPr id="4" name="Рисунок 3" descr="Metodika-provedeniya-zanyatiy-po-razlichnym-vidam-produktivnoy-deyatelnosti-s-detmi-doshkolnogo-vozrasta168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116845"/>
            <a:ext cx="5184576" cy="345811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513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   Проект на тему: Кружковая работа по продуктивным видам деятельности детей дошкольного возраста.</vt:lpstr>
      <vt:lpstr>Введение.</vt:lpstr>
      <vt:lpstr>Занятия по художественному творчеству: </vt:lpstr>
      <vt:lpstr>Кружковая деятельность.</vt:lpstr>
      <vt:lpstr>Организуя кружковую работу следует учитывать: </vt:lpstr>
      <vt:lpstr>Кружок по продуктивной деятельности.</vt:lpstr>
      <vt:lpstr>Основная цель кружка: </vt:lpstr>
      <vt:lpstr>Задачи: </vt:lpstr>
      <vt:lpstr>Слайд 9</vt:lpstr>
      <vt:lpstr>Слайд 10</vt:lpstr>
      <vt:lpstr>Целью продуктивной деятельности в детском саду является: </vt:lpstr>
      <vt:lpstr>Заключение.</vt:lpstr>
      <vt:lpstr>Литература и используемые интернет ресурсы.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Проект на тему: Кружковая работа по продуктивным видам деятельности детей дошкольного возраста.</dc:title>
  <dc:creator>я</dc:creator>
  <cp:lastModifiedBy>я</cp:lastModifiedBy>
  <cp:revision>6</cp:revision>
  <dcterms:created xsi:type="dcterms:W3CDTF">2019-06-12T19:46:01Z</dcterms:created>
  <dcterms:modified xsi:type="dcterms:W3CDTF">2023-07-07T13:51:47Z</dcterms:modified>
</cp:coreProperties>
</file>