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4" r:id="rId4"/>
    <p:sldId id="258" r:id="rId5"/>
    <p:sldId id="261" r:id="rId6"/>
    <p:sldId id="262" r:id="rId7"/>
    <p:sldId id="259" r:id="rId8"/>
    <p:sldId id="260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303F8-CDCD-4E81-A604-0F21DE5EFA06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86F06-A45A-41DA-A19A-5786400815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019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86F06-A45A-41DA-A19A-57864008155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2419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1475401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582898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580137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452644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533639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720445"/>
      </p:ext>
    </p:extLst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5902125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494899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54862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5550314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236684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317236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1723585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8065383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831667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9776807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0EFCC61-69E7-4E12-A566-251FEC145181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92AF9E1-6F71-49A2-951D-9D7FB7B6A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7384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ll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880" y="1957454"/>
            <a:ext cx="10131427" cy="14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предметно-развивающей среды в помещении группы с применением </a:t>
            </a:r>
            <a:r>
              <a:rPr lang="ru-RU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ИКТ </a:t>
            </a:r>
            <a:r>
              <a:rPr lang="ru-RU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гигиеническим требованиям и рекомендациям.</a:t>
            </a:r>
            <a:endParaRPr lang="ru-RU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80682" y="5371059"/>
            <a:ext cx="7233314" cy="148694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algn="ctr"/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sz="2800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Ликино-Дулевская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 5, корпус №5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Грижинец </a:t>
            </a:r>
            <a:r>
              <a:rPr lang="ru-RU" sz="28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Вячеславовна</a:t>
            </a:r>
            <a:endParaRPr lang="ru-RU" sz="2800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0635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2" y="0"/>
            <a:ext cx="1866330" cy="1328381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План: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2" y="985481"/>
            <a:ext cx="10131428" cy="14478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предметно-развивающей среды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организации предметно-развивающей среды.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ее построения 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нормы безопасности.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detsad-kalinka.ru/wp-content/uploads/2014/02/sreda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8684" y="3098042"/>
            <a:ext cx="4966713" cy="375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ou8orlenokkasl.ucoz.com/_nw/0/474110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2" y="3098042"/>
            <a:ext cx="5036024" cy="377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43709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26180" y="742950"/>
            <a:ext cx="4114800" cy="1245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 среда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stCxn id="4" idx="2"/>
          </p:cNvCxnSpPr>
          <p:nvPr/>
        </p:nvCxnSpPr>
        <p:spPr>
          <a:xfrm>
            <a:off x="5783580" y="1988820"/>
            <a:ext cx="0" cy="50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14400" y="2492454"/>
            <a:ext cx="10378440" cy="671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14400" y="2463165"/>
            <a:ext cx="0" cy="2028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08860" y="2492454"/>
            <a:ext cx="0" cy="782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817620" y="2520315"/>
            <a:ext cx="11430" cy="1971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6340" y="2526744"/>
            <a:ext cx="0" cy="748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66510" y="2554605"/>
            <a:ext cx="0" cy="1925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840980" y="2585323"/>
            <a:ext cx="0" cy="663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9086850" y="2559605"/>
            <a:ext cx="0" cy="1920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0104120" y="2611755"/>
            <a:ext cx="0" cy="624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1292840" y="2559605"/>
            <a:ext cx="0" cy="2023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0" y="4480560"/>
            <a:ext cx="1863090" cy="994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ряжения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83054" y="3236119"/>
            <a:ext cx="1594485" cy="84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«Песок, вода»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57500" y="4480560"/>
            <a:ext cx="1800225" cy="1005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двигательной активности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189095" y="3275409"/>
            <a:ext cx="1663065" cy="802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развития речи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9270" y="4480560"/>
            <a:ext cx="1657350" cy="971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ИЗО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26604" y="3236832"/>
            <a:ext cx="1560195" cy="774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«Жилая комната»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092440" y="4480560"/>
            <a:ext cx="1760220" cy="948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двигательные модули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486900" y="3248977"/>
            <a:ext cx="1577340" cy="764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развивающих игр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401300" y="4491990"/>
            <a:ext cx="1790700" cy="937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стол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4971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85" y="644857"/>
            <a:ext cx="6164653" cy="137160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ФГОС к организации предметно-развивающей среды: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838" y="1530896"/>
            <a:ext cx="6164653" cy="5197450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Гигиенические;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 комфортность;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богатства сенсорных представлений;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самостоятельной индивидуальной  детской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возможности для исследования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научения;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Функциональность.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etsad-kalinka.ru/wp-content/uploads/2014/02/sreda-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9025" y="0"/>
            <a:ext cx="5702975" cy="380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s249.edu22.info/sites/default/files/groups/17032017/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5957" y="3531449"/>
            <a:ext cx="6136043" cy="344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62519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833" y="95534"/>
            <a:ext cx="6342797" cy="233035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Гигиенические – безопасность и комфортность пребывания ребенка в группе и на участке ДОУ для положительного эмоционального  тонуса и личностного развития ребенка.</a:t>
            </a:r>
          </a:p>
        </p:txBody>
      </p:sp>
      <p:pic>
        <p:nvPicPr>
          <p:cNvPr id="3074" name="Picture 2" descr="http://detsad-kalinka.ru/wp-content/uploads/2014/02/sreda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615" y="95534"/>
            <a:ext cx="5355304" cy="32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24615" y="4544705"/>
            <a:ext cx="5008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 – использование детских работ в оформлении интерьера в группах.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833" y="3392057"/>
            <a:ext cx="6022151" cy="338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71588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932" y="163773"/>
            <a:ext cx="5473889" cy="4105417"/>
          </a:xfrm>
          <a:prstGeom prst="rect">
            <a:avLst/>
          </a:prstGeom>
        </p:spPr>
      </p:pic>
      <p:pic>
        <p:nvPicPr>
          <p:cNvPr id="4098" name="Picture 2" descr="https://www.maam.ru/upload/blogs/detsad-377174-1506233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933" y="163773"/>
            <a:ext cx="481965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3876" y="2831911"/>
            <a:ext cx="5368119" cy="402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1667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69" y="0"/>
            <a:ext cx="10789931" cy="1133428"/>
          </a:xfrm>
        </p:spPr>
        <p:txBody>
          <a:bodyPr>
            <a:no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конструирования предметно – развивающей среды в ДОУ использованы следующие принципы: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8755" y="1310847"/>
            <a:ext cx="10131426" cy="4912531"/>
          </a:xfrm>
        </p:spPr>
        <p:txBody>
          <a:bodyPr>
            <a:normAutofit fontScale="92500" lnSpcReduction="20000"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информативности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предусматривающей разнообразие тематики материалов и оборудования и активности воспитанников во взаимодействии с предметным окружением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дистанции при взаимодействии, ориентирующий на организацию пространства для общения взрослого с ребенком «глаза в глаза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активности, самостоятельности, творчества, возможности ее проявления и формирования у детей и взрослых путем участия в создании своего предметного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окружения;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дидактического и информативного материала с использованием ИКТ.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9178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235" y="109181"/>
            <a:ext cx="10131425" cy="6550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нормы безопасности.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7813" y="887105"/>
            <a:ext cx="10131426" cy="578665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Насыщенность среды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соответствовать возрастным возможностям детей и содержанию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пространства предполагает возможность изменений предметно-пространственной среды в зависимости от образовательной ситуации, в том числе от меняющихся интересов и возможностей детей.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предполагает: возможность разнообразного использования различных составляющих предметной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 Организации различных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предполагает: доступность для воспитанников…всех помещений Организации, где осуществляется образовательный процесс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соответствие всех её элементов требованиям по обеспечению надёжности и безопасности их использования.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8665454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747" y="2352617"/>
            <a:ext cx="10131425" cy="146880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b="1" i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140</TotalTime>
  <Words>330</Words>
  <Application>Microsoft Office PowerPoint</Application>
  <PresentationFormat>Произвольный</PresentationFormat>
  <Paragraphs>48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Небеса</vt:lpstr>
      <vt:lpstr>Моделирование предметно-развивающей среды в помещении группы с применением  ИКТ согласно гигиеническим требованиям и рекомендациям.</vt:lpstr>
      <vt:lpstr>План: </vt:lpstr>
      <vt:lpstr>Слайд 3</vt:lpstr>
      <vt:lpstr>Требования ФГОС к организации предметно-развивающей среды: </vt:lpstr>
      <vt:lpstr>Слайд 5</vt:lpstr>
      <vt:lpstr>Слайд 6</vt:lpstr>
      <vt:lpstr>Для конструирования предметно – развивающей среды в ДОУ использованы следующие принципы:</vt:lpstr>
      <vt:lpstr>Требования СанПИН и нормы безопасности.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Моделирование предметно-развивающей среды в помещении группы с применением ИКТ согласно гигиеническим требованиям и рекомендациям.</dc:title>
  <dc:creator>Кристина</dc:creator>
  <cp:lastModifiedBy>я</cp:lastModifiedBy>
  <cp:revision>13</cp:revision>
  <dcterms:created xsi:type="dcterms:W3CDTF">2020-01-22T15:05:46Z</dcterms:created>
  <dcterms:modified xsi:type="dcterms:W3CDTF">2023-07-07T13:33:32Z</dcterms:modified>
</cp:coreProperties>
</file>