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3" r:id="rId2"/>
    <p:sldId id="256" r:id="rId3"/>
    <p:sldId id="257" r:id="rId4"/>
    <p:sldId id="258" r:id="rId5"/>
    <p:sldId id="264" r:id="rId6"/>
    <p:sldId id="259" r:id="rId7"/>
    <p:sldId id="265" r:id="rId8"/>
    <p:sldId id="260" r:id="rId9"/>
    <p:sldId id="266" r:id="rId10"/>
    <p:sldId id="261" r:id="rId11"/>
    <p:sldId id="262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2598FC-3F85-4103-BB70-D511365972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190D4F0-C14B-4EC8-A4CF-C449214D9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059" y="992459"/>
            <a:ext cx="11017404" cy="4155273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 на тему:</a:t>
            </a:r>
            <a:b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«Забота и помощь»</a:t>
            </a:r>
            <a:b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</a:rPr>
              <a:t>Разработала: </a:t>
            </a:r>
          </a:p>
          <a:p>
            <a:r>
              <a:rPr lang="ru-RU" dirty="0">
                <a:solidFill>
                  <a:srgbClr val="002060"/>
                </a:solidFill>
              </a:rPr>
              <a:t>Классный руководитель </a:t>
            </a:r>
          </a:p>
          <a:p>
            <a:r>
              <a:rPr lang="ru-RU" dirty="0">
                <a:solidFill>
                  <a:srgbClr val="002060"/>
                </a:solidFill>
              </a:rPr>
              <a:t>5 класса</a:t>
            </a:r>
          </a:p>
          <a:p>
            <a:r>
              <a:rPr lang="ru-RU" dirty="0" err="1">
                <a:solidFill>
                  <a:srgbClr val="002060"/>
                </a:solidFill>
              </a:rPr>
              <a:t>Сивак</a:t>
            </a:r>
            <a:r>
              <a:rPr lang="ru-RU" dirty="0">
                <a:solidFill>
                  <a:srgbClr val="002060"/>
                </a:solidFill>
              </a:rPr>
              <a:t> Г.В</a:t>
            </a:r>
            <a:r>
              <a:rPr lang="ru-RU" dirty="0"/>
              <a:t>.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991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60A2041-D12D-4CA8-B8D0-9E18F34FD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410" y="1271239"/>
            <a:ext cx="9199756" cy="4770123"/>
          </a:xfrm>
        </p:spPr>
        <p:txBody>
          <a:bodyPr/>
          <a:lstStyle/>
          <a:p>
            <a:pPr algn="ctr"/>
            <a:r>
              <a:rPr lang="ru-RU" sz="9600" b="1" dirty="0">
                <a:solidFill>
                  <a:srgbClr val="002060"/>
                </a:solidFill>
              </a:rPr>
              <a:t>Пословицы о заботе </a:t>
            </a:r>
          </a:p>
          <a:p>
            <a:pPr marL="0" indent="0" algn="ctr">
              <a:buNone/>
            </a:pPr>
            <a:r>
              <a:rPr lang="ru-RU" sz="9600" b="1" dirty="0">
                <a:solidFill>
                  <a:srgbClr val="002060"/>
                </a:solidFill>
              </a:rPr>
              <a:t>и помощи.</a:t>
            </a:r>
            <a:endParaRPr lang="ru-RU" sz="96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830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6E3EBD1-40EB-4DB0-9955-68176F742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248" y="1215483"/>
            <a:ext cx="9556596" cy="4825879"/>
          </a:xfrm>
        </p:spPr>
        <p:txBody>
          <a:bodyPr>
            <a:normAutofit fontScale="92500"/>
          </a:bodyPr>
          <a:lstStyle/>
          <a:p>
            <a:pPr algn="ctr"/>
            <a:r>
              <a:rPr lang="ru-RU" sz="9600" b="1" dirty="0">
                <a:solidFill>
                  <a:srgbClr val="002060"/>
                </a:solidFill>
              </a:rPr>
              <a:t> Забота – это одно из качеств человека. 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53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F15E5-5816-41BD-A139-2EDF6C2E0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280705" cy="165409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 как стать лучше, заботливее</a:t>
            </a:r>
            <a:r>
              <a:rPr lang="ru-RU" sz="5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B0A813-2333-435E-B1E8-2EA1067B4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617789"/>
            <a:ext cx="9637544" cy="3880773"/>
          </a:xfrm>
        </p:spPr>
        <p:txBody>
          <a:bodyPr>
            <a:normAutofit/>
          </a:bodyPr>
          <a:lstStyle/>
          <a:p>
            <a:pPr lvl="0"/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добрым к ближнему — и добро вернётся к тебе.</a:t>
            </a:r>
          </a:p>
          <a:p>
            <a:pPr lvl="0"/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Помогай слабым.</a:t>
            </a:r>
          </a:p>
          <a:p>
            <a:pPr lvl="0"/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Умей прощать.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7804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22105C2-0E10-49D7-87F6-0160F6949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538" y="724829"/>
            <a:ext cx="10169911" cy="531653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Учись не только говорить, но и слушать. Будь внимательным к окружающим: может быть, кто-то нуждается в твоей помощи, поддержке, сочувствии.</a:t>
            </a:r>
          </a:p>
          <a:p>
            <a:pPr lvl="0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Живи и поступай так, чтобы окружающим было приятно и радостно рядом с тобой.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902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66E40-86EE-43C0-9734-CB5A1D480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760207" cy="13208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мудрость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7273CF-B598-4161-8FD9-24581C9FF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9994383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«Торопись на доброе дело».</a:t>
            </a:r>
          </a:p>
        </p:txBody>
      </p:sp>
    </p:spTree>
    <p:extLst>
      <p:ext uri="{BB962C8B-B14F-4D97-AF65-F5344CB8AC3E}">
        <p14:creationId xmlns:p14="http://schemas.microsoft.com/office/powerpoint/2010/main" val="2740859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B168895-36B1-4ACA-80ED-0E6BD8A6E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9693300" cy="388077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3557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5288C8-E844-4F63-B0DD-939F1C8F81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«Составь пословицу».</a:t>
            </a:r>
          </a:p>
        </p:txBody>
      </p:sp>
    </p:spTree>
    <p:extLst>
      <p:ext uri="{BB962C8B-B14F-4D97-AF65-F5344CB8AC3E}">
        <p14:creationId xmlns:p14="http://schemas.microsoft.com/office/powerpoint/2010/main" val="269522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45A0DA-D2CB-427F-81DD-13F73E687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501" y="546410"/>
            <a:ext cx="9422781" cy="6311589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и забота, где любовь</a:t>
            </a:r>
          </a:p>
          <a:p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 всякий не живет без забот</a:t>
            </a:r>
          </a:p>
          <a:p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поскользнулся, руку подай тому</a:t>
            </a:r>
          </a:p>
        </p:txBody>
      </p:sp>
    </p:spTree>
    <p:extLst>
      <p:ext uri="{BB962C8B-B14F-4D97-AF65-F5344CB8AC3E}">
        <p14:creationId xmlns:p14="http://schemas.microsoft.com/office/powerpoint/2010/main" val="3381083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A670B00-696E-43EB-BB3B-E5E6D3EBA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165" y="1237785"/>
            <a:ext cx="9389327" cy="4803577"/>
          </a:xfrm>
        </p:spPr>
        <p:txBody>
          <a:bodyPr/>
          <a:lstStyle/>
          <a:p>
            <a:pPr algn="ctr"/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любовь, там и забота</a:t>
            </a:r>
            <a: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703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E3E154F-7290-401A-9C9F-290ABF3C6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887" y="1148576"/>
            <a:ext cx="9188606" cy="4893449"/>
          </a:xfrm>
        </p:spPr>
        <p:txBody>
          <a:bodyPr>
            <a:normAutofit/>
          </a:bodyPr>
          <a:lstStyle/>
          <a:p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любви не бывает заботы</a:t>
            </a:r>
          </a:p>
        </p:txBody>
      </p:sp>
    </p:spTree>
    <p:extLst>
      <p:ext uri="{BB962C8B-B14F-4D97-AF65-F5344CB8AC3E}">
        <p14:creationId xmlns:p14="http://schemas.microsoft.com/office/powerpoint/2010/main" val="4220415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8DF824D-6B05-4D85-9B31-EA4C02F50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771" y="1092821"/>
            <a:ext cx="9378175" cy="4948542"/>
          </a:xfrm>
        </p:spPr>
        <p:txBody>
          <a:bodyPr/>
          <a:lstStyle/>
          <a:p>
            <a:pPr algn="ctr"/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Всякий уход не живет без забот.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82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BE78B42-2280-4266-8338-3D5907ECE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8644" y="791737"/>
            <a:ext cx="10169912" cy="5542156"/>
          </a:xfrm>
        </p:spPr>
        <p:txBody>
          <a:bodyPr>
            <a:normAutofit/>
          </a:bodyPr>
          <a:lstStyle/>
          <a:p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решился ухаживать за кем-то, нужно для этого делать всё возможное и невозможное.</a:t>
            </a:r>
          </a:p>
          <a:p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133652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727C90-819D-4520-89F3-D908753AF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771" y="825191"/>
            <a:ext cx="8999034" cy="5216172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Тому, кто поскользнулся, руку подай.</a:t>
            </a:r>
          </a:p>
        </p:txBody>
      </p:sp>
    </p:spTree>
    <p:extLst>
      <p:ext uri="{BB962C8B-B14F-4D97-AF65-F5344CB8AC3E}">
        <p14:creationId xmlns:p14="http://schemas.microsoft.com/office/powerpoint/2010/main" val="3697718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A6F782D-52DA-4E42-A6BA-927B26B77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433" y="869795"/>
            <a:ext cx="9790772" cy="5171567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в трудной ситуации</a:t>
            </a:r>
            <a: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2423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</TotalTime>
  <Words>202</Words>
  <Application>Microsoft Office PowerPoint</Application>
  <PresentationFormat>Широкоэкранный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Аспект</vt:lpstr>
      <vt:lpstr>  </vt:lpstr>
      <vt:lpstr>«Составь пословицу».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Советы  как стать лучше, заботливее.</vt:lpstr>
      <vt:lpstr>Презентация PowerPoint</vt:lpstr>
      <vt:lpstr>Народная мудрость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«Составь пословицу».</dc:title>
  <dc:creator>Asus</dc:creator>
  <cp:lastModifiedBy>Asus</cp:lastModifiedBy>
  <cp:revision>5</cp:revision>
  <dcterms:created xsi:type="dcterms:W3CDTF">2023-01-20T15:44:11Z</dcterms:created>
  <dcterms:modified xsi:type="dcterms:W3CDTF">2023-07-07T14:36:27Z</dcterms:modified>
</cp:coreProperties>
</file>