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7840-DBA9-48BD-ADF5-FD126905C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F0D18-21BE-45F0-8BA8-953871446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07049-A4FF-4BD3-A233-6F1776DDB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08F12-9771-4A83-8CE9-499676A3E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00651-7036-4EDA-8163-09031B376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2B006-08D7-4A47-80F1-046AE254C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998C-7537-4F91-A05C-DC2C342FA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C86A3-F111-4E42-A2FA-161E43AD5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BB8AE-1B1C-4835-A032-BB33A01A2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A3117-75CE-485E-B315-41A3782AD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8499C-3897-48F8-A6E4-A932FB666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单击此处编辑母版文本样式</a:t>
            </a:r>
          </a:p>
          <a:p>
            <a:pPr lvl="1"/>
            <a:r>
              <a:rPr lang="en-US" smtClean="0"/>
              <a:t>第二级</a:t>
            </a:r>
          </a:p>
          <a:p>
            <a:pPr lvl="2"/>
            <a:r>
              <a:rPr lang="en-US" smtClean="0"/>
              <a:t>第三级</a:t>
            </a:r>
          </a:p>
          <a:p>
            <a:pPr lvl="3"/>
            <a:r>
              <a:rPr lang="en-US" smtClean="0"/>
              <a:t>第四级</a:t>
            </a:r>
          </a:p>
          <a:p>
            <a:pPr lvl="4"/>
            <a:r>
              <a:rPr 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6B821E25-1B0F-42D8-AB68-0DB431474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Занимательная </a:t>
            </a:r>
            <a:r>
              <a:rPr lang="ru-RU" dirty="0" err="1" smtClean="0"/>
              <a:t>морфемика</a:t>
            </a:r>
            <a:endParaRPr lang="ru-R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Выпиши в две колонки формы слова и однокоренные слова. Вставь пропущенные буквы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Эту сказку ты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прочтёш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Тихо, тихо, тихо…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Жили-были серый ёж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 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еж…ха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ёж…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был очень тих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еж…ха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тоже.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бёнок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 у них —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тихий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ёж…к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сем…ей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идут гулять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Ночью вдоль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д…рожек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Ёж…-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отец,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ха-мать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бёнок-ёж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73506307_gas-kvas-com-p-tikhaya-skazka-risunok-detskii-4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727325"/>
            <a:ext cx="4038600" cy="2271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Напишите  сказку   «Соперничество суффиксов»  или «Приключение приставки»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maxres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27325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Содержимое 5" descr="4MWsDoiOZo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5" y="1600200"/>
            <a:ext cx="57606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Короткий экзамен на знание морфем</a:t>
            </a:r>
            <a:endParaRPr lang="ru-RU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buAutoNum type="arabicPeriod"/>
            </a:pPr>
            <a:r>
              <a:rPr lang="ru-RU" i="1" dirty="0" smtClean="0"/>
              <a:t>В каждом ли слове есть окончание?</a:t>
            </a:r>
          </a:p>
          <a:p>
            <a:pPr marL="514350" indent="-514350" eaLnBrk="1" hangingPunct="1">
              <a:buAutoNum type="arabicPeriod"/>
            </a:pPr>
            <a:r>
              <a:rPr lang="ru-RU" i="1" dirty="0" smtClean="0"/>
              <a:t>Что нужно сделать, чтобы узнать, есть ли в слове окончание?</a:t>
            </a:r>
          </a:p>
          <a:p>
            <a:pPr marL="514350" indent="-514350" eaLnBrk="1" hangingPunct="1">
              <a:buAutoNum type="arabicPeriod"/>
            </a:pPr>
            <a:r>
              <a:rPr lang="ru-RU" i="1" dirty="0" smtClean="0"/>
              <a:t>Каждое ли слово имеет основу?</a:t>
            </a:r>
          </a:p>
          <a:p>
            <a:pPr marL="514350" indent="-514350" eaLnBrk="1" hangingPunct="1">
              <a:buAutoNum type="arabicPeriod"/>
            </a:pPr>
            <a:r>
              <a:rPr lang="ru-RU" i="1" dirty="0" smtClean="0"/>
              <a:t>Можно ли по окончанию узнать, какая перед тобой часть речи?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Короткий экзамен на знание морфем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i="1" dirty="0" smtClean="0"/>
              <a:t>В примерах выдели окончание и основу там, где это возможно.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Глокая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куздра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штеко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будланула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бокра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кудрячит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бокренка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Поляндные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волдряки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учно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ныквались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лорнему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Дрибул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латко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крипетил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горселенка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Использовав данные слова, образуйте пословицы и поговорки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Без, наука,  рука, как, без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Что, люди, то, пожелать, и, получить, сам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Огонёк , с, работать , нос, не, комар, подточить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Часто слова похожи, но не родственны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же — не Слон,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он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может все время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дела слоняться!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76518758_gas-kvas-com-p-slon-detskii-risunok-kartinki-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68483"/>
            <a:ext cx="4038600" cy="29893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Возьмём это самое слово "опять".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Зачем мы его произносим,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мы свободно могли бы сказать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Ошесть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", и 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осемь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овосемь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Молчит этажерка, молчит и тахта 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 них не добьёшься ответа,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Зачем это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обязательно та,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жерка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как правило, эта!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7.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728335"/>
            <a:ext cx="4038600" cy="2269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«Третий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Лес, лестница, лесничий</a:t>
            </a:r>
          </a:p>
          <a:p>
            <a:pPr>
              <a:buNone/>
            </a:pPr>
            <a:r>
              <a:rPr lang="ru-RU" dirty="0" smtClean="0"/>
              <a:t>2. Честный, чесночный, чеснок</a:t>
            </a:r>
          </a:p>
          <a:p>
            <a:pPr>
              <a:buNone/>
            </a:pPr>
            <a:r>
              <a:rPr lang="ru-RU" dirty="0" smtClean="0"/>
              <a:t>3. Седло, седловина, седина</a:t>
            </a:r>
          </a:p>
          <a:p>
            <a:pPr>
              <a:buNone/>
            </a:pPr>
            <a:r>
              <a:rPr lang="ru-RU" dirty="0" smtClean="0"/>
              <a:t>4. Смешной, смешить, смешать</a:t>
            </a:r>
          </a:p>
          <a:p>
            <a:pPr>
              <a:buNone/>
            </a:pPr>
            <a:r>
              <a:rPr lang="ru-RU" dirty="0" smtClean="0"/>
              <a:t>5. Левый, лев, налево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Водичка, водитель, водяной</a:t>
            </a:r>
          </a:p>
          <a:p>
            <a:pPr>
              <a:buNone/>
            </a:pPr>
            <a:r>
              <a:rPr lang="ru-RU" dirty="0" smtClean="0"/>
              <a:t>7. Дивный, удивлённый, диванный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морфем тоже есть значения!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Жил-был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суффикс Ер и работал он в театре. Это был мастер на все руки.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театре он имел несколько ролей.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Когда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надевал черный фрак с белой манишкой, то превращался в важного дирижера.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Ер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был ловким жонглером. Ему подчинялись мячи, тарелки, гири, обручи.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Актер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 Ера был превосходный. В помощи гримера он не нуждался, так как сам был мастером искусным.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Иногда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Еру приходилось быть дублером. Благодаря прекрасной памяти, он запоминал все роли в спектакле.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Дикция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Ера была отличная, и порой он подменял заболевшего суфлера.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часто он вставал на место билетера и пропускал даже без билета всех детей, желающих попасть на представление.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Вот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какой был мастер и фантазер этот суффикс Ер.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морфем тоже есть значения!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свете паук. Вот идёт он по дороге лесной, а навстречу ему муравей. Испугался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говорит: «Ой, какой паучище!»И спрятался под листочек.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Расхрабрился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паучище, идёт, ни на кого не смотрит, а все букашки ему дорогу уступают. Вдруг бежит заяц. Посмотрел он на паука и сказал: «Смотрите, какой паучок!»- и побежал дальше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Грустно стало паучку. Почему это его не все боятся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А тут воробей летит. Ничего он не сказал: клюнул только, и нет паука. « Какой вкусный паучишко ,» – прочирикал воробей и улетел.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53717066_13-kartinkof-club-p-veselii-pauchok-kartinki-dlya-detei-1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19208"/>
            <a:ext cx="4038600" cy="32879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16bbc49a9465824b56d73334795a789c93265b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Pages>0</Pages>
  <Words>506</Words>
  <Characters>0</Characters>
  <Application>Microsoft Office PowerPoint</Application>
  <DocSecurity>0</DocSecurity>
  <PresentationFormat>Экран (4:3)</PresentationFormat>
  <Lines>0</Lines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默认设计模板</vt:lpstr>
      <vt:lpstr>Занимательная морфемика</vt:lpstr>
      <vt:lpstr>Короткий экзамен на знание морфем</vt:lpstr>
      <vt:lpstr>Короткий экзамен на знание морфем</vt:lpstr>
      <vt:lpstr>Использовав данные слова, образуйте пословицы и поговорки</vt:lpstr>
      <vt:lpstr>Часто слова похожи, но не родственны</vt:lpstr>
      <vt:lpstr>Слайд 6</vt:lpstr>
      <vt:lpstr>Игра «Третий лишний»</vt:lpstr>
      <vt:lpstr>У морфем тоже есть значения!</vt:lpstr>
      <vt:lpstr>У морфем тоже есть значения!</vt:lpstr>
      <vt:lpstr>Выпиши в две колонки формы слова и однокоренные слова. Вставь пропущенные буквы</vt:lpstr>
      <vt:lpstr>Домашнее  задание</vt:lpstr>
      <vt:lpstr>Спасибо за внимание!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User</dc:creator>
  <cp:lastModifiedBy>User</cp:lastModifiedBy>
  <cp:revision>11</cp:revision>
  <dcterms:created xsi:type="dcterms:W3CDTF">2013-04-08T06:28:24Z</dcterms:created>
  <dcterms:modified xsi:type="dcterms:W3CDTF">2023-07-07T09:36:02Z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1033-8.1.0.3855</vt:lpwstr>
  </property>
</Properties>
</file>