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61" r:id="rId4"/>
    <p:sldId id="256" r:id="rId5"/>
    <p:sldId id="273" r:id="rId6"/>
    <p:sldId id="274" r:id="rId7"/>
    <p:sldId id="275" r:id="rId8"/>
    <p:sldId id="258" r:id="rId9"/>
    <p:sldId id="284" r:id="rId10"/>
    <p:sldId id="285" r:id="rId11"/>
    <p:sldId id="281" r:id="rId12"/>
    <p:sldId id="283" r:id="rId13"/>
    <p:sldId id="276" r:id="rId14"/>
    <p:sldId id="259" r:id="rId15"/>
    <p:sldId id="278" r:id="rId16"/>
    <p:sldId id="279" r:id="rId17"/>
    <p:sldId id="280" r:id="rId18"/>
    <p:sldId id="260" r:id="rId19"/>
    <p:sldId id="286" r:id="rId20"/>
    <p:sldId id="287" r:id="rId21"/>
    <p:sldId id="288" r:id="rId22"/>
    <p:sldId id="267" r:id="rId23"/>
    <p:sldId id="289" r:id="rId24"/>
    <p:sldId id="290" r:id="rId25"/>
    <p:sldId id="269" r:id="rId26"/>
    <p:sldId id="27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5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moskvichi.name/history/01.php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34436" y="332656"/>
            <a:ext cx="811100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Москва – столица России.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Герб Москвы.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6165304"/>
            <a:ext cx="519706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Окружающий мир 2 класс урок 2</a:t>
            </a:r>
            <a:endParaRPr lang="ru-RU" sz="2800" b="0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7936" y="6175615"/>
            <a:ext cx="457200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100" dirty="0"/>
              <a:t>Презентацию подготовила: </a:t>
            </a:r>
          </a:p>
          <a:p>
            <a:r>
              <a:rPr lang="ru-RU" sz="1100" dirty="0"/>
              <a:t>учитель начальных классов МБОУ СОШ №5 </a:t>
            </a:r>
            <a:r>
              <a:rPr lang="ru-RU" sz="1100" dirty="0" err="1"/>
              <a:t>г.Кашин</a:t>
            </a:r>
            <a:r>
              <a:rPr lang="ru-RU" sz="1100" dirty="0"/>
              <a:t> </a:t>
            </a:r>
          </a:p>
          <a:p>
            <a:r>
              <a:rPr lang="ru-RU" sz="1100" dirty="0"/>
              <a:t>Тверской области </a:t>
            </a:r>
            <a:r>
              <a:rPr lang="ru-RU" sz="1100" dirty="0" err="1" smtClean="0"/>
              <a:t>Хардина</a:t>
            </a:r>
            <a:r>
              <a:rPr lang="ru-RU" sz="1100" dirty="0" smtClean="0"/>
              <a:t> </a:t>
            </a:r>
            <a:r>
              <a:rPr lang="ru-RU" sz="1100" dirty="0"/>
              <a:t>А.Н.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86982"/>
            <a:ext cx="6624736" cy="4078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295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157192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Князь Юрий сильно удивился чудному видению и задал, сопровождавшему его, греческому философу вопрос, о значении сего дива. И поведал ему мудрец заморский, что должно быть в этих местах "граду великому" треугольной формы и распространится вкруг сего града величайшее государство. Пестрая шкура звериная указывает на то, что будут приходить сюда люди всех племен и народов.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8568952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367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046" y="5661248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Расположившись на Боровицком холме, Кремль дал толчок развитию города: вокруг него постепенно разрастались улицы и районы. Крепость претерпевала много изменений. Изначально она была деревянной.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46" y="260648"/>
            <a:ext cx="8640960" cy="5386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165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6176280"/>
            <a:ext cx="864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11-12 сентября 2023 года Москва отметит 876-летие.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5" cy="5965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710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2453" y="5397316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Любой город имеет свой герб. Герб </a:t>
            </a:r>
            <a:r>
              <a:rPr lang="ru-RU" sz="2000" dirty="0" smtClean="0">
                <a:solidFill>
                  <a:srgbClr val="002060"/>
                </a:solidFill>
              </a:rPr>
              <a:t>Москвы </a:t>
            </a:r>
            <a:r>
              <a:rPr lang="ru-RU" sz="2000" dirty="0">
                <a:solidFill>
                  <a:srgbClr val="002060"/>
                </a:solidFill>
              </a:rPr>
              <a:t>тёмно-красного цвета. На нём изображён святой Георгий Победоносец, сидящий на лошади. Он одет в серебристые доспехи и голубой плащ, а в руке у него копьё, которым он поражает чудовище.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7056784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86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2465" y="5661248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Москва </a:t>
            </a:r>
            <a:r>
              <a:rPr lang="ru-RU" sz="2000" dirty="0">
                <a:solidFill>
                  <a:srgbClr val="002060"/>
                </a:solidFill>
              </a:rPr>
              <a:t>находится на западе России и стоит на Москве-реке. Это не единственный водоём в столице. Там есть множество других рек, ручьёв, каналов.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27" y="331227"/>
            <a:ext cx="852789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29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516" y="5520443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Общий вид Москвы можно рассмотреть на специальном чертеже, который называют планом. На нём показаны улицы, парки, водоёмы. План может помочь туристам в построении маршрута для просмотра достопримечательностей.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29"/>
            <a:ext cx="7620000" cy="5587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857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8416" y="5840397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Московский Кремль — крепость, историко-архитектурный комплекс, находящийся в центре столицы.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840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425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0128" y="6149335"/>
            <a:ext cx="8568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С 1991 года в Кремле работает президент Российской Федерации.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28" y="260648"/>
            <a:ext cx="857034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00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926" y="6237312"/>
            <a:ext cx="864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Над </a:t>
            </a:r>
            <a:r>
              <a:rPr lang="ru-RU" sz="2000" dirty="0">
                <a:solidFill>
                  <a:srgbClr val="002060"/>
                </a:solidFill>
              </a:rPr>
              <a:t>стенами Кремля возвышаются 20 башен. 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26" y="188640"/>
            <a:ext cx="8788562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496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6021288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Самая главная из них — Спасская. Именно на ней находятся знаменитые часы-куранты, а верх башни украшает рубиновая звезда. 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01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7" y="476672"/>
            <a:ext cx="80648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 в мире краше </a:t>
            </a: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………… </a:t>
            </a:r>
            <a:r>
              <a:rPr lang="ru-RU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нашей</a:t>
            </a: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>
              <a:lnSpc>
                <a:spcPct val="200000"/>
              </a:lnSpc>
            </a:pPr>
            <a:endParaRPr lang="ru-RU" sz="40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без 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………….,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соловей без песни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endParaRPr lang="ru-RU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 у человека мать, одна у него и </a:t>
            </a: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…………...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826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6139626"/>
            <a:ext cx="87129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Вторая по важности башня — Троицкая. В ней имеется проезд к Кремлю.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730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39"/>
            <a:ext cx="8896872" cy="5996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6184989"/>
            <a:ext cx="2491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Красная площадь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40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194" y="6237312"/>
            <a:ext cx="8568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Мавзолей </a:t>
            </a:r>
            <a:r>
              <a:rPr lang="ru-RU" sz="2000" dirty="0">
                <a:solidFill>
                  <a:srgbClr val="002060"/>
                </a:solidFill>
              </a:rPr>
              <a:t>Ленина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568952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915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6231" y="6093296"/>
            <a:ext cx="88482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Государственный универсальный магазин (ГУМ)</a:t>
            </a:r>
          </a:p>
        </p:txBody>
      </p:sp>
    </p:spTree>
    <p:extLst>
      <p:ext uri="{BB962C8B-B14F-4D97-AF65-F5344CB8AC3E}">
        <p14:creationId xmlns:p14="http://schemas.microsoft.com/office/powerpoint/2010/main" val="158055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6165304"/>
            <a:ext cx="51773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Государственный исторический музей</a:t>
            </a:r>
          </a:p>
        </p:txBody>
      </p:sp>
    </p:spTree>
    <p:extLst>
      <p:ext uri="{BB962C8B-B14F-4D97-AF65-F5344CB8AC3E}">
        <p14:creationId xmlns:p14="http://schemas.microsoft.com/office/powerpoint/2010/main" val="257951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09329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Старый </a:t>
            </a:r>
            <a:r>
              <a:rPr lang="ru-RU" sz="2400" dirty="0" smtClean="0">
                <a:solidFill>
                  <a:srgbClr val="002060"/>
                </a:solidFill>
              </a:rPr>
              <a:t>Арбат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6527"/>
            <a:ext cx="8640960" cy="5936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814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412776"/>
            <a:ext cx="597958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hlinkClick r:id="rId2"/>
              </a:rPr>
              <a:t>https://</a:t>
            </a:r>
            <a:r>
              <a:rPr lang="en-US" sz="2800" dirty="0" smtClean="0">
                <a:solidFill>
                  <a:srgbClr val="002060"/>
                </a:solidFill>
                <a:hlinkClick r:id="rId2"/>
              </a:rPr>
              <a:t>moskvichi.name/history/01.php</a:t>
            </a:r>
            <a:endParaRPr lang="ru-RU" sz="2800" dirty="0" smtClean="0">
              <a:solidFill>
                <a:srgbClr val="002060"/>
              </a:solidFill>
            </a:endParaRPr>
          </a:p>
          <a:p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60648"/>
            <a:ext cx="77082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Источники информации: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812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7" y="476672"/>
            <a:ext cx="80648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 в мире краше Родины нашей</a:t>
            </a: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>
              <a:lnSpc>
                <a:spcPct val="200000"/>
              </a:lnSpc>
            </a:pPr>
            <a:endParaRPr lang="ru-RU" sz="40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без Родины, что соловей без песни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endParaRPr lang="ru-RU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 у человека мать, одна у него и </a:t>
            </a: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Родина</a:t>
            </a:r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4154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2432" y="3717032"/>
            <a:ext cx="8496944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</a:rPr>
              <a:t>Столица</a:t>
            </a:r>
          </a:p>
          <a:p>
            <a:r>
              <a:rPr lang="ru-RU" dirty="0">
                <a:solidFill>
                  <a:srgbClr val="002060"/>
                </a:solidFill>
              </a:rPr>
              <a:t>(</a:t>
            </a:r>
            <a:r>
              <a:rPr lang="ru-RU" dirty="0" err="1">
                <a:solidFill>
                  <a:srgbClr val="002060"/>
                </a:solidFill>
              </a:rPr>
              <a:t>ст.слав</a:t>
            </a:r>
            <a:r>
              <a:rPr lang="ru-RU" dirty="0">
                <a:solidFill>
                  <a:srgbClr val="002060"/>
                </a:solidFill>
              </a:rPr>
              <a:t>. – стол) – центральный, главный и в это смысле единственный город страны, первый в государстве, где пребывает правительство. Слово «столица» произошло от слова «стол». В культуре славянских народов тоже существовал «главный стол», стоящий в «красном углу» избы. Этот стол нельзя было смещать, разве что в случае свадьбы, похорон, о него нельзя ничего колотить; он уподоблялся престолу: «Стол – это престол Божий», а потому и сидеть за ним полагалось чинно. </a:t>
            </a:r>
            <a:r>
              <a:rPr lang="ru-RU" dirty="0" err="1">
                <a:solidFill>
                  <a:srgbClr val="002060"/>
                </a:solidFill>
              </a:rPr>
              <a:t>Сакральность</a:t>
            </a:r>
            <a:r>
              <a:rPr lang="ru-RU" dirty="0">
                <a:solidFill>
                  <a:srgbClr val="002060"/>
                </a:solidFill>
              </a:rPr>
              <a:t> «стола» полностью перешла к «столице». Это город, который народ почитал, уважал и любил. Позже «столицу» стали трактовать как город «ста лиц», т.е. многоликий.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49593"/>
            <a:ext cx="6253786" cy="3971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75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733256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Москва — самый большой город в России по численности населения. Там проживают больше 12 миллионов человек.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900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6093296"/>
            <a:ext cx="87129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Москва – город, который ежедневно посещают туристы из других стран.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184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877272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П</a:t>
            </a:r>
            <a:r>
              <a:rPr lang="ru-RU" sz="2000" dirty="0" smtClean="0">
                <a:solidFill>
                  <a:srgbClr val="002060"/>
                </a:solidFill>
              </a:rPr>
              <a:t>ервое </a:t>
            </a:r>
            <a:r>
              <a:rPr lang="ru-RU" sz="2000" dirty="0">
                <a:solidFill>
                  <a:srgbClr val="002060"/>
                </a:solidFill>
              </a:rPr>
              <a:t>упоминание о Москве было в 1147 году. </a:t>
            </a:r>
            <a:r>
              <a:rPr lang="ru-RU" sz="2000" dirty="0" smtClean="0">
                <a:solidFill>
                  <a:srgbClr val="002060"/>
                </a:solidFill>
              </a:rPr>
              <a:t>Эта дата считается  </a:t>
            </a:r>
            <a:r>
              <a:rPr lang="ru-RU" sz="2000" dirty="0">
                <a:solidFill>
                  <a:srgbClr val="002060"/>
                </a:solidFill>
              </a:rPr>
              <a:t>годом основания Москвы. </a:t>
            </a:r>
            <a:r>
              <a:rPr lang="ru-RU" sz="2000" dirty="0" smtClean="0">
                <a:solidFill>
                  <a:srgbClr val="002060"/>
                </a:solidFill>
              </a:rPr>
              <a:t> 11-12 сентября 2023 года Москва отметит 876-летие.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073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842337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Основателем </a:t>
            </a:r>
            <a:r>
              <a:rPr lang="ru-RU" sz="2000" dirty="0">
                <a:solidFill>
                  <a:srgbClr val="002060"/>
                </a:solidFill>
              </a:rPr>
              <a:t>города считают Юрия Долгорукого. Москва была главным городом Руси с 1389 года по 1712 год, в 1918 году Москва вновь стала столицей.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4313"/>
            <a:ext cx="8496944" cy="5590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643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7423" y="5194360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По преданию, в 1158 г. князь Юрий Долгорукий отправился в путь из Киев-града во Владимир. Пересекая болота, лежащие на его пути, он увидал громадного трехголового зверя с "шерстью пестрой, мохнатой, многоцветной". На мгновение, представ перед глазами удивленных людей, дивный зверь растаял подобно утреннему туману.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22" y="188640"/>
            <a:ext cx="8667065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192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606</Words>
  <Application>Microsoft Office PowerPoint</Application>
  <PresentationFormat>Экран (4:3)</PresentationFormat>
  <Paragraphs>41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Хардина</dc:creator>
  <cp:lastModifiedBy>Анастасия Хардина</cp:lastModifiedBy>
  <cp:revision>32</cp:revision>
  <dcterms:created xsi:type="dcterms:W3CDTF">2023-07-06T06:00:55Z</dcterms:created>
  <dcterms:modified xsi:type="dcterms:W3CDTF">2023-07-07T08:23:21Z</dcterms:modified>
</cp:coreProperties>
</file>