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60" r:id="rId2"/>
    <p:sldMasterId id="2147483661" r:id="rId3"/>
    <p:sldMasterId id="2147483662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3126">
          <p15:clr>
            <a:srgbClr val="000000"/>
          </p15:clr>
        </p15:guide>
        <p15:guide id="2" pos="2141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5987" y="744537"/>
            <a:ext cx="4965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162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7" y="9428162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:notes"/>
          <p:cNvSpPr txBox="1"/>
          <p:nvPr/>
        </p:nvSpPr>
        <p:spPr>
          <a:xfrm>
            <a:off x="3849687" y="9428162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None/>
              </a:pPr>
              <a:t>1</a:t>
            </a:fld>
            <a:endParaRPr/>
          </a:p>
        </p:txBody>
      </p:sp>
      <p:sp>
        <p:nvSpPr>
          <p:cNvPr id="123" name="Google Shape;12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4" name="Google Shape;124;p1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8" name="Google Shape;178;p10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4" name="Google Shape;184;p11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0" name="Google Shape;190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7" name="Google Shape;197;p1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3" name="Google Shape;203;p1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0" name="Google Shape;130;p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6" name="Google Shape;136;p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2" name="Google Shape;142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8" name="Google Shape;148;p5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4" name="Google Shape;154;p6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6" name="Google Shape;166;p8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2" name="Google Shape;172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18275" bIns="0" anchor="b" anchorCtr="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4CE0EA"/>
              </a:buClr>
              <a:buSzPts val="5600"/>
              <a:buFont typeface="Calibri"/>
              <a:buNone/>
              <a:defRPr sz="5600" b="1">
                <a:solidFill>
                  <a:srgbClr val="4CE0E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18275" bIns="45700" anchor="t" anchorCtr="0">
            <a:noAutofit/>
          </a:bodyPr>
          <a:lstStyle>
            <a:lvl1pPr marR="45720" lvl="0" algn="r">
              <a:spcBef>
                <a:spcPts val="520"/>
              </a:spcBef>
              <a:spcAft>
                <a:spcPts val="0"/>
              </a:spcAft>
              <a:buSzPts val="247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360"/>
              </a:spcBef>
              <a:spcAft>
                <a:spcPts val="0"/>
              </a:spcAft>
              <a:buSzPts val="1530"/>
              <a:buNone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260"/>
              <a:buNone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170"/>
              <a:buNone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17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44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44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"/>
          <p:cNvSpPr txBox="1"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4AE3AC"/>
              </a:buClr>
              <a:buSzPts val="5600"/>
              <a:buFont typeface="Calibri"/>
              <a:buNone/>
              <a:defRPr sz="5600" b="1" cap="none">
                <a:solidFill>
                  <a:srgbClr val="4AE3A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spcBef>
                <a:spcPts val="440"/>
              </a:spcBef>
              <a:spcAft>
                <a:spcPts val="0"/>
              </a:spcAft>
              <a:buSzPts val="2090"/>
              <a:buNone/>
              <a:defRPr sz="22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53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>
                <a:solidFill>
                  <a:schemeClr val="lt1"/>
                </a:solidFill>
              </a:defRPr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5"/>
          <p:cNvSpPr txBox="1"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None/>
              <a:defRPr sz="2000" b="1"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5"/>
          <p:cNvSpPr txBox="1">
            <a:spLocks noGrp="1"/>
          </p:cNvSpPr>
          <p:nvPr>
            <p:ph type="body" idx="1"/>
          </p:nvPr>
        </p:nvSpPr>
        <p:spPr>
          <a:xfrm>
            <a:off x="609600" y="2828785"/>
            <a:ext cx="2209800" cy="2179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000" tIns="45700" rIns="45700" bIns="45700" anchor="t" anchorCtr="0">
            <a:noAutofit/>
          </a:bodyPr>
          <a:lstStyle>
            <a:lvl1pPr marL="457200" lvl="0" indent="-228600" algn="l">
              <a:spcBef>
                <a:spcPts val="250"/>
              </a:spcBef>
              <a:spcAft>
                <a:spcPts val="0"/>
              </a:spcAft>
              <a:buSzPts val="1235"/>
              <a:buFont typeface="Constantia"/>
              <a:buNone/>
              <a:defRPr sz="1300"/>
            </a:lvl1pPr>
            <a:lvl2pPr marL="914400" lvl="1" indent="-293369" algn="l">
              <a:spcBef>
                <a:spcPts val="240"/>
              </a:spcBef>
              <a:spcAft>
                <a:spcPts val="0"/>
              </a:spcAft>
              <a:buSzPts val="1020"/>
              <a:buChar char="⚫"/>
              <a:defRPr sz="1200"/>
            </a:lvl2pPr>
            <a:lvl3pPr marL="1371600" lvl="2" indent="-273050" algn="l">
              <a:spcBef>
                <a:spcPts val="200"/>
              </a:spcBef>
              <a:spcAft>
                <a:spcPts val="0"/>
              </a:spcAft>
              <a:buSzPts val="700"/>
              <a:buChar char="⚫"/>
              <a:defRPr sz="1000"/>
            </a:lvl3pPr>
            <a:lvl4pPr marL="1828800" lvl="3" indent="-265747" algn="l">
              <a:spcBef>
                <a:spcPts val="180"/>
              </a:spcBef>
              <a:spcAft>
                <a:spcPts val="0"/>
              </a:spcAft>
              <a:buSzPts val="585"/>
              <a:buChar char="⚫"/>
              <a:defRPr sz="900"/>
            </a:lvl4pPr>
            <a:lvl5pPr marL="2286000" lvl="4" indent="-265747" algn="l">
              <a:spcBef>
                <a:spcPts val="180"/>
              </a:spcBef>
              <a:spcAft>
                <a:spcPts val="0"/>
              </a:spcAft>
              <a:buSzPts val="585"/>
              <a:buChar char="⚫"/>
              <a:defRPr sz="9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15"/>
          <p:cNvSpPr>
            <a:spLocks noGrp="1"/>
          </p:cNvSpPr>
          <p:nvPr>
            <p:ph type="pic" idx="2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lt2"/>
          </a:solidFill>
          <a:ln w="9525" cap="rnd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5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5"/>
          <p:cNvSpPr txBox="1">
            <a:spLocks noGrp="1"/>
          </p:cNvSpPr>
          <p:nvPr>
            <p:ph type="sldNum" idx="12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 txBox="1">
            <a:spLocks noGrp="1"/>
          </p:cNvSpPr>
          <p:nvPr>
            <p:ph type="title"/>
          </p:nvPr>
        </p:nvSpPr>
        <p:spPr>
          <a:xfrm rot="5400000">
            <a:off x="5052218" y="2491583"/>
            <a:ext cx="5211763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1"/>
          </p:nvPr>
        </p:nvSpPr>
        <p:spPr>
          <a:xfrm rot="5400000">
            <a:off x="861219" y="510383"/>
            <a:ext cx="5211763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7185" algn="l">
              <a:spcBef>
                <a:spcPts val="360"/>
              </a:spcBef>
              <a:spcAft>
                <a:spcPts val="0"/>
              </a:spcAft>
              <a:buSzPts val="1710"/>
              <a:buChar char="⚫"/>
              <a:defRPr/>
            </a:lvl1pPr>
            <a:lvl2pPr marL="914400" lvl="1" indent="-325755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/>
            </a:lvl3pPr>
            <a:lvl4pPr marL="1828800" lvl="3" indent="-302894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 txBox="1"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1"/>
          </p:nvPr>
        </p:nvSpPr>
        <p:spPr>
          <a:xfrm rot="5400000">
            <a:off x="2377281" y="15080"/>
            <a:ext cx="4389437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7185" algn="l">
              <a:spcBef>
                <a:spcPts val="360"/>
              </a:spcBef>
              <a:spcAft>
                <a:spcPts val="0"/>
              </a:spcAft>
              <a:buSzPts val="1710"/>
              <a:buChar char="⚫"/>
              <a:defRPr/>
            </a:lvl1pPr>
            <a:lvl2pPr marL="914400" lvl="1" indent="-325755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/>
            </a:lvl3pPr>
            <a:lvl4pPr marL="1828800" lvl="3" indent="-302894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5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6"/>
          <p:cNvSpPr txBox="1"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libri"/>
              <a:buNone/>
              <a:defRPr sz="2600" b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27432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5" tIns="45700" rIns="1827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33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7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body" idx="2"/>
          </p:nvPr>
        </p:nvSpPr>
        <p:spPr>
          <a:xfrm>
            <a:off x="3575050" y="1676400"/>
            <a:ext cx="511175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457200" lvl="0" indent="-397510" algn="l">
              <a:spcBef>
                <a:spcPts val="560"/>
              </a:spcBef>
              <a:spcAft>
                <a:spcPts val="0"/>
              </a:spcAft>
              <a:buSzPts val="2660"/>
              <a:buChar char="⚫"/>
              <a:defRPr sz="2800"/>
            </a:lvl1pPr>
            <a:lvl2pPr marL="914400" lvl="1" indent="-368935" algn="l">
              <a:spcBef>
                <a:spcPts val="520"/>
              </a:spcBef>
              <a:spcAft>
                <a:spcPts val="0"/>
              </a:spcAft>
              <a:buSzPts val="2210"/>
              <a:buChar char="⚫"/>
              <a:defRPr sz="2600"/>
            </a:lvl2pPr>
            <a:lvl3pPr marL="1371600" lvl="2" indent="-335280" algn="l">
              <a:spcBef>
                <a:spcPts val="480"/>
              </a:spcBef>
              <a:spcAft>
                <a:spcPts val="0"/>
              </a:spcAft>
              <a:buSzPts val="1680"/>
              <a:buChar char="⚫"/>
              <a:defRPr sz="2400"/>
            </a:lvl3pPr>
            <a:lvl4pPr marL="1828800" lvl="3" indent="-311150" algn="l">
              <a:spcBef>
                <a:spcPts val="400"/>
              </a:spcBef>
              <a:spcAft>
                <a:spcPts val="0"/>
              </a:spcAft>
              <a:buSzPts val="1300"/>
              <a:buChar char="⚫"/>
              <a:defRPr sz="2000"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6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ctr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280"/>
              <a:buNone/>
              <a:defRPr sz="2400" b="1" cap="none">
                <a:solidFill>
                  <a:schemeClr val="dk2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7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4645025" y="1859757"/>
            <a:ext cx="4041775" cy="654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ctr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280"/>
              <a:buNone/>
              <a:defRPr sz="2400" b="1" cap="none">
                <a:solidFill>
                  <a:schemeClr val="dk2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7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body" idx="3"/>
          </p:nvPr>
        </p:nvSpPr>
        <p:spPr>
          <a:xfrm>
            <a:off x="457200" y="2514600"/>
            <a:ext cx="4040188" cy="3845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457200" lvl="0" indent="-361315" algn="l">
              <a:spcBef>
                <a:spcPts val="440"/>
              </a:spcBef>
              <a:spcAft>
                <a:spcPts val="0"/>
              </a:spcAft>
              <a:buSzPts val="2090"/>
              <a:buChar char="⚫"/>
              <a:defRPr sz="2200"/>
            </a:lvl1pPr>
            <a:lvl2pPr marL="914400" lvl="1" indent="-336550" algn="l">
              <a:spcBef>
                <a:spcPts val="400"/>
              </a:spcBef>
              <a:spcAft>
                <a:spcPts val="0"/>
              </a:spcAft>
              <a:buSzPts val="1700"/>
              <a:buChar char="⚫"/>
              <a:defRPr sz="2000"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 sz="1800"/>
            </a:lvl3pPr>
            <a:lvl4pPr marL="1828800" lvl="3" indent="-294639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4pPr>
            <a:lvl5pPr marL="2286000" lvl="4" indent="-294639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body" idx="4"/>
          </p:nvPr>
        </p:nvSpPr>
        <p:spPr>
          <a:xfrm>
            <a:off x="4645025" y="2514600"/>
            <a:ext cx="4041775" cy="3845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457200" lvl="0" indent="-361315" algn="l">
              <a:spcBef>
                <a:spcPts val="440"/>
              </a:spcBef>
              <a:spcAft>
                <a:spcPts val="0"/>
              </a:spcAft>
              <a:buSzPts val="2090"/>
              <a:buChar char="⚫"/>
              <a:defRPr sz="2200"/>
            </a:lvl1pPr>
            <a:lvl2pPr marL="914400" lvl="1" indent="-336550" algn="l">
              <a:spcBef>
                <a:spcPts val="400"/>
              </a:spcBef>
              <a:spcAft>
                <a:spcPts val="0"/>
              </a:spcAft>
              <a:buSzPts val="1700"/>
              <a:buChar char="⚫"/>
              <a:defRPr sz="2000"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 sz="1800"/>
            </a:lvl3pPr>
            <a:lvl4pPr marL="1828800" lvl="3" indent="-294639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4pPr>
            <a:lvl5pPr marL="2286000" lvl="4" indent="-294639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body" idx="1"/>
          </p:nvPr>
        </p:nvSpPr>
        <p:spPr>
          <a:xfrm>
            <a:off x="457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5445" algn="l">
              <a:spcBef>
                <a:spcPts val="520"/>
              </a:spcBef>
              <a:spcAft>
                <a:spcPts val="0"/>
              </a:spcAft>
              <a:buSzPts val="2470"/>
              <a:buChar char="⚫"/>
              <a:defRPr sz="2600"/>
            </a:lvl1pPr>
            <a:lvl2pPr marL="914400" lvl="1" indent="-358140" algn="l">
              <a:spcBef>
                <a:spcPts val="480"/>
              </a:spcBef>
              <a:spcAft>
                <a:spcPts val="0"/>
              </a:spcAft>
              <a:buSzPts val="2040"/>
              <a:buChar char="⚫"/>
              <a:defRPr sz="2400"/>
            </a:lvl2pPr>
            <a:lvl3pPr marL="1371600" lvl="2" indent="-317500" algn="l">
              <a:spcBef>
                <a:spcPts val="400"/>
              </a:spcBef>
              <a:spcAft>
                <a:spcPts val="0"/>
              </a:spcAft>
              <a:buSzPts val="1400"/>
              <a:buChar char="⚫"/>
              <a:defRPr sz="2000"/>
            </a:lvl3pPr>
            <a:lvl4pPr marL="1828800" lvl="3" indent="-302894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body" idx="2"/>
          </p:nvPr>
        </p:nvSpPr>
        <p:spPr>
          <a:xfrm>
            <a:off x="4648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5445" algn="l">
              <a:spcBef>
                <a:spcPts val="520"/>
              </a:spcBef>
              <a:spcAft>
                <a:spcPts val="0"/>
              </a:spcAft>
              <a:buSzPts val="2470"/>
              <a:buChar char="⚫"/>
              <a:defRPr sz="2600"/>
            </a:lvl1pPr>
            <a:lvl2pPr marL="914400" lvl="1" indent="-358140" algn="l">
              <a:spcBef>
                <a:spcPts val="480"/>
              </a:spcBef>
              <a:spcAft>
                <a:spcPts val="0"/>
              </a:spcAft>
              <a:buSzPts val="2040"/>
              <a:buChar char="⚫"/>
              <a:defRPr sz="2400"/>
            </a:lvl2pPr>
            <a:lvl3pPr marL="1371600" lvl="2" indent="-317500" algn="l">
              <a:spcBef>
                <a:spcPts val="400"/>
              </a:spcBef>
              <a:spcAft>
                <a:spcPts val="0"/>
              </a:spcAft>
              <a:buSzPts val="1400"/>
              <a:buChar char="⚫"/>
              <a:defRPr sz="2000"/>
            </a:lvl3pPr>
            <a:lvl4pPr marL="1828800" lvl="3" indent="-302894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0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0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1"/>
          <p:cNvSpPr txBox="1"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body" idx="1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7185" algn="l">
              <a:spcBef>
                <a:spcPts val="360"/>
              </a:spcBef>
              <a:spcAft>
                <a:spcPts val="0"/>
              </a:spcAft>
              <a:buSzPts val="1710"/>
              <a:buChar char="⚫"/>
              <a:defRPr/>
            </a:lvl1pPr>
            <a:lvl2pPr marL="914400" lvl="1" indent="-325755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/>
            </a:lvl3pPr>
            <a:lvl4pPr marL="1828800" lvl="3" indent="-302894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-9525" y="-7937"/>
            <a:ext cx="9163050" cy="1041400"/>
          </a:xfrm>
          <a:custGeom>
            <a:avLst/>
            <a:gdLst/>
            <a:ahLst/>
            <a:cxnLst/>
            <a:rect l="l" t="t" r="r" b="b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79AF">
                  <a:alpha val="44705"/>
                </a:srgbClr>
              </a:gs>
              <a:gs pos="100000">
                <a:srgbClr val="00EBF8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4381500" y="-7937"/>
            <a:ext cx="4762500" cy="638175"/>
          </a:xfrm>
          <a:custGeom>
            <a:avLst/>
            <a:gdLst/>
            <a:ahLst/>
            <a:cxnLst/>
            <a:rect l="l" t="t" r="r" b="b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DB6"/>
              </a:gs>
              <a:gs pos="80000">
                <a:srgbClr val="009BE5"/>
              </a:gs>
              <a:gs pos="100000">
                <a:srgbClr val="009BE5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2" name="Google Shape;12;p1"/>
          <p:cNvGrpSpPr/>
          <p:nvPr/>
        </p:nvGrpSpPr>
        <p:grpSpPr>
          <a:xfrm>
            <a:off x="-29327" y="-14808"/>
            <a:ext cx="9198219" cy="1083716"/>
            <a:chOff x="-29322" y="-1971"/>
            <a:chExt cx="9198255" cy="1086266"/>
          </a:xfrm>
        </p:grpSpPr>
        <p:sp>
          <p:nvSpPr>
            <p:cNvPr id="13" name="Google Shape;13;p1"/>
            <p:cNvSpPr/>
            <p:nvPr/>
          </p:nvSpPr>
          <p:spPr>
            <a:xfrm rot="-164308">
              <a:off x="-19045" y="216550"/>
              <a:ext cx="9163050" cy="649224"/>
            </a:xfrm>
            <a:custGeom>
              <a:avLst/>
              <a:gdLst/>
              <a:ahLst/>
              <a:cxnLst/>
              <a:rect l="l" t="t" r="r" b="b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 cmpd="sng">
              <a:solidFill>
                <a:srgbClr val="09B6B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Times New Roman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" name="Google Shape;14;p1"/>
            <p:cNvSpPr/>
            <p:nvPr/>
          </p:nvSpPr>
          <p:spPr>
            <a:xfrm rot="-164308">
              <a:off x="-14309" y="290003"/>
              <a:ext cx="9175812" cy="530352"/>
            </a:xfrm>
            <a:custGeom>
              <a:avLst/>
              <a:gdLst/>
              <a:ahLst/>
              <a:cxnLst/>
              <a:rect l="l" t="t" r="r" b="b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Times New Roman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5" name="Google Shape;15;p1"/>
          <p:cNvSpPr txBox="1"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body" idx="1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ts val="2470"/>
              <a:buFont typeface="Noto Sans Symbols"/>
              <a:buChar char="⚫"/>
              <a:defRPr sz="2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⚫"/>
              <a:defRPr sz="2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⚫"/>
              <a:defRPr sz="2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SzPts val="1300"/>
              <a:buFont typeface="Noto Sans Symbols"/>
              <a:buChar char="⚫"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SzPts val="1300"/>
              <a:buFont typeface="Noto Sans Symbols"/>
              <a:buChar char="⚫"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⚫"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⚫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7" name="Google Shape;17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8" name="Google Shape;18;p1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9" name="Google Shape;19;p1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0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/>
          <p:nvPr/>
        </p:nvSpPr>
        <p:spPr>
          <a:xfrm>
            <a:off x="-9525" y="-7937"/>
            <a:ext cx="9163050" cy="1041400"/>
          </a:xfrm>
          <a:custGeom>
            <a:avLst/>
            <a:gdLst/>
            <a:ahLst/>
            <a:cxnLst/>
            <a:rect l="l" t="t" r="r" b="b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79AF">
                  <a:alpha val="44705"/>
                </a:srgbClr>
              </a:gs>
              <a:gs pos="100000">
                <a:srgbClr val="00EBF8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" name="Google Shape;28;p3"/>
          <p:cNvSpPr/>
          <p:nvPr/>
        </p:nvSpPr>
        <p:spPr>
          <a:xfrm>
            <a:off x="4381500" y="-7937"/>
            <a:ext cx="4762500" cy="638175"/>
          </a:xfrm>
          <a:custGeom>
            <a:avLst/>
            <a:gdLst/>
            <a:ahLst/>
            <a:cxnLst/>
            <a:rect l="l" t="t" r="r" b="b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DB6"/>
              </a:gs>
              <a:gs pos="80000">
                <a:srgbClr val="009BE5"/>
              </a:gs>
              <a:gs pos="100000">
                <a:srgbClr val="009BE5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" name="Google Shape;29;p3"/>
          <p:cNvSpPr txBox="1"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body" idx="1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ts val="2470"/>
              <a:buFont typeface="Noto Sans Symbols"/>
              <a:buChar char="⚫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⚫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⚫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SzPts val="13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SzPts val="13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⚫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" name="Google Shape;34;p3"/>
          <p:cNvGrpSpPr/>
          <p:nvPr/>
        </p:nvGrpSpPr>
        <p:grpSpPr>
          <a:xfrm>
            <a:off x="-29327" y="-14808"/>
            <a:ext cx="9198219" cy="1083716"/>
            <a:chOff x="-29322" y="-1971"/>
            <a:chExt cx="9198255" cy="1086266"/>
          </a:xfrm>
        </p:grpSpPr>
        <p:sp>
          <p:nvSpPr>
            <p:cNvPr id="35" name="Google Shape;35;p3"/>
            <p:cNvSpPr/>
            <p:nvPr/>
          </p:nvSpPr>
          <p:spPr>
            <a:xfrm rot="-164308">
              <a:off x="-19045" y="216550"/>
              <a:ext cx="9163050" cy="649224"/>
            </a:xfrm>
            <a:custGeom>
              <a:avLst/>
              <a:gdLst/>
              <a:ahLst/>
              <a:cxnLst/>
              <a:rect l="l" t="t" r="r" b="b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 cmpd="sng">
              <a:solidFill>
                <a:srgbClr val="09B6B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Times New Roman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" name="Google Shape;36;p3"/>
            <p:cNvSpPr/>
            <p:nvPr/>
          </p:nvSpPr>
          <p:spPr>
            <a:xfrm rot="-164308">
              <a:off x="-14309" y="290003"/>
              <a:ext cx="9175812" cy="530352"/>
            </a:xfrm>
            <a:custGeom>
              <a:avLst/>
              <a:gdLst/>
              <a:ahLst/>
              <a:cxnLst/>
              <a:rect l="l" t="t" r="r" b="b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Times New Roman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2"/>
          <p:cNvSpPr/>
          <p:nvPr/>
        </p:nvSpPr>
        <p:spPr>
          <a:xfrm>
            <a:off x="-9525" y="-7937"/>
            <a:ext cx="9163050" cy="1041400"/>
          </a:xfrm>
          <a:custGeom>
            <a:avLst/>
            <a:gdLst/>
            <a:ahLst/>
            <a:cxnLst/>
            <a:rect l="l" t="t" r="r" b="b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79AF">
                  <a:alpha val="44705"/>
                </a:srgbClr>
              </a:gs>
              <a:gs pos="100000">
                <a:srgbClr val="00EBF8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9" name="Google Shape;89;p12"/>
          <p:cNvSpPr/>
          <p:nvPr/>
        </p:nvSpPr>
        <p:spPr>
          <a:xfrm>
            <a:off x="4381500" y="-7937"/>
            <a:ext cx="4762500" cy="638175"/>
          </a:xfrm>
          <a:custGeom>
            <a:avLst/>
            <a:gdLst/>
            <a:ahLst/>
            <a:cxnLst/>
            <a:rect l="l" t="t" r="r" b="b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DB6"/>
              </a:gs>
              <a:gs pos="80000">
                <a:srgbClr val="009BE5"/>
              </a:gs>
              <a:gs pos="100000">
                <a:srgbClr val="009BE5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90" name="Google Shape;90;p12"/>
          <p:cNvGrpSpPr/>
          <p:nvPr/>
        </p:nvGrpSpPr>
        <p:grpSpPr>
          <a:xfrm>
            <a:off x="-29327" y="-14808"/>
            <a:ext cx="9198219" cy="1083716"/>
            <a:chOff x="-29322" y="-1971"/>
            <a:chExt cx="9198255" cy="1086266"/>
          </a:xfrm>
        </p:grpSpPr>
        <p:sp>
          <p:nvSpPr>
            <p:cNvPr id="91" name="Google Shape;91;p12"/>
            <p:cNvSpPr/>
            <p:nvPr/>
          </p:nvSpPr>
          <p:spPr>
            <a:xfrm rot="-164308">
              <a:off x="-19045" y="216550"/>
              <a:ext cx="9163050" cy="649224"/>
            </a:xfrm>
            <a:custGeom>
              <a:avLst/>
              <a:gdLst/>
              <a:ahLst/>
              <a:cxnLst/>
              <a:rect l="l" t="t" r="r" b="b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 cmpd="sng">
              <a:solidFill>
                <a:srgbClr val="09B6B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Times New Roman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92" name="Google Shape;92;p12"/>
            <p:cNvSpPr/>
            <p:nvPr/>
          </p:nvSpPr>
          <p:spPr>
            <a:xfrm rot="-164308">
              <a:off x="-14309" y="290003"/>
              <a:ext cx="9175812" cy="530352"/>
            </a:xfrm>
            <a:custGeom>
              <a:avLst/>
              <a:gdLst/>
              <a:ahLst/>
              <a:cxnLst/>
              <a:rect l="l" t="t" r="r" b="b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Times New Roman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body" idx="1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ts val="2470"/>
              <a:buFont typeface="Noto Sans Symbols"/>
              <a:buChar char="⚫"/>
              <a:defRPr sz="2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⚫"/>
              <a:defRPr sz="2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⚫"/>
              <a:defRPr sz="2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SzPts val="1300"/>
              <a:buFont typeface="Noto Sans Symbols"/>
              <a:buChar char="⚫"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SzPts val="1300"/>
              <a:buFont typeface="Noto Sans Symbols"/>
              <a:buChar char="⚫"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⚫"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⚫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95" name="Google Shape;95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96" name="Google Shape;96;p12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97" name="Google Shape;97;p12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EAEE"/>
              </a:buClr>
              <a:buSzPts val="1200"/>
              <a:buFont typeface="Times New Roman"/>
              <a:buNone/>
              <a:defRPr sz="1200" b="0" i="0" u="none">
                <a:solidFill>
                  <a:srgbClr val="D1EAE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/>
          <p:nvPr/>
        </p:nvSpPr>
        <p:spPr>
          <a:xfrm rot="-10380000" flipH="1">
            <a:off x="3165475" y="1108075"/>
            <a:ext cx="5257800" cy="4114800"/>
          </a:xfrm>
          <a:custGeom>
            <a:avLst/>
            <a:gdLst/>
            <a:ahLst/>
            <a:cxnLst/>
            <a:rect l="l" t="t" r="r" b="b"/>
            <a:pathLst>
              <a:path w="5257800" h="4114800" extrusionOk="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 cap="rnd" cmpd="sng">
            <a:solidFill>
              <a:srgbClr val="C0C0C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38499" dir="7500041" sx="98500" sy="100079" kx="98485">
              <a:srgbClr val="000000">
                <a:alpha val="2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6" name="Google Shape;106;p14"/>
          <p:cNvSpPr/>
          <p:nvPr/>
        </p:nvSpPr>
        <p:spPr>
          <a:xfrm rot="-10380000" flipH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>
            <a:solidFill>
              <a:srgbClr val="FFFFFF"/>
            </a:solidFill>
            <a:prstDash val="solid"/>
            <a:bevel/>
            <a:headEnd type="none" w="sm" len="sm"/>
            <a:tailEnd type="none" w="sm" len="sm"/>
          </a:ln>
          <a:effectLst>
            <a:outerShdw blurRad="63500" dist="6350" dir="12899787">
              <a:srgbClr val="000000">
                <a:alpha val="46666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7" name="Google Shape;107;p14"/>
          <p:cNvSpPr/>
          <p:nvPr/>
        </p:nvSpPr>
        <p:spPr>
          <a:xfrm rot="10800000" flipH="1">
            <a:off x="-9525" y="5816600"/>
            <a:ext cx="9163050" cy="1041400"/>
          </a:xfrm>
          <a:custGeom>
            <a:avLst/>
            <a:gdLst/>
            <a:ahLst/>
            <a:cxnLst/>
            <a:rect l="l" t="t" r="r" b="b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79AF">
                  <a:alpha val="44705"/>
                </a:srgbClr>
              </a:gs>
              <a:gs pos="100000">
                <a:srgbClr val="00EBF8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" name="Google Shape;108;p14"/>
          <p:cNvSpPr/>
          <p:nvPr/>
        </p:nvSpPr>
        <p:spPr>
          <a:xfrm rot="10800000" flipH="1">
            <a:off x="4381500" y="6219825"/>
            <a:ext cx="4762500" cy="638175"/>
          </a:xfrm>
          <a:custGeom>
            <a:avLst/>
            <a:gdLst/>
            <a:ahLst/>
            <a:cxnLst/>
            <a:rect l="l" t="t" r="r" b="b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DB6"/>
              </a:gs>
              <a:gs pos="80000">
                <a:srgbClr val="009BE5"/>
              </a:gs>
              <a:gs pos="100000">
                <a:srgbClr val="009BE5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9" name="Google Shape;109;p14"/>
          <p:cNvSpPr txBox="1"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0" name="Google Shape;110;p14"/>
          <p:cNvSpPr txBox="1">
            <a:spLocks noGrp="1"/>
          </p:cNvSpPr>
          <p:nvPr>
            <p:ph type="body" idx="1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ts val="2470"/>
              <a:buFont typeface="Noto Sans Symbols"/>
              <a:buChar char="⚫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⚫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⚫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SzPts val="13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SzPts val="13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⚫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11" name="Google Shape;111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13" name="Google Shape;113;p14"/>
          <p:cNvSpPr txBox="1">
            <a:spLocks noGrp="1"/>
          </p:cNvSpPr>
          <p:nvPr>
            <p:ph type="sldNum" idx="12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Times New Roman"/>
              <a:buNone/>
              <a:defRPr sz="1200" b="0" i="0" u="none">
                <a:solidFill>
                  <a:srgbClr val="045C7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"/>
          <p:cNvSpPr txBox="1"/>
          <p:nvPr/>
        </p:nvSpPr>
        <p:spPr>
          <a:xfrm>
            <a:off x="0" y="620712"/>
            <a:ext cx="8964612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7" name="Google Shape;127;p16"/>
          <p:cNvSpPr txBox="1"/>
          <p:nvPr/>
        </p:nvSpPr>
        <p:spPr>
          <a:xfrm>
            <a:off x="0" y="729673"/>
            <a:ext cx="9144000" cy="683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None/>
            </a:pPr>
            <a:r>
              <a:rPr lang="en-US" sz="3200" b="1" i="0" u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Методика</a:t>
            </a:r>
            <a:r>
              <a:rPr lang="en-US" sz="3200" b="1" i="0" u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обучения</a:t>
            </a:r>
            <a:r>
              <a:rPr lang="en-US" sz="3200" b="1" i="0" u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практическому</a:t>
            </a:r>
            <a:r>
              <a:rPr lang="en-US" sz="3200" b="1" i="0" u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вождению</a:t>
            </a:r>
            <a:r>
              <a:rPr lang="en-US" sz="3200" b="1" i="0" u="none" dirty="0" smtClean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ru-RU" sz="3200" b="1" i="0" u="none" dirty="0" smtClean="0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None/>
            </a:pPr>
            <a:endParaRPr lang="ru-RU" sz="3200" b="1" dirty="0" smtClean="0">
              <a:solidFill>
                <a:schemeClr val="hlink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None/>
            </a:pPr>
            <a:endParaRPr lang="ru-RU" sz="3200" b="1" i="0" u="none" dirty="0" smtClean="0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None/>
            </a:pPr>
            <a:endParaRPr lang="ru-RU" sz="3200" b="1" dirty="0" smtClean="0">
              <a:solidFill>
                <a:schemeClr val="hlink"/>
              </a:solidFill>
            </a:endParaRPr>
          </a:p>
          <a:p>
            <a:pPr lvl="0" algn="ctr">
              <a:buClr>
                <a:schemeClr val="hlink"/>
              </a:buClr>
              <a:buSzPts val="3200"/>
            </a:pPr>
            <a:r>
              <a:rPr lang="ru-RU" sz="1800" b="1" i="0" u="none" dirty="0" smtClean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Автор:</a:t>
            </a:r>
            <a:r>
              <a:rPr lang="ru-RU" sz="1800" b="1" dirty="0" smtClean="0">
                <a:solidFill>
                  <a:schemeClr val="hlink"/>
                </a:solidFill>
              </a:rPr>
              <a:t> Чернов С.В.</a:t>
            </a:r>
            <a:endParaRPr lang="ru-RU" sz="1800" b="1" i="0" u="none" dirty="0" smtClean="0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None/>
            </a:pPr>
            <a:r>
              <a:rPr lang="ru-RU" sz="1800" b="1" i="0" u="none" dirty="0" smtClean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ТОГАПОУ Аграрно-промышленный колледж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None/>
            </a:pPr>
            <a:r>
              <a:rPr lang="ru-RU" sz="1800" b="1" dirty="0" err="1" smtClean="0">
                <a:solidFill>
                  <a:schemeClr val="hlink"/>
                </a:solidFill>
              </a:rPr>
              <a:t>Кирсановский</a:t>
            </a:r>
            <a:r>
              <a:rPr lang="ru-RU" sz="1800" b="1" dirty="0" smtClean="0">
                <a:solidFill>
                  <a:schemeClr val="hlink"/>
                </a:solidFill>
              </a:rPr>
              <a:t> район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None/>
            </a:pPr>
            <a:r>
              <a:rPr lang="ru-RU" sz="1800" b="1" i="0" u="none" dirty="0" smtClean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Тамбовская область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None/>
            </a:pPr>
            <a:endParaRPr lang="ru-RU" sz="3200" b="1" dirty="0" smtClean="0">
              <a:solidFill>
                <a:schemeClr val="hlink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None/>
            </a:pPr>
            <a:endParaRPr lang="ru-RU" sz="3200" b="1" dirty="0" smtClean="0">
              <a:solidFill>
                <a:schemeClr val="hlink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None/>
            </a:pPr>
            <a:endParaRPr lang="ru-RU" sz="3200" b="1" dirty="0" smtClean="0">
              <a:solidFill>
                <a:schemeClr val="hlink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None/>
            </a:pPr>
            <a:endParaRPr lang="ru-RU" sz="3200" b="1" dirty="0" smtClean="0">
              <a:solidFill>
                <a:schemeClr val="hlink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None/>
            </a:pPr>
            <a:endParaRPr lang="ru-RU" sz="3200" b="1" dirty="0" smtClean="0">
              <a:solidFill>
                <a:schemeClr val="hlink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None/>
            </a:pPr>
            <a:endParaRPr lang="ru-RU" sz="3200" b="1" dirty="0" smtClean="0">
              <a:solidFill>
                <a:schemeClr val="hlink"/>
              </a:solidFill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None/>
            </a:pPr>
            <a:endParaRPr dirty="0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5"/>
          <p:cNvSpPr txBox="1"/>
          <p:nvPr/>
        </p:nvSpPr>
        <p:spPr>
          <a:xfrm>
            <a:off x="1763712" y="2565400"/>
            <a:ext cx="5256212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1" name="Google Shape;181;p25"/>
          <p:cNvSpPr txBox="1"/>
          <p:nvPr/>
        </p:nvSpPr>
        <p:spPr>
          <a:xfrm>
            <a:off x="142875" y="1341437"/>
            <a:ext cx="8893175" cy="4832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Структура занятия практического обучения вождению автомобиля 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 b="1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-"/>
            </a:pP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Подготовительный этап</a:t>
            </a:r>
            <a:endParaRPr/>
          </a:p>
          <a:p>
            <a:pPr marL="342900" marR="0" lvl="0" indent="-165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 b="1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Основной этап:                                               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-"/>
            </a:pPr>
            <a:r>
              <a:rPr lang="en-US" sz="2800" b="0" i="1" u="sng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вводный инструктаж,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-"/>
            </a:pPr>
            <a:r>
              <a:rPr lang="en-US" sz="2800" b="0" i="1" u="sng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текущий инструктаж,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-"/>
            </a:pPr>
            <a:r>
              <a:rPr lang="en-US" sz="2800" b="0" i="1" u="sng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заключительный инструктаж</a:t>
            </a:r>
            <a:endParaRPr/>
          </a:p>
          <a:p>
            <a:pPr marL="342900" marR="0" lvl="0" indent="-165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 b="1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-"/>
            </a:pP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Заключительный этап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6"/>
          <p:cNvSpPr txBox="1"/>
          <p:nvPr/>
        </p:nvSpPr>
        <p:spPr>
          <a:xfrm>
            <a:off x="1763712" y="2565400"/>
            <a:ext cx="5256212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7" name="Google Shape;187;p26"/>
          <p:cNvSpPr txBox="1"/>
          <p:nvPr/>
        </p:nvSpPr>
        <p:spPr>
          <a:xfrm>
            <a:off x="142875" y="1196975"/>
            <a:ext cx="9001125" cy="5216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Методы обучения</a:t>
            </a: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                                                используемые на занятиях                                   практического обучения вождению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 b="1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-"/>
            </a:pP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>
                <a:solidFill>
                  <a:srgbClr val="FFC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словесные методы обучения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</a:t>
            </a:r>
            <a:r>
              <a:rPr lang="en-US" sz="2800" b="1" i="1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(рассказ, объяснение, беседа)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 b="1" i="1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-"/>
            </a:pP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>
                <a:solidFill>
                  <a:srgbClr val="92D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наглядные методы обучения</a:t>
            </a:r>
            <a:r>
              <a:rPr lang="en-US" sz="2800" b="1" i="1" u="none">
                <a:solidFill>
                  <a:srgbClr val="92D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 i="1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(демонстрация, показ)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 b="1" i="1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-"/>
            </a:pP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>
                <a:solidFill>
                  <a:srgbClr val="00FF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практический метод обучения</a:t>
            </a:r>
            <a:r>
              <a:rPr lang="en-US" sz="2800" b="1" i="1" u="none">
                <a:solidFill>
                  <a:srgbClr val="00FF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 i="1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(упражнение)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7"/>
          <p:cNvSpPr txBox="1"/>
          <p:nvPr/>
        </p:nvSpPr>
        <p:spPr>
          <a:xfrm>
            <a:off x="1763712" y="2565400"/>
            <a:ext cx="5256212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3" name="Google Shape;193;p27"/>
          <p:cNvSpPr txBox="1"/>
          <p:nvPr/>
        </p:nvSpPr>
        <p:spPr>
          <a:xfrm>
            <a:off x="142875" y="1196975"/>
            <a:ext cx="9001125" cy="1373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Times New Roman"/>
              <a:buNone/>
            </a:pPr>
            <a:r>
              <a:rPr lang="en-US" sz="2800" b="0" i="1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Упражнение</a:t>
            </a: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основной метод обучения , используемый на занятиях практического обучения вождению автомобиля</a:t>
            </a:r>
            <a:endParaRPr/>
          </a:p>
        </p:txBody>
      </p:sp>
      <p:sp>
        <p:nvSpPr>
          <p:cNvPr id="194" name="Google Shape;194;p27"/>
          <p:cNvSpPr txBox="1"/>
          <p:nvPr/>
        </p:nvSpPr>
        <p:spPr>
          <a:xfrm>
            <a:off x="539750" y="2924175"/>
            <a:ext cx="8280400" cy="338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Совершенствуя методику проведения занятий практического обучения вождению автомобиля, мастер производственного обучения                 должен прийти к продуманной,                 педагогически обоснованной                                  системе упражнений, направленной на повышение качества обучения 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8"/>
          <p:cNvSpPr txBox="1"/>
          <p:nvPr/>
        </p:nvSpPr>
        <p:spPr>
          <a:xfrm>
            <a:off x="1763712" y="2565400"/>
            <a:ext cx="5256212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0" name="Google Shape;200;p28"/>
          <p:cNvSpPr txBox="1"/>
          <p:nvPr/>
        </p:nvSpPr>
        <p:spPr>
          <a:xfrm>
            <a:off x="539750" y="2060575"/>
            <a:ext cx="8280400" cy="175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Times New Roman"/>
              <a:buNone/>
            </a:pPr>
            <a:r>
              <a:rPr lang="en-US" sz="2800" b="0" i="1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Оценивание</a:t>
            </a: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обучающихся –                      ответственная педагогическая функция                    мастера производственного обучения </a:t>
            </a:r>
            <a:endParaRPr/>
          </a:p>
        </p:txBody>
      </p:sp>
    </p:spTree>
  </p:cSld>
  <p:clrMapOvr>
    <a:masterClrMapping/>
  </p:clrMapOvr>
  <p:transition>
    <p:push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9"/>
          <p:cNvSpPr txBox="1"/>
          <p:nvPr/>
        </p:nvSpPr>
        <p:spPr>
          <a:xfrm>
            <a:off x="1763712" y="2565400"/>
            <a:ext cx="5256212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6" name="Google Shape;206;p29"/>
          <p:cNvSpPr txBox="1"/>
          <p:nvPr/>
        </p:nvSpPr>
        <p:spPr>
          <a:xfrm>
            <a:off x="684212" y="2708275"/>
            <a:ext cx="8280400" cy="652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SzPts val="4000"/>
              <a:buFont typeface="Times New Roman"/>
              <a:buNone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  <a:t>Спасибо за внимание</a:t>
            </a:r>
            <a:endParaRPr sz="2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7"/>
          <p:cNvSpPr txBox="1"/>
          <p:nvPr/>
        </p:nvSpPr>
        <p:spPr>
          <a:xfrm>
            <a:off x="1763712" y="2565400"/>
            <a:ext cx="5256212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3" name="Google Shape;133;p17"/>
          <p:cNvSpPr txBox="1"/>
          <p:nvPr/>
        </p:nvSpPr>
        <p:spPr>
          <a:xfrm>
            <a:off x="395287" y="452583"/>
            <a:ext cx="8642350" cy="5133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Times New Roman"/>
              <a:buNone/>
            </a:pP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Мастер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производственного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обучения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должен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знать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основы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педагогики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психологии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методику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профессионального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обучения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воспитания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обучающихся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методы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развития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мастерства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современные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педагогические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технологии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продуктивного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дифференцированного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развивающего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обучения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методы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убеждения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аргументации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своей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позиции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установления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контакта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обучающимися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технологию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диагностики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причин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конфликтных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ситуаций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их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профилактики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разрешения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технологию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педагогической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диагностики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основы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работы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персональным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компьютером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мультимедийным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оборудованием</a:t>
            </a:r>
            <a:r>
              <a:rPr lang="en-US" sz="2800" b="0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/>
        </p:nvSpPr>
        <p:spPr>
          <a:xfrm>
            <a:off x="1763712" y="2565400"/>
            <a:ext cx="5256212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9" name="Google Shape;139;p18"/>
          <p:cNvSpPr txBox="1"/>
          <p:nvPr/>
        </p:nvSpPr>
        <p:spPr>
          <a:xfrm>
            <a:off x="395287" y="1773237"/>
            <a:ext cx="8424862" cy="3293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SzPts val="3200"/>
              <a:buFont typeface="Times New Roman"/>
              <a:buNone/>
            </a:pPr>
            <a:r>
              <a:rPr lang="en-US" sz="3200" b="1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Качество</a:t>
            </a:r>
            <a:r>
              <a:rPr lang="en-US" sz="3200" b="1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подготовки</a:t>
            </a:r>
            <a:r>
              <a:rPr lang="en-US" sz="3200" b="1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водителя</a:t>
            </a:r>
            <a:r>
              <a:rPr lang="en-US" sz="3200" b="1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</a:t>
            </a:r>
            <a:r>
              <a:rPr lang="en-US" sz="3200" b="1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зависит</a:t>
            </a:r>
            <a:r>
              <a:rPr lang="en-US" sz="3200" b="1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</a:t>
            </a:r>
            <a:r>
              <a:rPr lang="en-US" sz="3200" b="1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соблюдения</a:t>
            </a:r>
            <a:r>
              <a:rPr lang="en-US" sz="3200" b="1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</a:t>
            </a:r>
            <a:r>
              <a:rPr lang="en-US" sz="3200" b="1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методики</a:t>
            </a:r>
            <a:r>
              <a:rPr lang="en-US" sz="3200" b="1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организации</a:t>
            </a:r>
            <a:r>
              <a:rPr lang="en-US" sz="3200" b="1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3200" b="1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проведения</a:t>
            </a:r>
            <a:r>
              <a:rPr lang="en-US" sz="3200" b="1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</a:t>
            </a:r>
            <a:r>
              <a:rPr lang="en-US" sz="3200" b="1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практического</a:t>
            </a:r>
            <a:r>
              <a:rPr lang="en-US" sz="3200" b="1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обучения</a:t>
            </a:r>
            <a:r>
              <a:rPr lang="en-US" sz="3200" b="1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</a:t>
            </a:r>
            <a:r>
              <a:rPr lang="en-US" sz="3200" b="1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вождению</a:t>
            </a:r>
            <a:r>
              <a:rPr lang="en-US" sz="3200" b="1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dirty="0" err="1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автомобиля</a:t>
            </a:r>
            <a:r>
              <a:rPr lang="en-US" sz="3200" b="1" i="0" u="none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9"/>
          <p:cNvSpPr txBox="1"/>
          <p:nvPr/>
        </p:nvSpPr>
        <p:spPr>
          <a:xfrm>
            <a:off x="1763712" y="2565400"/>
            <a:ext cx="5256212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" name="Google Shape;145;p19"/>
          <p:cNvSpPr txBox="1"/>
          <p:nvPr/>
        </p:nvSpPr>
        <p:spPr>
          <a:xfrm>
            <a:off x="250825" y="2133600"/>
            <a:ext cx="8642350" cy="291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SzPts val="2800"/>
              <a:buFont typeface="Times New Roman"/>
              <a:buNone/>
            </a:pPr>
            <a:r>
              <a:rPr lang="en-US" sz="2800" b="0" i="1" u="sng">
                <a:solidFill>
                  <a:srgbClr val="92D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Обучение вождению </a:t>
            </a: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это взаимосвязанная деятельность мастера производственного обучения и обучающегося, сопровождающаяся приобретением и усвоением обучающимся необходимых знаний, выработкой у него умений и навыков по безопасному управлению автомобилем 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0"/>
          <p:cNvSpPr txBox="1"/>
          <p:nvPr/>
        </p:nvSpPr>
        <p:spPr>
          <a:xfrm>
            <a:off x="1763712" y="2565400"/>
            <a:ext cx="5256212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1" name="Google Shape;151;p20"/>
          <p:cNvSpPr txBox="1"/>
          <p:nvPr/>
        </p:nvSpPr>
        <p:spPr>
          <a:xfrm>
            <a:off x="0" y="2133600"/>
            <a:ext cx="8893175" cy="2268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организации практического обучения вождению </a:t>
            </a:r>
            <a:r>
              <a:rPr lang="en-US" sz="2800" b="0" i="1" u="sng">
                <a:solidFill>
                  <a:srgbClr val="92D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теоретическая</a:t>
            </a:r>
            <a:r>
              <a:rPr lang="en-US" sz="2800" b="0" i="0" u="sng">
                <a:solidFill>
                  <a:srgbClr val="92D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1" u="sng">
                <a:solidFill>
                  <a:srgbClr val="92D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подготовка должна опережать </a:t>
            </a: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проведение практических занятий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1"/>
          <p:cNvSpPr txBox="1"/>
          <p:nvPr/>
        </p:nvSpPr>
        <p:spPr>
          <a:xfrm>
            <a:off x="1763712" y="2565400"/>
            <a:ext cx="5256212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7" name="Google Shape;157;p21"/>
          <p:cNvSpPr txBox="1"/>
          <p:nvPr/>
        </p:nvSpPr>
        <p:spPr>
          <a:xfrm>
            <a:off x="142875" y="1924050"/>
            <a:ext cx="8893175" cy="267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SzPts val="2800"/>
              <a:buFont typeface="Times New Roman"/>
              <a:buNone/>
            </a:pPr>
            <a:r>
              <a:rPr lang="en-US" sz="2800" b="1" i="1" u="sng">
                <a:solidFill>
                  <a:srgbClr val="92D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Усиление роли межпредметных связей </a:t>
            </a: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организации занятий практического обучения вождению автомобиля позволит улучшить качество подготовки водителей</a:t>
            </a:r>
            <a:r>
              <a:rPr lang="en-US" sz="18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2"/>
          <p:cNvSpPr txBox="1"/>
          <p:nvPr/>
        </p:nvSpPr>
        <p:spPr>
          <a:xfrm>
            <a:off x="1763712" y="2565400"/>
            <a:ext cx="5256212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3" name="Google Shape;163;p22"/>
          <p:cNvSpPr txBox="1"/>
          <p:nvPr/>
        </p:nvSpPr>
        <p:spPr>
          <a:xfrm>
            <a:off x="142875" y="1628775"/>
            <a:ext cx="8893175" cy="4832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lang="en-US" sz="28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Первоначальное обучение вождению </a:t>
            </a: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транспортных средств должно проводиться на закрытых площадках или автодромах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 b="1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К обучению практическому вождению на учебных маршрутах должны допускаться лица, имеющие первоначальные навыки управления транспортным средством, имеющие положительные оценки по итогам контрольного занятия и знающие требования Правил  дорожного движения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3"/>
          <p:cNvSpPr txBox="1"/>
          <p:nvPr/>
        </p:nvSpPr>
        <p:spPr>
          <a:xfrm>
            <a:off x="1763712" y="2565400"/>
            <a:ext cx="5256212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23"/>
          <p:cNvSpPr txBox="1"/>
          <p:nvPr/>
        </p:nvSpPr>
        <p:spPr>
          <a:xfrm>
            <a:off x="142875" y="1628775"/>
            <a:ext cx="8893175" cy="4194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Организация практического обучения                  вождению автомобиля                                                   должна соответствовать образовательной программе подготовки водителей транспортных средств, утвержденной руководителем образовательного учреждения, рабочему тематическому плану и рабочей программе обучения вождению транспортного средства 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4"/>
          <p:cNvSpPr txBox="1"/>
          <p:nvPr/>
        </p:nvSpPr>
        <p:spPr>
          <a:xfrm>
            <a:off x="1763712" y="2565400"/>
            <a:ext cx="5256212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5" name="Google Shape;175;p24"/>
          <p:cNvSpPr txBox="1"/>
          <p:nvPr/>
        </p:nvSpPr>
        <p:spPr>
          <a:xfrm>
            <a:off x="142875" y="1341437"/>
            <a:ext cx="8893175" cy="440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Методически грамотная организация практического обучения вождению автомобиля способствует успешному проведению занятий и качественной подготовки будущих водителей 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 b="1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Планирование занятия характеризует деятельность мастера производственного обучения,                                 направленную на достижение конечной цели обучения – качественную подготовку водителей,                   способных безопасно управлять автомобилем 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1_Поток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Поток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Поток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</Words>
  <Application>Microsoft Office PowerPoint</Application>
  <PresentationFormat>Экран (4:3)</PresentationFormat>
  <Paragraphs>50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1_Поток</vt:lpstr>
      <vt:lpstr>Поток</vt:lpstr>
      <vt:lpstr>2_Поток</vt:lpstr>
      <vt:lpstr>3_Поток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</cp:revision>
  <dcterms:modified xsi:type="dcterms:W3CDTF">2023-07-07T09:57:17Z</dcterms:modified>
</cp:coreProperties>
</file>