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0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1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420118A4-7E1B-44CD-88F0-005B6B34FB4A}">
          <p14:sldIdLst>
            <p14:sldId id="256"/>
            <p14:sldId id="258"/>
            <p14:sldId id="259"/>
            <p14:sldId id="260"/>
            <p14:sldId id="261"/>
            <p14:sldId id="263"/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97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6A73E-19D6-4BC7-8AB4-31B639F2BF8F}" type="doc">
      <dgm:prSet loTypeId="urn:microsoft.com/office/officeart/2005/8/layout/radial2" loCatId="relationship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B529A38D-AD63-4BDB-81FB-9F9761620764}">
      <dgm:prSet phldrT="[Текст]" custT="1"/>
      <dgm:spPr/>
      <dgm:t>
        <a:bodyPr/>
        <a:lstStyle/>
        <a:p>
          <a:r>
            <a:rPr lang="ru-RU" sz="1800" b="0" i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умение прислушиваться друг к другу</a:t>
          </a:r>
          <a:endParaRPr lang="ru-RU" sz="18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2CE8053-3A30-4A4C-8065-E3C2BAB0F1D6}" type="parTrans" cxnId="{6D0130CF-CD26-410A-81AF-AD411B903AF7}">
      <dgm:prSet/>
      <dgm:spPr/>
      <dgm:t>
        <a:bodyPr/>
        <a:lstStyle/>
        <a:p>
          <a:endParaRPr lang="ru-RU"/>
        </a:p>
      </dgm:t>
    </dgm:pt>
    <dgm:pt modelId="{9CCDC1BF-0EB7-473F-99A7-E6421715689B}" type="sibTrans" cxnId="{6D0130CF-CD26-410A-81AF-AD411B903AF7}">
      <dgm:prSet/>
      <dgm:spPr/>
      <dgm:t>
        <a:bodyPr/>
        <a:lstStyle/>
        <a:p>
          <a:endParaRPr lang="ru-RU"/>
        </a:p>
      </dgm:t>
    </dgm:pt>
    <dgm:pt modelId="{03D63667-92F1-454C-9704-3FFE118BAA25}">
      <dgm:prSet phldrT="[Текст]" custT="1"/>
      <dgm:spPr/>
      <dgm:t>
        <a:bodyPr/>
        <a:lstStyle/>
        <a:p>
          <a:r>
            <a:rPr lang="ru-RU" sz="2000" b="0" i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принимать совместные решения</a:t>
          </a:r>
          <a:endParaRPr lang="ru-RU" sz="20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70A0D21-CF6E-4893-AA81-58C2C1562D87}" type="parTrans" cxnId="{EFCFAE02-B5FB-4FD0-8EDA-D619AD401E04}">
      <dgm:prSet/>
      <dgm:spPr/>
      <dgm:t>
        <a:bodyPr/>
        <a:lstStyle/>
        <a:p>
          <a:endParaRPr lang="ru-RU"/>
        </a:p>
      </dgm:t>
    </dgm:pt>
    <dgm:pt modelId="{EE4D444C-152D-476E-8CDE-5DC289097B82}" type="sibTrans" cxnId="{EFCFAE02-B5FB-4FD0-8EDA-D619AD401E04}">
      <dgm:prSet/>
      <dgm:spPr/>
      <dgm:t>
        <a:bodyPr/>
        <a:lstStyle/>
        <a:p>
          <a:endParaRPr lang="ru-RU"/>
        </a:p>
      </dgm:t>
    </dgm:pt>
    <dgm:pt modelId="{70A066C0-F19A-4BDB-AA3C-5415A7F2271E}">
      <dgm:prSet phldrT="[Текст]" custT="1"/>
      <dgm:spPr/>
      <dgm:t>
        <a:bodyPr/>
        <a:lstStyle/>
        <a:p>
          <a:r>
            <a:rPr lang="ru-RU" sz="2400" b="0" i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доверять друг другу</a:t>
          </a:r>
          <a:endParaRPr lang="ru-RU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DAC076-47B6-4AC4-A1E9-BE5A333E818C}" type="parTrans" cxnId="{DD41F9D5-E8BF-450E-9F54-3FD574EBF3FA}">
      <dgm:prSet/>
      <dgm:spPr/>
      <dgm:t>
        <a:bodyPr/>
        <a:lstStyle/>
        <a:p>
          <a:endParaRPr lang="ru-RU"/>
        </a:p>
      </dgm:t>
    </dgm:pt>
    <dgm:pt modelId="{DD0D31C4-EF8A-4553-BC3A-FC34EA35B04C}" type="sibTrans" cxnId="{DD41F9D5-E8BF-450E-9F54-3FD574EBF3FA}">
      <dgm:prSet/>
      <dgm:spPr/>
      <dgm:t>
        <a:bodyPr/>
        <a:lstStyle/>
        <a:p>
          <a:endParaRPr lang="ru-RU"/>
        </a:p>
      </dgm:t>
    </dgm:pt>
    <dgm:pt modelId="{A391E26D-F8C5-49B9-B915-7E8A048D7EF4}">
      <dgm:prSet phldrT="[Текст]" custT="1"/>
      <dgm:spPr/>
      <dgm:t>
        <a:bodyPr/>
        <a:lstStyle/>
        <a:p>
          <a:r>
            <a:rPr lang="ru-RU" sz="1800" b="0" i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ощущать свою ответственность за работу группы</a:t>
          </a:r>
          <a:endParaRPr lang="ru-RU" sz="18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31E3148-6332-41EB-87BC-3473031035E9}" type="sibTrans" cxnId="{89367901-B3E1-482E-A46E-16F8D7F11744}">
      <dgm:prSet/>
      <dgm:spPr/>
      <dgm:t>
        <a:bodyPr/>
        <a:lstStyle/>
        <a:p>
          <a:endParaRPr lang="ru-RU"/>
        </a:p>
      </dgm:t>
    </dgm:pt>
    <dgm:pt modelId="{6335405E-000E-4A96-BC3B-2F6C45CA504D}" type="parTrans" cxnId="{89367901-B3E1-482E-A46E-16F8D7F11744}">
      <dgm:prSet/>
      <dgm:spPr/>
      <dgm:t>
        <a:bodyPr/>
        <a:lstStyle/>
        <a:p>
          <a:endParaRPr lang="ru-RU"/>
        </a:p>
      </dgm:t>
    </dgm:pt>
    <dgm:pt modelId="{8D621D7E-84C5-4B52-AB01-7B6A5046EF67}" type="pres">
      <dgm:prSet presAssocID="{ABB6A73E-19D6-4BC7-8AB4-31B639F2BF8F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64E93B-B66E-4763-8F75-E000174AFBF9}" type="pres">
      <dgm:prSet presAssocID="{ABB6A73E-19D6-4BC7-8AB4-31B639F2BF8F}" presName="cycle" presStyleCnt="0"/>
      <dgm:spPr/>
    </dgm:pt>
    <dgm:pt modelId="{E560B2E8-5990-40B3-977C-676F5ED5C85B}" type="pres">
      <dgm:prSet presAssocID="{ABB6A73E-19D6-4BC7-8AB4-31B639F2BF8F}" presName="centerShape" presStyleCnt="0"/>
      <dgm:spPr/>
    </dgm:pt>
    <dgm:pt modelId="{0BEF3786-4441-4030-B222-F0521BA07B27}" type="pres">
      <dgm:prSet presAssocID="{ABB6A73E-19D6-4BC7-8AB4-31B639F2BF8F}" presName="connSite" presStyleLbl="node1" presStyleIdx="0" presStyleCnt="5"/>
      <dgm:spPr/>
    </dgm:pt>
    <dgm:pt modelId="{F98C5C90-61F8-45F7-8670-482DE6545198}" type="pres">
      <dgm:prSet presAssocID="{ABB6A73E-19D6-4BC7-8AB4-31B639F2BF8F}" presName="visible" presStyleLbl="node1" presStyleIdx="0" presStyleCnt="5" custScaleX="143843" custScaleY="120301" custLinFactNeighborX="-14270" custLinFactNeighborY="116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D4EFEA2-54F1-4514-A529-067FE7FA0513}" type="pres">
      <dgm:prSet presAssocID="{D2CE8053-3A30-4A4C-8065-E3C2BAB0F1D6}" presName="Name25" presStyleLbl="parChTrans1D1" presStyleIdx="0" presStyleCnt="4"/>
      <dgm:spPr/>
      <dgm:t>
        <a:bodyPr/>
        <a:lstStyle/>
        <a:p>
          <a:endParaRPr lang="ru-RU"/>
        </a:p>
      </dgm:t>
    </dgm:pt>
    <dgm:pt modelId="{2C7A6E6D-FE79-4780-8C3F-CABA993C61A7}" type="pres">
      <dgm:prSet presAssocID="{B529A38D-AD63-4BDB-81FB-9F9761620764}" presName="node" presStyleCnt="0"/>
      <dgm:spPr/>
    </dgm:pt>
    <dgm:pt modelId="{0DDCE320-183D-4F34-A1CF-141897E0BF24}" type="pres">
      <dgm:prSet presAssocID="{B529A38D-AD63-4BDB-81FB-9F9761620764}" presName="parentNode" presStyleLbl="node1" presStyleIdx="1" presStyleCnt="5" custScaleX="182541" custScaleY="13148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57BA98-D949-41BC-9321-03BE9E60667F}" type="pres">
      <dgm:prSet presAssocID="{B529A38D-AD63-4BDB-81FB-9F9761620764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F7AD39-EBF7-4142-88C1-E39D8532408E}" type="pres">
      <dgm:prSet presAssocID="{970A0D21-CF6E-4893-AA81-58C2C1562D87}" presName="Name25" presStyleLbl="parChTrans1D1" presStyleIdx="1" presStyleCnt="4"/>
      <dgm:spPr/>
      <dgm:t>
        <a:bodyPr/>
        <a:lstStyle/>
        <a:p>
          <a:endParaRPr lang="ru-RU"/>
        </a:p>
      </dgm:t>
    </dgm:pt>
    <dgm:pt modelId="{0037AE6B-7C55-40C2-99CB-A6BA1EC64D0D}" type="pres">
      <dgm:prSet presAssocID="{03D63667-92F1-454C-9704-3FFE118BAA25}" presName="node" presStyleCnt="0"/>
      <dgm:spPr/>
    </dgm:pt>
    <dgm:pt modelId="{2D77912A-C42F-427F-A2E6-2A0D9096C965}" type="pres">
      <dgm:prSet presAssocID="{03D63667-92F1-454C-9704-3FFE118BAA25}" presName="parentNode" presStyleLbl="node1" presStyleIdx="2" presStyleCnt="5" custScaleX="168738" custScaleY="135197" custLinFactX="41806" custLinFactNeighborX="100000" custLinFactNeighborY="-487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09DE00-69B0-4984-B901-8309BCBA42D8}" type="pres">
      <dgm:prSet presAssocID="{03D63667-92F1-454C-9704-3FFE118BAA25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A35BFB-A58C-44AD-B259-8777D990A230}" type="pres">
      <dgm:prSet presAssocID="{65DAC076-47B6-4AC4-A1E9-BE5A333E818C}" presName="Name25" presStyleLbl="parChTrans1D1" presStyleIdx="2" presStyleCnt="4"/>
      <dgm:spPr/>
      <dgm:t>
        <a:bodyPr/>
        <a:lstStyle/>
        <a:p>
          <a:endParaRPr lang="ru-RU"/>
        </a:p>
      </dgm:t>
    </dgm:pt>
    <dgm:pt modelId="{861081C7-856C-4BC7-940D-9439036C7FC2}" type="pres">
      <dgm:prSet presAssocID="{70A066C0-F19A-4BDB-AA3C-5415A7F2271E}" presName="node" presStyleCnt="0"/>
      <dgm:spPr/>
    </dgm:pt>
    <dgm:pt modelId="{A22439BD-7B89-4C9D-A051-9C0EBF55FE90}" type="pres">
      <dgm:prSet presAssocID="{70A066C0-F19A-4BDB-AA3C-5415A7F2271E}" presName="parentNode" presStyleLbl="node1" presStyleIdx="3" presStyleCnt="5" custScaleX="177819" custScaleY="142181" custLinFactX="41966" custLinFactNeighborX="100000" custLinFactNeighborY="2416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B1AAF2-79A4-43EE-A2AC-A1FDB80DCD06}" type="pres">
      <dgm:prSet presAssocID="{70A066C0-F19A-4BDB-AA3C-5415A7F2271E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B49726-11BE-4EE0-A48F-27974A472A56}" type="pres">
      <dgm:prSet presAssocID="{6335405E-000E-4A96-BC3B-2F6C45CA504D}" presName="Name25" presStyleLbl="parChTrans1D1" presStyleIdx="3" presStyleCnt="4"/>
      <dgm:spPr/>
      <dgm:t>
        <a:bodyPr/>
        <a:lstStyle/>
        <a:p>
          <a:endParaRPr lang="ru-RU"/>
        </a:p>
      </dgm:t>
    </dgm:pt>
    <dgm:pt modelId="{45ABEFEF-B166-445E-AE74-8A6A910F9B24}" type="pres">
      <dgm:prSet presAssocID="{A391E26D-F8C5-49B9-B915-7E8A048D7EF4}" presName="node" presStyleCnt="0"/>
      <dgm:spPr/>
    </dgm:pt>
    <dgm:pt modelId="{58667ED0-6799-4EAF-A7FE-40B57FE73D99}" type="pres">
      <dgm:prSet presAssocID="{A391E26D-F8C5-49B9-B915-7E8A048D7EF4}" presName="parentNode" presStyleLbl="node1" presStyleIdx="4" presStyleCnt="5" custScaleX="182261" custScaleY="1353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81E55-DD00-4494-9899-17E693B1B6CF}" type="pres">
      <dgm:prSet presAssocID="{A391E26D-F8C5-49B9-B915-7E8A048D7EF4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3125D192-F5EB-4F25-A1AF-C9B96431C8C7}" type="presOf" srcId="{6335405E-000E-4A96-BC3B-2F6C45CA504D}" destId="{E9B49726-11BE-4EE0-A48F-27974A472A56}" srcOrd="0" destOrd="0" presId="urn:microsoft.com/office/officeart/2005/8/layout/radial2"/>
    <dgm:cxn modelId="{E16E44A3-A64F-447D-B12D-FA743ABA4FF6}" type="presOf" srcId="{70A066C0-F19A-4BDB-AA3C-5415A7F2271E}" destId="{A22439BD-7B89-4C9D-A051-9C0EBF55FE90}" srcOrd="0" destOrd="0" presId="urn:microsoft.com/office/officeart/2005/8/layout/radial2"/>
    <dgm:cxn modelId="{F981110C-2A93-447E-B44B-B7714F61AC80}" type="presOf" srcId="{D2CE8053-3A30-4A4C-8065-E3C2BAB0F1D6}" destId="{8D4EFEA2-54F1-4514-A529-067FE7FA0513}" srcOrd="0" destOrd="0" presId="urn:microsoft.com/office/officeart/2005/8/layout/radial2"/>
    <dgm:cxn modelId="{DD41F9D5-E8BF-450E-9F54-3FD574EBF3FA}" srcId="{ABB6A73E-19D6-4BC7-8AB4-31B639F2BF8F}" destId="{70A066C0-F19A-4BDB-AA3C-5415A7F2271E}" srcOrd="2" destOrd="0" parTransId="{65DAC076-47B6-4AC4-A1E9-BE5A333E818C}" sibTransId="{DD0D31C4-EF8A-4553-BC3A-FC34EA35B04C}"/>
    <dgm:cxn modelId="{6D0130CF-CD26-410A-81AF-AD411B903AF7}" srcId="{ABB6A73E-19D6-4BC7-8AB4-31B639F2BF8F}" destId="{B529A38D-AD63-4BDB-81FB-9F9761620764}" srcOrd="0" destOrd="0" parTransId="{D2CE8053-3A30-4A4C-8065-E3C2BAB0F1D6}" sibTransId="{9CCDC1BF-0EB7-473F-99A7-E6421715689B}"/>
    <dgm:cxn modelId="{23E412CD-4146-4242-827B-F5557EFD2702}" type="presOf" srcId="{03D63667-92F1-454C-9704-3FFE118BAA25}" destId="{2D77912A-C42F-427F-A2E6-2A0D9096C965}" srcOrd="0" destOrd="0" presId="urn:microsoft.com/office/officeart/2005/8/layout/radial2"/>
    <dgm:cxn modelId="{EFCFAE02-B5FB-4FD0-8EDA-D619AD401E04}" srcId="{ABB6A73E-19D6-4BC7-8AB4-31B639F2BF8F}" destId="{03D63667-92F1-454C-9704-3FFE118BAA25}" srcOrd="1" destOrd="0" parTransId="{970A0D21-CF6E-4893-AA81-58C2C1562D87}" sibTransId="{EE4D444C-152D-476E-8CDE-5DC289097B82}"/>
    <dgm:cxn modelId="{7D1ADD7B-2D2F-4353-8658-A7F63FACD1AD}" type="presOf" srcId="{970A0D21-CF6E-4893-AA81-58C2C1562D87}" destId="{DBF7AD39-EBF7-4142-88C1-E39D8532408E}" srcOrd="0" destOrd="0" presId="urn:microsoft.com/office/officeart/2005/8/layout/radial2"/>
    <dgm:cxn modelId="{7A74E131-7597-4276-8E9A-C69AE5050E11}" type="presOf" srcId="{65DAC076-47B6-4AC4-A1E9-BE5A333E818C}" destId="{4EA35BFB-A58C-44AD-B259-8777D990A230}" srcOrd="0" destOrd="0" presId="urn:microsoft.com/office/officeart/2005/8/layout/radial2"/>
    <dgm:cxn modelId="{FF10368E-8D73-4315-9BD6-60A23393701A}" type="presOf" srcId="{A391E26D-F8C5-49B9-B915-7E8A048D7EF4}" destId="{58667ED0-6799-4EAF-A7FE-40B57FE73D99}" srcOrd="0" destOrd="0" presId="urn:microsoft.com/office/officeart/2005/8/layout/radial2"/>
    <dgm:cxn modelId="{7CD9B6E2-C8B7-4A35-906F-C1C684D19E90}" type="presOf" srcId="{ABB6A73E-19D6-4BC7-8AB4-31B639F2BF8F}" destId="{8D621D7E-84C5-4B52-AB01-7B6A5046EF67}" srcOrd="0" destOrd="0" presId="urn:microsoft.com/office/officeart/2005/8/layout/radial2"/>
    <dgm:cxn modelId="{89367901-B3E1-482E-A46E-16F8D7F11744}" srcId="{ABB6A73E-19D6-4BC7-8AB4-31B639F2BF8F}" destId="{A391E26D-F8C5-49B9-B915-7E8A048D7EF4}" srcOrd="3" destOrd="0" parTransId="{6335405E-000E-4A96-BC3B-2F6C45CA504D}" sibTransId="{131E3148-6332-41EB-87BC-3473031035E9}"/>
    <dgm:cxn modelId="{88EF5F69-14EA-4646-BB0F-5DA86CCD8274}" type="presOf" srcId="{B529A38D-AD63-4BDB-81FB-9F9761620764}" destId="{0DDCE320-183D-4F34-A1CF-141897E0BF24}" srcOrd="0" destOrd="0" presId="urn:microsoft.com/office/officeart/2005/8/layout/radial2"/>
    <dgm:cxn modelId="{12DF8643-71B6-4684-BB5C-600F2A872A06}" type="presParOf" srcId="{8D621D7E-84C5-4B52-AB01-7B6A5046EF67}" destId="{4064E93B-B66E-4763-8F75-E000174AFBF9}" srcOrd="0" destOrd="0" presId="urn:microsoft.com/office/officeart/2005/8/layout/radial2"/>
    <dgm:cxn modelId="{E2302516-6AF6-446D-8B90-B382B48B423B}" type="presParOf" srcId="{4064E93B-B66E-4763-8F75-E000174AFBF9}" destId="{E560B2E8-5990-40B3-977C-676F5ED5C85B}" srcOrd="0" destOrd="0" presId="urn:microsoft.com/office/officeart/2005/8/layout/radial2"/>
    <dgm:cxn modelId="{2A7A6A44-9F62-4156-98BC-FEBC1DF3064E}" type="presParOf" srcId="{E560B2E8-5990-40B3-977C-676F5ED5C85B}" destId="{0BEF3786-4441-4030-B222-F0521BA07B27}" srcOrd="0" destOrd="0" presId="urn:microsoft.com/office/officeart/2005/8/layout/radial2"/>
    <dgm:cxn modelId="{38FB8739-018E-4790-BED6-FDB0F2FB4638}" type="presParOf" srcId="{E560B2E8-5990-40B3-977C-676F5ED5C85B}" destId="{F98C5C90-61F8-45F7-8670-482DE6545198}" srcOrd="1" destOrd="0" presId="urn:microsoft.com/office/officeart/2005/8/layout/radial2"/>
    <dgm:cxn modelId="{8492D2BC-E150-4058-A62C-E98329A1249A}" type="presParOf" srcId="{4064E93B-B66E-4763-8F75-E000174AFBF9}" destId="{8D4EFEA2-54F1-4514-A529-067FE7FA0513}" srcOrd="1" destOrd="0" presId="urn:microsoft.com/office/officeart/2005/8/layout/radial2"/>
    <dgm:cxn modelId="{89BDA89B-8445-4742-A5E1-867BB9628729}" type="presParOf" srcId="{4064E93B-B66E-4763-8F75-E000174AFBF9}" destId="{2C7A6E6D-FE79-4780-8C3F-CABA993C61A7}" srcOrd="2" destOrd="0" presId="urn:microsoft.com/office/officeart/2005/8/layout/radial2"/>
    <dgm:cxn modelId="{40040E79-FCAD-439C-8995-6CD250CE3BF2}" type="presParOf" srcId="{2C7A6E6D-FE79-4780-8C3F-CABA993C61A7}" destId="{0DDCE320-183D-4F34-A1CF-141897E0BF24}" srcOrd="0" destOrd="0" presId="urn:microsoft.com/office/officeart/2005/8/layout/radial2"/>
    <dgm:cxn modelId="{BE04B7F6-2828-4EC7-BF71-F9F505F942B1}" type="presParOf" srcId="{2C7A6E6D-FE79-4780-8C3F-CABA993C61A7}" destId="{4457BA98-D949-41BC-9321-03BE9E60667F}" srcOrd="1" destOrd="0" presId="urn:microsoft.com/office/officeart/2005/8/layout/radial2"/>
    <dgm:cxn modelId="{907EC42F-73A5-478B-93D3-07B1E34EE1AB}" type="presParOf" srcId="{4064E93B-B66E-4763-8F75-E000174AFBF9}" destId="{DBF7AD39-EBF7-4142-88C1-E39D8532408E}" srcOrd="3" destOrd="0" presId="urn:microsoft.com/office/officeart/2005/8/layout/radial2"/>
    <dgm:cxn modelId="{5AB32794-A45F-4655-9C44-A95AADF84042}" type="presParOf" srcId="{4064E93B-B66E-4763-8F75-E000174AFBF9}" destId="{0037AE6B-7C55-40C2-99CB-A6BA1EC64D0D}" srcOrd="4" destOrd="0" presId="urn:microsoft.com/office/officeart/2005/8/layout/radial2"/>
    <dgm:cxn modelId="{EFFEDA74-0757-4F27-BA56-B1E30C56994B}" type="presParOf" srcId="{0037AE6B-7C55-40C2-99CB-A6BA1EC64D0D}" destId="{2D77912A-C42F-427F-A2E6-2A0D9096C965}" srcOrd="0" destOrd="0" presId="urn:microsoft.com/office/officeart/2005/8/layout/radial2"/>
    <dgm:cxn modelId="{32337EB5-BE9E-4E58-A316-79D54CBC7D33}" type="presParOf" srcId="{0037AE6B-7C55-40C2-99CB-A6BA1EC64D0D}" destId="{9D09DE00-69B0-4984-B901-8309BCBA42D8}" srcOrd="1" destOrd="0" presId="urn:microsoft.com/office/officeart/2005/8/layout/radial2"/>
    <dgm:cxn modelId="{2F555886-D10E-4D48-9284-61F84DDCAD43}" type="presParOf" srcId="{4064E93B-B66E-4763-8F75-E000174AFBF9}" destId="{4EA35BFB-A58C-44AD-B259-8777D990A230}" srcOrd="5" destOrd="0" presId="urn:microsoft.com/office/officeart/2005/8/layout/radial2"/>
    <dgm:cxn modelId="{71A6A6AA-8A88-442C-B562-AEC439CF6DC3}" type="presParOf" srcId="{4064E93B-B66E-4763-8F75-E000174AFBF9}" destId="{861081C7-856C-4BC7-940D-9439036C7FC2}" srcOrd="6" destOrd="0" presId="urn:microsoft.com/office/officeart/2005/8/layout/radial2"/>
    <dgm:cxn modelId="{59DF8468-5523-4A25-8FA3-183233E85A7B}" type="presParOf" srcId="{861081C7-856C-4BC7-940D-9439036C7FC2}" destId="{A22439BD-7B89-4C9D-A051-9C0EBF55FE90}" srcOrd="0" destOrd="0" presId="urn:microsoft.com/office/officeart/2005/8/layout/radial2"/>
    <dgm:cxn modelId="{EA94613A-41D1-4A3E-8C0D-EE7ABB3613A8}" type="presParOf" srcId="{861081C7-856C-4BC7-940D-9439036C7FC2}" destId="{14B1AAF2-79A4-43EE-A2AC-A1FDB80DCD06}" srcOrd="1" destOrd="0" presId="urn:microsoft.com/office/officeart/2005/8/layout/radial2"/>
    <dgm:cxn modelId="{2DD37EA0-86F0-4504-AB90-2CB84E950F9F}" type="presParOf" srcId="{4064E93B-B66E-4763-8F75-E000174AFBF9}" destId="{E9B49726-11BE-4EE0-A48F-27974A472A56}" srcOrd="7" destOrd="0" presId="urn:microsoft.com/office/officeart/2005/8/layout/radial2"/>
    <dgm:cxn modelId="{4CF4B011-6C53-4D44-8DF1-4FECA6A3B110}" type="presParOf" srcId="{4064E93B-B66E-4763-8F75-E000174AFBF9}" destId="{45ABEFEF-B166-445E-AE74-8A6A910F9B24}" srcOrd="8" destOrd="0" presId="urn:microsoft.com/office/officeart/2005/8/layout/radial2"/>
    <dgm:cxn modelId="{09BC39F1-217F-4511-B723-F29B364B8599}" type="presParOf" srcId="{45ABEFEF-B166-445E-AE74-8A6A910F9B24}" destId="{58667ED0-6799-4EAF-A7FE-40B57FE73D99}" srcOrd="0" destOrd="0" presId="urn:microsoft.com/office/officeart/2005/8/layout/radial2"/>
    <dgm:cxn modelId="{E170DF02-9072-491B-B6F2-94298278810E}" type="presParOf" srcId="{45ABEFEF-B166-445E-AE74-8A6A910F9B24}" destId="{C1B81E55-DD00-4494-9899-17E693B1B6CF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D6CE047-5BCA-4571-A894-6C265F397BD1}" type="datetimeFigureOut">
              <a:rPr lang="ru-RU"/>
              <a:pPr>
                <a:defRPr/>
              </a:pPr>
              <a:t>29.05.2023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E695C28-91EB-4193-ACB0-DC5CAE6BD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0752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4EAEA3-C27C-4B98-9282-54CC50E38A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39E5EC-E9BE-4F64-B25C-29E9F4FCB8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19EE9-0DBE-48D6-AE01-791CAE1479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018131-FECF-4C78-A494-B7E00CD9E1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5D6476-46D1-4139-9889-2F6FDC9B0E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0F435A-0BD5-4325-8518-ADD622204B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9F4CF-6350-4DE5-83AE-520B241700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EB69CE-E8D0-4001-9FEC-7166205B86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C12759-E6C1-41C6-9B77-DFA076E17B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68A09A-8FFD-434B-BE4E-B47C1634F2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5CA7B096-6768-4D99-B23B-E32C25DD10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1B675FF-27F9-4B3A-9BB3-50F3DF29A1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ransition spd="med">
    <p:strips dir="ru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3" y="1643063"/>
            <a:ext cx="8604448" cy="257175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6000" dirty="0" smtClean="0">
                <a:solidFill>
                  <a:srgbClr val="FFFF00"/>
                </a:solidFill>
                <a:effectLst/>
                <a:latin typeface="OdessaScript" pitchFamily="2" charset="0"/>
                <a:cs typeface="David" pitchFamily="34" charset="-79"/>
              </a:rPr>
              <a:t>«</a:t>
            </a:r>
            <a:r>
              <a:rPr lang="sah-RU" sz="6000" dirty="0" smtClean="0">
                <a:solidFill>
                  <a:srgbClr val="FFFF00"/>
                </a:solidFill>
                <a:effectLst/>
                <a:latin typeface="OdessaScript" pitchFamily="2" charset="0"/>
                <a:cs typeface="David" pitchFamily="34" charset="-79"/>
              </a:rPr>
              <a:t>Взаимоотношения</a:t>
            </a:r>
            <a:br>
              <a:rPr lang="sah-RU" sz="6000" dirty="0" smtClean="0">
                <a:solidFill>
                  <a:srgbClr val="FFFF00"/>
                </a:solidFill>
                <a:effectLst/>
                <a:latin typeface="OdessaScript" pitchFamily="2" charset="0"/>
                <a:cs typeface="David" pitchFamily="34" charset="-79"/>
              </a:rPr>
            </a:br>
            <a:r>
              <a:rPr lang="sah-RU" sz="6000" dirty="0" smtClean="0">
                <a:solidFill>
                  <a:srgbClr val="FFFF00"/>
                </a:solidFill>
                <a:effectLst/>
                <a:latin typeface="OdessaScript" pitchFamily="2" charset="0"/>
                <a:cs typeface="David" pitchFamily="34" charset="-79"/>
              </a:rPr>
              <a:t> учителя и у</a:t>
            </a:r>
            <a:r>
              <a:rPr lang="ru-RU" sz="6000" dirty="0" smtClean="0">
                <a:solidFill>
                  <a:srgbClr val="FFFF00"/>
                </a:solidFill>
                <a:effectLst/>
                <a:latin typeface="OdessaScript" pitchFamily="2" charset="0"/>
                <a:cs typeface="David" pitchFamily="34" charset="-79"/>
              </a:rPr>
              <a:t>ч</a:t>
            </a:r>
            <a:r>
              <a:rPr lang="sah-RU" sz="6000" dirty="0" smtClean="0">
                <a:solidFill>
                  <a:srgbClr val="FFFF00"/>
                </a:solidFill>
                <a:effectLst/>
                <a:latin typeface="OdessaScript" pitchFamily="2" charset="0"/>
                <a:cs typeface="David" pitchFamily="34" charset="-79"/>
              </a:rPr>
              <a:t>еника</a:t>
            </a:r>
            <a:r>
              <a:rPr lang="ru-RU" sz="6000" dirty="0" smtClean="0">
                <a:solidFill>
                  <a:srgbClr val="FFFF00"/>
                </a:solidFill>
                <a:effectLst/>
                <a:latin typeface="OdessaScript" pitchFamily="2" charset="0"/>
                <a:cs typeface="David" pitchFamily="34" charset="-79"/>
              </a:rPr>
              <a:t>»</a:t>
            </a:r>
            <a:br>
              <a:rPr lang="ru-RU" sz="6000" dirty="0" smtClean="0">
                <a:solidFill>
                  <a:srgbClr val="FFFF00"/>
                </a:solidFill>
                <a:effectLst/>
                <a:latin typeface="OdessaScript" pitchFamily="2" charset="0"/>
                <a:cs typeface="David" pitchFamily="34" charset="-79"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  <a:latin typeface="OdessaScript" pitchFamily="2" charset="0"/>
                <a:cs typeface="David" pitchFamily="34" charset="-79"/>
              </a:rPr>
              <a:t>Учитель иностранного языка</a:t>
            </a:r>
            <a:br>
              <a:rPr lang="ru-RU" sz="2000" dirty="0" smtClean="0">
                <a:solidFill>
                  <a:srgbClr val="FFFF00"/>
                </a:solidFill>
                <a:effectLst/>
                <a:latin typeface="OdessaScript" pitchFamily="2" charset="0"/>
                <a:cs typeface="David" pitchFamily="34" charset="-79"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  <a:latin typeface="OdessaScript" pitchFamily="2" charset="0"/>
                <a:cs typeface="David" pitchFamily="34" charset="-79"/>
              </a:rPr>
              <a:t>Симонян Ани </a:t>
            </a:r>
            <a:r>
              <a:rPr lang="ru-RU" sz="2000" dirty="0" err="1" smtClean="0">
                <a:solidFill>
                  <a:srgbClr val="FFFF00"/>
                </a:solidFill>
                <a:effectLst/>
                <a:latin typeface="OdessaScript" pitchFamily="2" charset="0"/>
                <a:cs typeface="David" pitchFamily="34" charset="-79"/>
              </a:rPr>
              <a:t>Агасиевна</a:t>
            </a:r>
            <a:r>
              <a:rPr lang="ru-RU" sz="2000" dirty="0" smtClean="0">
                <a:solidFill>
                  <a:srgbClr val="FFFF00"/>
                </a:solidFill>
                <a:effectLst/>
                <a:latin typeface="OdessaScript" pitchFamily="2" charset="0"/>
                <a:cs typeface="David" pitchFamily="34" charset="-79"/>
              </a:rPr>
              <a:t/>
            </a:r>
            <a:br>
              <a:rPr lang="ru-RU" sz="2000" dirty="0" smtClean="0">
                <a:solidFill>
                  <a:srgbClr val="FFFF00"/>
                </a:solidFill>
                <a:effectLst/>
                <a:latin typeface="OdessaScript" pitchFamily="2" charset="0"/>
                <a:cs typeface="David" pitchFamily="34" charset="-79"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  <a:latin typeface="OdessaScript" pitchFamily="2" charset="0"/>
                <a:cs typeface="David" pitchFamily="34" charset="-79"/>
              </a:rPr>
              <a:t>МКОУ </a:t>
            </a:r>
            <a:r>
              <a:rPr lang="ru-RU" sz="2000" dirty="0" err="1" smtClean="0">
                <a:solidFill>
                  <a:srgbClr val="FFFF00"/>
                </a:solidFill>
                <a:effectLst/>
                <a:latin typeface="OdessaScript" pitchFamily="2" charset="0"/>
                <a:cs typeface="David" pitchFamily="34" charset="-79"/>
              </a:rPr>
              <a:t>Великоархангельская</a:t>
            </a:r>
            <a:r>
              <a:rPr lang="ru-RU" sz="2000" dirty="0" smtClean="0">
                <a:solidFill>
                  <a:srgbClr val="FFFF00"/>
                </a:solidFill>
                <a:effectLst/>
                <a:latin typeface="OdessaScript" pitchFamily="2" charset="0"/>
                <a:cs typeface="David" pitchFamily="34" charset="-79"/>
              </a:rPr>
              <a:t> СОШ</a:t>
            </a:r>
            <a:br>
              <a:rPr lang="ru-RU" sz="2000" dirty="0" smtClean="0">
                <a:solidFill>
                  <a:srgbClr val="FFFF00"/>
                </a:solidFill>
                <a:effectLst/>
                <a:latin typeface="OdessaScript" pitchFamily="2" charset="0"/>
                <a:cs typeface="David" pitchFamily="34" charset="-79"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  <a:latin typeface="OdessaScript" pitchFamily="2" charset="0"/>
                <a:cs typeface="David" pitchFamily="34" charset="-79"/>
              </a:rPr>
              <a:t>Воронежская обл., г. Бутурлиновка</a:t>
            </a:r>
            <a:endParaRPr lang="ru-RU" sz="2000" dirty="0" smtClean="0">
              <a:solidFill>
                <a:srgbClr val="FFFF00"/>
              </a:solidFill>
              <a:effectLst/>
              <a:latin typeface="OdessaScript" pitchFamily="2" charset="0"/>
              <a:cs typeface="David" pitchFamily="34" charset="-79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 descr="C:\Users\len\Desktop\images.jf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907034"/>
            <a:ext cx="4212481" cy="595096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95536"/>
          </a:xfrm>
        </p:spPr>
        <p:txBody>
          <a:bodyPr/>
          <a:lstStyle/>
          <a:p>
            <a:r>
              <a:rPr lang="sah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ДВЕ важные фигуры в школе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2780928"/>
            <a:ext cx="3816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ru-RU" sz="4800" b="1" dirty="0" smtClean="0">
                <a:solidFill>
                  <a:schemeClr val="accent5">
                    <a:lumMod val="25000"/>
                  </a:schemeClr>
                </a:solidFill>
                <a:latin typeface="Calligraph" pitchFamily="2" charset="0"/>
              </a:rPr>
              <a:t>   Учитель ;</a:t>
            </a:r>
          </a:p>
          <a:p>
            <a:pPr>
              <a:buFont typeface="Courier New" pitchFamily="49" charset="0"/>
              <a:buChar char="o"/>
            </a:pPr>
            <a:endParaRPr lang="ru-RU" sz="4800" b="1" dirty="0">
              <a:solidFill>
                <a:schemeClr val="accent5">
                  <a:lumMod val="25000"/>
                </a:schemeClr>
              </a:solidFill>
              <a:latin typeface="Calligraph" pitchFamily="2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4800" b="1" dirty="0" smtClean="0">
                <a:solidFill>
                  <a:schemeClr val="accent5">
                    <a:lumMod val="25000"/>
                  </a:schemeClr>
                </a:solidFill>
                <a:latin typeface="Calligraph" pitchFamily="2" charset="0"/>
              </a:rPr>
              <a:t>   Ученик ;</a:t>
            </a:r>
            <a:endParaRPr lang="ru-RU" sz="4800" b="1" dirty="0">
              <a:solidFill>
                <a:schemeClr val="accent5">
                  <a:lumMod val="25000"/>
                </a:schemeClr>
              </a:solidFill>
              <a:latin typeface="Calligraph" pitchFamily="2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 fontScale="92500" lnSpcReduction="10000"/>
          </a:bodyPr>
          <a:lstStyle/>
          <a:p>
            <a:pPr marL="95250" indent="346075">
              <a:buNone/>
            </a:pPr>
            <a:r>
              <a:rPr lang="ru-RU" dirty="0" smtClean="0"/>
              <a:t>Их общение на уроке, во внеклассной работе, на досуге становятся важным условием эффективности учебно-воспитательного процесса, средством формирования личности школьника. Отношения между учеником и учителем – фундамент всех общественных формаций. Встречи учителя и ученика обычно ограничены во времени и продолжаются в течение определенного периода. Тем не менее, отношения с учителем занимают в жизни детей очень важное место, и дети очень переживают, если они не складываются. В данной ситуации, на учителе, как на более опытном, лежит задача создать и поддерживать доброжелательность и взаимопонимание В основе отношений между учителем и учеником лежит их совместный труд, а также успехи в достижении цели. Процесс обучения зависит от того, какие отношения складываются между учеником и учителем.</a:t>
            </a:r>
            <a:endParaRPr lang="ru-RU" dirty="0"/>
          </a:p>
        </p:txBody>
      </p:sp>
    </p:spTree>
  </p:cSld>
  <p:clrMapOvr>
    <a:masterClrMapping/>
  </p:clrMapOvr>
  <p:transition spd="med">
    <p:strips dir="r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620713"/>
          <a:ext cx="8686800" cy="59046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strips dir="r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Неспособность педагога удовлетворить ожидания учащегося и невнимание к этим ожиданиям могут порождать негативное отношение к самому учителю, к его предмету, приводить к острым конфликтам.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63752"/>
          </a:xfrm>
        </p:spPr>
        <p:txBody>
          <a:bodyPr>
            <a:normAutofit/>
          </a:bodyPr>
          <a:lstStyle/>
          <a:p>
            <a:pPr marL="0" indent="36195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Конфликты - явления чрезвычайно разнообразные по своему характеру.</a:t>
            </a:r>
          </a:p>
          <a:p>
            <a:pPr marL="0" indent="36195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Они могут быть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внутриличностными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, столкновение двух несовместимых желаний , противоположных тенденций , когда не удовлетворяются главные потребности личности , наносится ущерб ценностям "я”.</a:t>
            </a:r>
          </a:p>
          <a:p>
            <a:pPr marL="0" indent="36195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Обычно в школах конфликты бывают между учителем и учеником в подростковом возрасте . Здесь важно , что учитель отчетливо должен представлять себе основные причины возникновения конфликтных взаимоотношений и знать реальные способы их предупреждения 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strips dir="r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данным сайта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gigabaza.ru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Учителя-мужчины чаще, чем учителя-женщины используют личностно - групповое общение в 66,З% случаев против 62,0%, а учителя-женщины чаще, чем мужчины используют межличностное общение /соответственно 38,0% и 33,7%/. Мужчины чаще, чем женщины используют неречевые средства общения, а женщины чаще, чем мужчины - речевые средства. Диалоги и монологи используются теми и другими почти одинаково часто, а воспитательные обращения — чаще учителями-женщинами, чем учителями-мужчинами.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pPr marL="0" indent="361950">
              <a:buNone/>
            </a:pPr>
            <a:r>
              <a:rPr lang="ru-RU" dirty="0" smtClean="0"/>
              <a:t>  В моей практике хорошие взаимоотношения и понимание  складываются во время соревнований и выездов. Ведь там ты для своих воспитанников тренер заменяющий маму, папу, бабушку, дедушку и т.д. кроме тебя им довериться не кому. </a:t>
            </a:r>
          </a:p>
          <a:p>
            <a:pPr marL="0" indent="361950">
              <a:buNone/>
            </a:pPr>
            <a:endParaRPr lang="ru-RU" dirty="0" smtClean="0"/>
          </a:p>
          <a:p>
            <a:pPr marL="0" indent="361950">
              <a:buNone/>
            </a:pPr>
            <a:r>
              <a:rPr lang="ru-RU" dirty="0" smtClean="0">
                <a:latin typeface="Arial Black" pitchFamily="34" charset="0"/>
              </a:rPr>
              <a:t>«Школьные учителя обладают властью, о которой премьер-министры могут только Мечтать.»</a:t>
            </a:r>
          </a:p>
          <a:p>
            <a:pPr marL="0" indent="361950" algn="r">
              <a:buNone/>
            </a:pPr>
            <a:r>
              <a:rPr lang="ru-RU" sz="2800" dirty="0" smtClean="0">
                <a:latin typeface="Monotype Corsiva" pitchFamily="66" charset="0"/>
              </a:rPr>
              <a:t>Черчилль</a:t>
            </a:r>
          </a:p>
          <a:p>
            <a:pPr marL="0" indent="36195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med">
    <p:strips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len\Documents\IMG-20190110-WA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0069"/>
            <a:ext cx="9144000" cy="514793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836712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tonXSA" pitchFamily="82" charset="0"/>
              </a:rPr>
              <a:t>СПАСИБО ЗА ВНИМАНИЕ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tonXSA" pitchFamily="82" charset="0"/>
            </a:endParaRPr>
          </a:p>
        </p:txBody>
      </p:sp>
    </p:spTree>
  </p:cSld>
  <p:clrMapOvr>
    <a:masterClrMapping/>
  </p:clrMapOvr>
  <p:transition spd="med">
    <p:strips dir="r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1744</TotalTime>
  <Words>392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21" baseType="lpstr">
      <vt:lpstr>Arial</vt:lpstr>
      <vt:lpstr>Arial Black</vt:lpstr>
      <vt:lpstr>Calibri</vt:lpstr>
      <vt:lpstr>Calligraph</vt:lpstr>
      <vt:lpstr>Constantia</vt:lpstr>
      <vt:lpstr>Courier New</vt:lpstr>
      <vt:lpstr>David</vt:lpstr>
      <vt:lpstr>Monotype Corsiva</vt:lpstr>
      <vt:lpstr>NewtonXSA</vt:lpstr>
      <vt:lpstr>OdessaScript</vt:lpstr>
      <vt:lpstr>Times New Roman</vt:lpstr>
      <vt:lpstr>Wingdings 2</vt:lpstr>
      <vt:lpstr>Поток</vt:lpstr>
      <vt:lpstr>«Взаимоотношения  учителя и ученика» Учитель иностранного языка Симонян Ани Агасиевна МКОУ Великоархангельская СОШ Воронежская обл., г. Бутурлиновка</vt:lpstr>
      <vt:lpstr>ДВЕ важные фигуры в школе:</vt:lpstr>
      <vt:lpstr>Презентация PowerPoint</vt:lpstr>
      <vt:lpstr>Презентация PowerPoint</vt:lpstr>
      <vt:lpstr>      Неспособность педагога удовлетворить ожидания учащегося и невнимание к этим ожиданиям могут порождать негативное отношение к самому учителю, к его предмету, приводить к острым конфликтам.</vt:lpstr>
      <vt:lpstr>По данным сайта gigabaza.ru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развития  2015-2020 г.г.</dc:title>
  <dc:creator>User</dc:creator>
  <cp:lastModifiedBy>Admin</cp:lastModifiedBy>
  <cp:revision>54</cp:revision>
  <dcterms:created xsi:type="dcterms:W3CDTF">2015-01-27T16:16:03Z</dcterms:created>
  <dcterms:modified xsi:type="dcterms:W3CDTF">2023-05-29T06:42:54Z</dcterms:modified>
</cp:coreProperties>
</file>