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65" r:id="rId3"/>
    <p:sldId id="266" r:id="rId4"/>
    <p:sldId id="283" r:id="rId5"/>
    <p:sldId id="259" r:id="rId6"/>
    <p:sldId id="273" r:id="rId7"/>
    <p:sldId id="267" r:id="rId8"/>
    <p:sldId id="268" r:id="rId9"/>
    <p:sldId id="260" r:id="rId10"/>
    <p:sldId id="264" r:id="rId11"/>
    <p:sldId id="269" r:id="rId12"/>
    <p:sldId id="270" r:id="rId13"/>
    <p:sldId id="271" r:id="rId14"/>
    <p:sldId id="275" r:id="rId15"/>
    <p:sldId id="282" r:id="rId16"/>
    <p:sldId id="262" r:id="rId17"/>
    <p:sldId id="276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diamond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315200" cy="16288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МБДОУ «Детский сад № 8»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Люкшина Ольга Николаевна - воспитатель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3" descr="NN_5429__kopi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700808"/>
            <a:ext cx="3528392" cy="4966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191011_101330.jpg"/>
          <p:cNvPicPr>
            <a:picLocks noChangeAspect="1"/>
          </p:cNvPicPr>
          <p:nvPr/>
        </p:nvPicPr>
        <p:blipFill>
          <a:blip r:embed="rId2" cstate="print"/>
          <a:srcRect r="49543"/>
          <a:stretch>
            <a:fillRect/>
          </a:stretch>
        </p:blipFill>
        <p:spPr>
          <a:xfrm>
            <a:off x="323528" y="404664"/>
            <a:ext cx="4104456" cy="6100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413199" y="836712"/>
            <a:ext cx="26350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Клубный час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1700808"/>
            <a:ext cx="34119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«Как хлеб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стол пришел»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686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645024"/>
            <a:ext cx="4032902" cy="2689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0748.jpg"/>
          <p:cNvPicPr>
            <a:picLocks noChangeAspect="1"/>
          </p:cNvPicPr>
          <p:nvPr/>
        </p:nvPicPr>
        <p:blipFill>
          <a:blip r:embed="rId2" cstate="print"/>
          <a:srcRect t="26829" r="18261"/>
          <a:stretch>
            <a:fillRect/>
          </a:stretch>
        </p:blipFill>
        <p:spPr>
          <a:xfrm>
            <a:off x="395536" y="1844824"/>
            <a:ext cx="4170975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08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700808"/>
            <a:ext cx="4102405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5868144" y="40466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Клубный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час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052736"/>
            <a:ext cx="6156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Проказы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Снежной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Королевы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  <p:pic>
        <p:nvPicPr>
          <p:cNvPr id="6" name="Рисунок 5" descr="IMG_0829.jpg"/>
          <p:cNvPicPr>
            <a:picLocks noChangeAspect="1"/>
          </p:cNvPicPr>
          <p:nvPr/>
        </p:nvPicPr>
        <p:blipFill>
          <a:blip r:embed="rId4" cstate="print"/>
          <a:srcRect l="8510" t="22823" r="12768"/>
          <a:stretch>
            <a:fillRect/>
          </a:stretch>
        </p:blipFill>
        <p:spPr>
          <a:xfrm>
            <a:off x="2267744" y="4005064"/>
            <a:ext cx="4032483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91025-WA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700300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-20191025-WA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2708920"/>
            <a:ext cx="2931791" cy="3909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915816" y="260648"/>
            <a:ext cx="333520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Оформление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РППС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рамках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ситуации месяца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-20191025-WA0002.jpg"/>
          <p:cNvPicPr>
            <a:picLocks noChangeAspect="1"/>
          </p:cNvPicPr>
          <p:nvPr/>
        </p:nvPicPr>
        <p:blipFill>
          <a:blip r:embed="rId4" cstate="print"/>
          <a:srcRect l="12191" t="1524" r="4500" b="15688"/>
          <a:stretch>
            <a:fillRect/>
          </a:stretch>
        </p:blipFill>
        <p:spPr>
          <a:xfrm>
            <a:off x="6210692" y="188640"/>
            <a:ext cx="2717283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97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5407469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9764.JPG"/>
          <p:cNvPicPr>
            <a:picLocks noChangeAspect="1"/>
          </p:cNvPicPr>
          <p:nvPr/>
        </p:nvPicPr>
        <p:blipFill>
          <a:blip r:embed="rId3" cstate="print"/>
          <a:srcRect l="26090"/>
          <a:stretch>
            <a:fillRect/>
          </a:stretch>
        </p:blipFill>
        <p:spPr>
          <a:xfrm>
            <a:off x="4211960" y="2007130"/>
            <a:ext cx="4716016" cy="4253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236296" y="404664"/>
            <a:ext cx="1295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Зачин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81128_1618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188640"/>
            <a:ext cx="5664629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-20181221-WA0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356992"/>
            <a:ext cx="4355976" cy="3266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6012160" y="548680"/>
            <a:ext cx="26901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РППС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создают дети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484157113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104456" cy="3078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20180626_0926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3609020"/>
            <a:ext cx="4176464" cy="3132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81224_114251.jpg"/>
          <p:cNvPicPr>
            <a:picLocks noChangeAspect="1"/>
          </p:cNvPicPr>
          <p:nvPr/>
        </p:nvPicPr>
        <p:blipFill>
          <a:blip r:embed="rId4" cstate="print"/>
          <a:srcRect t="22826"/>
          <a:stretch>
            <a:fillRect/>
          </a:stretch>
        </p:blipFill>
        <p:spPr>
          <a:xfrm>
            <a:off x="4932040" y="332656"/>
            <a:ext cx="3816424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20190220_0741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573016"/>
            <a:ext cx="3864429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90201_1053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501008"/>
            <a:ext cx="4211960" cy="3158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980728"/>
            <a:ext cx="37424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«Большая игра»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– маленьких детей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190201_104256.jpg"/>
          <p:cNvPicPr>
            <a:picLocks noChangeAspect="1"/>
          </p:cNvPicPr>
          <p:nvPr/>
        </p:nvPicPr>
        <p:blipFill>
          <a:blip r:embed="rId3" cstate="print"/>
          <a:srcRect t="13303" r="20182" b="20182"/>
          <a:stretch>
            <a:fillRect/>
          </a:stretch>
        </p:blipFill>
        <p:spPr>
          <a:xfrm>
            <a:off x="4644008" y="260648"/>
            <a:ext cx="4205266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G_20190201_1031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501008"/>
            <a:ext cx="4163955" cy="3122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-02-04-1cdc6ba73367a14a35332a9556a22aff63cc44fe0773dc57367465c915bc05e7_full.jpg"/>
          <p:cNvPicPr>
            <a:picLocks noChangeAspect="1"/>
          </p:cNvPicPr>
          <p:nvPr/>
        </p:nvPicPr>
        <p:blipFill>
          <a:blip r:embed="rId2" cstate="print"/>
          <a:srcRect l="5351" r="7320"/>
          <a:stretch>
            <a:fillRect/>
          </a:stretch>
        </p:blipFill>
        <p:spPr>
          <a:xfrm>
            <a:off x="395536" y="404664"/>
            <a:ext cx="4104456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8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76673"/>
            <a:ext cx="4031994" cy="2689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79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573016"/>
            <a:ext cx="4176464" cy="2856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79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645024"/>
            <a:ext cx="3744416" cy="276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07487" y="2996952"/>
            <a:ext cx="903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Большая игра – «Народные промыслы России»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91025_1717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476672"/>
            <a:ext cx="3995936" cy="2996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20190118_100359.jpg"/>
          <p:cNvPicPr>
            <a:picLocks noChangeAspect="1"/>
          </p:cNvPicPr>
          <p:nvPr/>
        </p:nvPicPr>
        <p:blipFill>
          <a:blip r:embed="rId3" cstate="print"/>
          <a:srcRect t="14907" r="16149"/>
          <a:stretch>
            <a:fillRect/>
          </a:stretch>
        </p:blipFill>
        <p:spPr>
          <a:xfrm>
            <a:off x="323528" y="3655825"/>
            <a:ext cx="3888432" cy="2959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81012_1649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3645024"/>
            <a:ext cx="3888432" cy="2916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86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196752"/>
            <a:ext cx="4136067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86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268760"/>
            <a:ext cx="3672408" cy="2449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87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789040"/>
            <a:ext cx="367057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67544" y="476672"/>
            <a:ext cx="7975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Большая игра «Здравствуй, гостья Зима»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80419_0939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564904"/>
            <a:ext cx="3003798" cy="4005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-f9007924d49e583efb3379cbd67bbd8a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3624404" cy="2718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-dbea7d9ed78f7fc4a322455856ce37fd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60648"/>
            <a:ext cx="3816424" cy="2543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668-1.jpg"/>
          <p:cNvPicPr>
            <a:picLocks noChangeAspect="1"/>
          </p:cNvPicPr>
          <p:nvPr/>
        </p:nvPicPr>
        <p:blipFill>
          <a:blip r:embed="rId2" cstate="print"/>
          <a:srcRect r="33912"/>
          <a:stretch>
            <a:fillRect/>
          </a:stretch>
        </p:blipFill>
        <p:spPr>
          <a:xfrm>
            <a:off x="4427984" y="1484784"/>
            <a:ext cx="4377296" cy="4417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20191014_1005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3888432" cy="274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-20191011-WA0007.jpg"/>
          <p:cNvPicPr>
            <a:picLocks noChangeAspect="1"/>
          </p:cNvPicPr>
          <p:nvPr/>
        </p:nvPicPr>
        <p:blipFill>
          <a:blip r:embed="rId4" cstate="print"/>
          <a:srcRect t="19695"/>
          <a:stretch>
            <a:fillRect/>
          </a:stretch>
        </p:blipFill>
        <p:spPr>
          <a:xfrm>
            <a:off x="179512" y="4149080"/>
            <a:ext cx="3995936" cy="2348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571000" y="332656"/>
            <a:ext cx="5573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Мои маленькие человечки…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491_-_kop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366953"/>
            <a:ext cx="2232248" cy="4227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20191011_101120.jpg"/>
          <p:cNvPicPr>
            <a:picLocks noChangeAspect="1"/>
          </p:cNvPicPr>
          <p:nvPr/>
        </p:nvPicPr>
        <p:blipFill>
          <a:blip r:embed="rId3" cstate="print"/>
          <a:srcRect l="42165" t="21194" r="12215"/>
          <a:stretch>
            <a:fillRect/>
          </a:stretch>
        </p:blipFill>
        <p:spPr>
          <a:xfrm flipH="1">
            <a:off x="323528" y="188640"/>
            <a:ext cx="2952328" cy="3782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80412_1006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924944"/>
            <a:ext cx="2733768" cy="3645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924944"/>
            <a:ext cx="4294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ver3d1__w6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88640"/>
            <a:ext cx="4491736" cy="6408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7315200" cy="8640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Утро добрых встреч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технология «Рефлексивный круг»)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MG_20180914_0952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36728" b="20600"/>
          <a:stretch>
            <a:fillRect/>
          </a:stretch>
        </p:blipFill>
        <p:spPr>
          <a:xfrm>
            <a:off x="611559" y="1412776"/>
            <a:ext cx="4054951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316015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 </a:t>
            </a:r>
            <a:endParaRPr lang="ru-RU" dirty="0"/>
          </a:p>
        </p:txBody>
      </p:sp>
      <p:pic>
        <p:nvPicPr>
          <p:cNvPr id="10" name="Рисунок 9" descr="IMG-20191025-WA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429000"/>
            <a:ext cx="4104456" cy="3078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315200" cy="6480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Технология «Рефлексивный круг»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16015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 </a:t>
            </a:r>
            <a:endParaRPr lang="ru-RU" dirty="0"/>
          </a:p>
        </p:txBody>
      </p:sp>
      <p:pic>
        <p:nvPicPr>
          <p:cNvPr id="12" name="Содержимое 11" descr="IMG_20191025_1548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2060848"/>
            <a:ext cx="5400600" cy="4050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IMG_20191030_165913.jpg"/>
          <p:cNvPicPr>
            <a:picLocks noChangeAspect="1"/>
          </p:cNvPicPr>
          <p:nvPr/>
        </p:nvPicPr>
        <p:blipFill>
          <a:blip r:embed="rId3" cstate="print"/>
          <a:srcRect l="10801" r="12200" b="9051"/>
          <a:stretch>
            <a:fillRect/>
          </a:stretch>
        </p:blipFill>
        <p:spPr>
          <a:xfrm>
            <a:off x="179512" y="1340768"/>
            <a:ext cx="3228885" cy="5085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90228_094246.jpg"/>
          <p:cNvPicPr>
            <a:picLocks noChangeAspect="1"/>
          </p:cNvPicPr>
          <p:nvPr/>
        </p:nvPicPr>
        <p:blipFill>
          <a:blip r:embed="rId2" cstate="print"/>
          <a:srcRect t="27764"/>
          <a:stretch>
            <a:fillRect/>
          </a:stretch>
        </p:blipFill>
        <p:spPr>
          <a:xfrm>
            <a:off x="5148064" y="2276872"/>
            <a:ext cx="3803914" cy="2060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20190228_1034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91006"/>
            <a:ext cx="4682259" cy="6062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90228_095554.jpg"/>
          <p:cNvPicPr>
            <a:picLocks noChangeAspect="1"/>
          </p:cNvPicPr>
          <p:nvPr/>
        </p:nvPicPr>
        <p:blipFill>
          <a:blip r:embed="rId4" cstate="print"/>
          <a:srcRect b="24359"/>
          <a:stretch>
            <a:fillRect/>
          </a:stretch>
        </p:blipFill>
        <p:spPr>
          <a:xfrm>
            <a:off x="5220072" y="4509120"/>
            <a:ext cx="3744416" cy="2124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6228184" y="332656"/>
            <a:ext cx="2635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Клубный час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1124744"/>
            <a:ext cx="29163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«Лучший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 профессии»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05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21790"/>
            <a:ext cx="3024336" cy="3105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G_05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88640"/>
            <a:ext cx="3196692" cy="3212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MG_05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508024"/>
            <a:ext cx="3096344" cy="3133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MG_05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501008"/>
            <a:ext cx="3034175" cy="3140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3347864" y="3068960"/>
            <a:ext cx="389568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Станции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0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3212976"/>
            <a:ext cx="4896544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MG_0685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4176464" cy="378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445372" y="620688"/>
            <a:ext cx="4599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Личный выбор ребенка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180914_1003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3717032"/>
            <a:ext cx="3715883" cy="278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80914_1019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003" y="332656"/>
            <a:ext cx="403244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60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717032"/>
            <a:ext cx="4182676" cy="2761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220072" y="404664"/>
            <a:ext cx="26350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Клубный час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1700808"/>
            <a:ext cx="43476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«Путешествие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 осеннему поселку»</a:t>
            </a:r>
            <a:endParaRPr lang="ru-RU" sz="3200" b="1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svet-skvoz-listya</Template>
  <TotalTime>16411</TotalTime>
  <Words>94</Words>
  <Application>Microsoft Office PowerPoint</Application>
  <PresentationFormat>Экран (4:3)</PresentationFormat>
  <Paragraphs>33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МБДОУ «Детский сад № 8» Люкшина Ольга Николаевна - воспитатель </vt:lpstr>
      <vt:lpstr>Слайд 2</vt:lpstr>
      <vt:lpstr>Слайд 3</vt:lpstr>
      <vt:lpstr>Утро добрых встреч (технология «Рефлексивный круг»)</vt:lpstr>
      <vt:lpstr> Технология «Рефлексивный круг»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Олька</dc:creator>
  <cp:lastModifiedBy>Олька</cp:lastModifiedBy>
  <cp:revision>312</cp:revision>
  <dcterms:created xsi:type="dcterms:W3CDTF">2019-10-20T06:12:52Z</dcterms:created>
  <dcterms:modified xsi:type="dcterms:W3CDTF">2019-11-01T07:29:25Z</dcterms:modified>
</cp:coreProperties>
</file>