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napToGrid="0">
      <p:cViewPr varScale="1">
        <p:scale>
          <a:sx n="68" d="100"/>
          <a:sy n="68" d="100"/>
        </p:scale>
        <p:origin x="6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1924A-659D-4B2B-AD6D-793E765BBFD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02489-516B-4763-9772-B41968FD35D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7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1924A-659D-4B2B-AD6D-793E765BBFD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02489-516B-4763-9772-B41968FD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28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1924A-659D-4B2B-AD6D-793E765BBFD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02489-516B-4763-9772-B41968FD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772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1924A-659D-4B2B-AD6D-793E765BBFD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02489-516B-4763-9772-B41968FD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768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1924A-659D-4B2B-AD6D-793E765BBFD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02489-516B-4763-9772-B41968FD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881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1924A-659D-4B2B-AD6D-793E765BBFD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02489-516B-4763-9772-B41968FD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94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1924A-659D-4B2B-AD6D-793E765BBFD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02489-516B-4763-9772-B41968FD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432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1924A-659D-4B2B-AD6D-793E765BBFD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02489-516B-4763-9772-B41968FD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537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1924A-659D-4B2B-AD6D-793E765BBFD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02489-516B-4763-9772-B41968FD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72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1924A-659D-4B2B-AD6D-793E765BBFD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02489-516B-4763-9772-B41968FD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148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1924A-659D-4B2B-AD6D-793E765BBFD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02489-516B-4763-9772-B41968FD3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490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1924A-659D-4B2B-AD6D-793E765BBFD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02489-516B-4763-9772-B41968FD35D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6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755835"/>
            <a:ext cx="9144000" cy="238760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+mn-lt"/>
              </a:rPr>
              <a:t>Использование современных педагогических технологий в обучении основам безопасности жизнедеятельности</a:t>
            </a:r>
            <a:endParaRPr lang="en-US" sz="2800" b="1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6235510"/>
            <a:ext cx="9144000" cy="1655762"/>
          </a:xfrm>
        </p:spPr>
        <p:txBody>
          <a:bodyPr/>
          <a:lstStyle/>
          <a:p>
            <a:r>
              <a:rPr lang="ru-RU" dirty="0"/>
              <a:t>Автор: Улин А.А.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431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724766-36BE-4330-B974-064316470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322" y="365125"/>
            <a:ext cx="10515600" cy="1325563"/>
          </a:xfrm>
        </p:spPr>
        <p:txBody>
          <a:bodyPr/>
          <a:lstStyle/>
          <a:p>
            <a:r>
              <a:rPr lang="ru-RU" dirty="0"/>
              <a:t> Проведение урока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DD32EBA-FEBD-43A2-81DD-5A9B2DA1C7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65" t="10471" r="1458" b="5689"/>
          <a:stretch/>
        </p:blipFill>
        <p:spPr>
          <a:xfrm>
            <a:off x="1521806" y="1690688"/>
            <a:ext cx="8884468" cy="427647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9B0C7E2-597B-4995-A176-935BCDBE3A57}"/>
              </a:ext>
            </a:extLst>
          </p:cNvPr>
          <p:cNvSpPr/>
          <p:nvPr/>
        </p:nvSpPr>
        <p:spPr>
          <a:xfrm>
            <a:off x="3704734" y="4817097"/>
            <a:ext cx="886120" cy="1508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693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FF717-F3CA-419D-9D84-FC38C2021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9285" y="206439"/>
            <a:ext cx="10515600" cy="1325563"/>
          </a:xfrm>
        </p:spPr>
        <p:txBody>
          <a:bodyPr/>
          <a:lstStyle/>
          <a:p>
            <a:r>
              <a:rPr lang="ru-RU" dirty="0"/>
              <a:t>Подведение итогов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FBCA372-BFEB-42FE-92E8-0677D7C5D3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87" t="10039" r="2678" b="5905"/>
          <a:stretch/>
        </p:blipFill>
        <p:spPr>
          <a:xfrm>
            <a:off x="1300268" y="1366887"/>
            <a:ext cx="9446289" cy="4621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1873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5E68F8-A2B5-4A22-9B41-0C03AAA32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 </a:t>
            </a:r>
            <a:r>
              <a:rPr lang="ru-RU" dirty="0"/>
              <a:t>Попробуем сами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2627F17-FEB8-4D5A-A457-143160EEB8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794" t="11553" r="40698" b="19339"/>
          <a:stretch/>
        </p:blipFill>
        <p:spPr>
          <a:xfrm>
            <a:off x="5599521" y="182073"/>
            <a:ext cx="1229377" cy="124104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A62A2DF-80D6-44D0-9F68-6AD9F9F07C43}"/>
              </a:ext>
            </a:extLst>
          </p:cNvPr>
          <p:cNvSpPr/>
          <p:nvPr/>
        </p:nvSpPr>
        <p:spPr>
          <a:xfrm>
            <a:off x="4524190" y="5773075"/>
            <a:ext cx="31436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/>
              <a:t>joinmyquiz.com</a:t>
            </a:r>
            <a:endParaRPr lang="ru-RU" sz="360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F6D0E1A-2B34-4FF5-9F8D-26B52CA737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532" y="2361891"/>
            <a:ext cx="3143617" cy="3143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315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4684" y="0"/>
            <a:ext cx="10219944" cy="1325563"/>
          </a:xfrm>
        </p:spPr>
        <p:txBody>
          <a:bodyPr/>
          <a:lstStyle/>
          <a:p>
            <a:r>
              <a:rPr lang="ru-RU" dirty="0"/>
              <a:t>Задачи:</a:t>
            </a:r>
            <a:endParaRPr lang="en-US" dirty="0"/>
          </a:p>
        </p:txBody>
      </p: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1665053" y="1419702"/>
            <a:ext cx="8053899" cy="924160"/>
            <a:chOff x="1248" y="2030"/>
            <a:chExt cx="4311" cy="350"/>
          </a:xfrm>
        </p:grpSpPr>
        <p:sp>
          <p:nvSpPr>
            <p:cNvPr id="10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gray">
            <a:xfrm>
              <a:off x="1804" y="2072"/>
              <a:ext cx="3755" cy="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dirty="0">
                  <a:solidFill>
                    <a:srgbClr val="000000"/>
                  </a:solidFill>
                </a:rPr>
                <a:t>Ознакомление детей с новым учебным материалом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2498103" y="2873798"/>
            <a:ext cx="8763669" cy="1211768"/>
            <a:chOff x="1248" y="2640"/>
            <a:chExt cx="4455" cy="350"/>
          </a:xfrm>
        </p:grpSpPr>
        <p:sp>
          <p:nvSpPr>
            <p:cNvPr id="15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gray">
            <a:xfrm>
              <a:off x="1780" y="2682"/>
              <a:ext cx="3923" cy="1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dirty="0">
                  <a:solidFill>
                    <a:srgbClr val="000000"/>
                  </a:solidFill>
                </a:rPr>
                <a:t>Закрепление полученных знаний в игровой форме 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1712791" y="4686091"/>
            <a:ext cx="6747273" cy="1128800"/>
            <a:chOff x="1248" y="3230"/>
            <a:chExt cx="3216" cy="350"/>
          </a:xfrm>
        </p:grpSpPr>
        <p:sp>
          <p:nvSpPr>
            <p:cNvPr id="20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72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>
                  <a:solidFill>
                    <a:srgbClr val="000000"/>
                  </a:solidFill>
                </a:rPr>
                <a:t>Подведение итогов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23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1786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EFF3F9-2A77-4EDC-8832-03DA18678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2244" y="801450"/>
            <a:ext cx="10203730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>Проведение урока</a:t>
            </a:r>
            <a:br>
              <a:rPr lang="ru-RU" dirty="0"/>
            </a:br>
            <a:br>
              <a:rPr lang="ru-RU" dirty="0"/>
            </a:br>
            <a:r>
              <a:rPr lang="ru-RU" sz="2700" dirty="0"/>
              <a:t>1. Показ презентации</a:t>
            </a:r>
            <a:br>
              <a:rPr lang="ru-RU" sz="2700" dirty="0"/>
            </a:br>
            <a:r>
              <a:rPr lang="ru-RU" sz="2700" dirty="0"/>
              <a:t>2. Просмотр видео ролика</a:t>
            </a:r>
            <a:br>
              <a:rPr lang="ru-RU" sz="2700" dirty="0"/>
            </a:br>
            <a:r>
              <a:rPr lang="ru-RU" sz="2700" dirty="0"/>
              <a:t>3. Закрепление </a:t>
            </a:r>
            <a:r>
              <a:rPr lang="ru-RU" sz="2700" dirty="0" err="1"/>
              <a:t>квизом</a:t>
            </a:r>
            <a:endParaRPr lang="ru-RU" sz="27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A18A7D-247C-450B-8DF5-735C55CF2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615" y="1464232"/>
            <a:ext cx="4337116" cy="9773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2B9879C-FEAA-49E6-9B54-DE61A1C37C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931" r="31572" b="6942"/>
          <a:stretch/>
        </p:blipFill>
        <p:spPr>
          <a:xfrm>
            <a:off x="4572000" y="1825625"/>
            <a:ext cx="636775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931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EA6586-C20A-4012-8BAA-39D6AF0D7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216" y="365125"/>
            <a:ext cx="10222584" cy="1325563"/>
          </a:xfrm>
        </p:spPr>
        <p:txBody>
          <a:bodyPr/>
          <a:lstStyle/>
          <a:p>
            <a:r>
              <a:rPr lang="ru-RU" dirty="0"/>
              <a:t>Проведение урока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099DDD41-CCA3-4AE1-93B9-2DFD07F307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037" t="12638" r="25100" b="17170"/>
          <a:stretch/>
        </p:blipFill>
        <p:spPr>
          <a:xfrm>
            <a:off x="6749592" y="1480007"/>
            <a:ext cx="3305029" cy="2422691"/>
          </a:xfrm>
          <a:prstGeom prst="rect">
            <a:avLst/>
          </a:prstGeom>
        </p:spPr>
      </p:pic>
      <p:pic>
        <p:nvPicPr>
          <p:cNvPr id="6" name="Объект 3">
            <a:extLst>
              <a:ext uri="{FF2B5EF4-FFF2-40B4-BE49-F238E27FC236}">
                <a16:creationId xmlns:a16="http://schemas.microsoft.com/office/drawing/2014/main" id="{DE48225B-25F1-41AD-A9F7-90910585F2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916" t="13072" r="24247" b="16736"/>
          <a:stretch/>
        </p:blipFill>
        <p:spPr>
          <a:xfrm>
            <a:off x="1564850" y="1545996"/>
            <a:ext cx="3273197" cy="235670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645EC39-7217-4823-9A5C-ADE0BBFAAF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036" t="12921" r="25850" b="17113"/>
          <a:stretch/>
        </p:blipFill>
        <p:spPr>
          <a:xfrm>
            <a:off x="1564850" y="4070184"/>
            <a:ext cx="3208043" cy="242269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10736CB-6D04-422D-B33D-F7F50D76716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727" t="14159" r="25077" b="18350"/>
          <a:stretch/>
        </p:blipFill>
        <p:spPr>
          <a:xfrm>
            <a:off x="6767106" y="4146697"/>
            <a:ext cx="3287515" cy="2346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959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BBEDC0-D30E-4297-84D7-EE6534D3C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496" y="365125"/>
            <a:ext cx="10194303" cy="1325563"/>
          </a:xfrm>
        </p:spPr>
        <p:txBody>
          <a:bodyPr/>
          <a:lstStyle/>
          <a:p>
            <a:r>
              <a:rPr lang="ru-RU" dirty="0"/>
              <a:t>Проведение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AEF27A-4673-4EF0-8306-657865E201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749B54B-F51B-4D3E-BD5C-0655E6A315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704" y="1745931"/>
            <a:ext cx="8019068" cy="4510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243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77D7FD-14A5-40A6-86F4-77E0214A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656" y="365125"/>
            <a:ext cx="10279144" cy="1325563"/>
          </a:xfrm>
        </p:spPr>
        <p:txBody>
          <a:bodyPr/>
          <a:lstStyle/>
          <a:p>
            <a:r>
              <a:rPr lang="ru-RU" dirty="0"/>
              <a:t> Проведение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5C3391-1CD4-46A6-B305-A612F17C2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A9800DA-BE8D-453E-8260-2D2E6AA736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930" r="88557" b="80671"/>
          <a:stretch/>
        </p:blipFill>
        <p:spPr>
          <a:xfrm>
            <a:off x="3431357" y="1547681"/>
            <a:ext cx="4072380" cy="188131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13B352-C1B7-4C1C-8066-7546CDDF71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103" t="21444" r="36752" b="29315"/>
          <a:stretch/>
        </p:blipFill>
        <p:spPr>
          <a:xfrm>
            <a:off x="3902697" y="2873244"/>
            <a:ext cx="3431357" cy="337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381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EC3C83-EAA4-4625-98F9-1DE0BB4FD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4126" y="383979"/>
            <a:ext cx="10515600" cy="1325563"/>
          </a:xfrm>
        </p:spPr>
        <p:txBody>
          <a:bodyPr/>
          <a:lstStyle/>
          <a:p>
            <a:r>
              <a:rPr lang="ru-RU" dirty="0"/>
              <a:t>Проведение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264B27-C480-40EE-B706-94AD44DEAC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0FA8DE-E522-47A5-89F5-2E3D8B5C8B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89" t="22262" r="12785" b="7634"/>
          <a:stretch/>
        </p:blipFill>
        <p:spPr>
          <a:xfrm>
            <a:off x="1467438" y="1825625"/>
            <a:ext cx="9257123" cy="4807671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5D77D77-53F1-4AD0-90B6-2F24B2754905}"/>
              </a:ext>
            </a:extLst>
          </p:cNvPr>
          <p:cNvSpPr/>
          <p:nvPr/>
        </p:nvSpPr>
        <p:spPr>
          <a:xfrm>
            <a:off x="4590854" y="2630078"/>
            <a:ext cx="1423447" cy="2450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080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BDDB09-FB50-459C-AFF1-D3F713D62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589" y="308564"/>
            <a:ext cx="10515600" cy="1325563"/>
          </a:xfrm>
        </p:spPr>
        <p:txBody>
          <a:bodyPr/>
          <a:lstStyle/>
          <a:p>
            <a:r>
              <a:rPr lang="ru-RU" dirty="0"/>
              <a:t>Проведение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09DB6E-80D8-4578-81E9-DC525281DB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4D3801-046F-4F8D-8AE9-647DA644F8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931" b="5324"/>
          <a:stretch/>
        </p:blipFill>
        <p:spPr>
          <a:xfrm>
            <a:off x="1407941" y="1785561"/>
            <a:ext cx="912818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879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207625-6BA1-427E-8560-F70A252F0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871" y="336844"/>
            <a:ext cx="10515600" cy="1325563"/>
          </a:xfrm>
        </p:spPr>
        <p:txBody>
          <a:bodyPr/>
          <a:lstStyle/>
          <a:p>
            <a:r>
              <a:rPr lang="ru-RU" dirty="0"/>
              <a:t> Проведение урока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FF1124A-CE1C-495E-BDC3-9A0EB14C74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9822" r="362" b="5255"/>
          <a:stretch/>
        </p:blipFill>
        <p:spPr>
          <a:xfrm>
            <a:off x="1417438" y="1581346"/>
            <a:ext cx="9442927" cy="4527223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F19A79F-94E4-4B77-B254-E14322BAF38F}"/>
              </a:ext>
            </a:extLst>
          </p:cNvPr>
          <p:cNvSpPr/>
          <p:nvPr/>
        </p:nvSpPr>
        <p:spPr>
          <a:xfrm>
            <a:off x="5175315" y="3704734"/>
            <a:ext cx="920685" cy="21681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713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80</Words>
  <Application>Microsoft Office PowerPoint</Application>
  <PresentationFormat>Широкоэкранный</PresentationFormat>
  <Paragraphs>21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Использование современных педагогических технологий в обучении основам безопасности жизнедеятельности</vt:lpstr>
      <vt:lpstr>Задачи:</vt:lpstr>
      <vt:lpstr>Проведение урока  1. Показ презентации 2. Просмотр видео ролика 3. Закрепление квизом</vt:lpstr>
      <vt:lpstr>Проведение урока</vt:lpstr>
      <vt:lpstr>Проведение урока</vt:lpstr>
      <vt:lpstr> Проведение урока</vt:lpstr>
      <vt:lpstr>Проведение урока</vt:lpstr>
      <vt:lpstr>Проведение урока</vt:lpstr>
      <vt:lpstr> Проведение урока</vt:lpstr>
      <vt:lpstr> Проведение урока</vt:lpstr>
      <vt:lpstr>Подведение итогов</vt:lpstr>
      <vt:lpstr>   Попробуем сами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Улин Антон Андреевич</cp:lastModifiedBy>
  <cp:revision>14</cp:revision>
  <dcterms:created xsi:type="dcterms:W3CDTF">2020-01-15T13:52:14Z</dcterms:created>
  <dcterms:modified xsi:type="dcterms:W3CDTF">2023-07-07T11:03:02Z</dcterms:modified>
</cp:coreProperties>
</file>