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4" r:id="rId5"/>
    <p:sldId id="262" r:id="rId6"/>
    <p:sldId id="268" r:id="rId7"/>
    <p:sldId id="270" r:id="rId8"/>
    <p:sldId id="269" r:id="rId9"/>
    <p:sldId id="267" r:id="rId10"/>
    <p:sldId id="271" r:id="rId11"/>
    <p:sldId id="260" r:id="rId12"/>
    <p:sldId id="275" r:id="rId13"/>
    <p:sldId id="264" r:id="rId14"/>
    <p:sldId id="265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04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E18A4-F859-458F-B0AF-61A339B2A0B7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7E237-C83C-40D5-8906-D3F4A7593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Экстремизм как опасность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цифровом мире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2949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воздействия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информационных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Нежелательные материалы могут быть не только прочитаны человеком в Интернете целенаправленно, но и получены в виде спама по электронной почте.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Попадание человека в ловушки злоумышленников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опасность заключается в том, что экстремисты вербуют людей при использовании  Интернета;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вербовщиками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террористов ведется активный поиск потенциальных адептов посредством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соцсетей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мессенджеров</a:t>
            </a:r>
            <a:r>
              <a:rPr lang="ru-RU" dirty="0"/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Вербовщики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 обученные люди, во время общения и взаимодействия </a:t>
            </a:r>
          </a:p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(виртуального, а потом и реального)  с потенциальным кандидатом для вербовки</a:t>
            </a:r>
          </a:p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«прощупывают» его слабые места (используют манипуляции).</a:t>
            </a:r>
          </a:p>
          <a:p>
            <a:pPr indent="0"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all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Опасности в социальных сетях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новый знакомый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Интернете начинает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расспрашивать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тебя про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увлечения, проблемы, обиды, взаимоотношения с родными и друзьями, финансовое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немедленно прекращай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общение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ним;</a:t>
            </a:r>
          </a:p>
          <a:p>
            <a:pPr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ищет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слабые места, надавив на которые можно начать манипуляцию.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Опасности в социальных сетях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indent="0">
              <a:buFont typeface="Symbol" pitchFamily="18" charset="2"/>
              <a:buChar char="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усложняющихся манипуляций вербовщик постепенно будет подменять ценностные установки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заставит отдалиться от родных и друзей, которые якобы не понимают такую уникальную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личность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игнорируют 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таланты; </a:t>
            </a:r>
          </a:p>
          <a:p>
            <a:pPr indent="0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навязывать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определенную литературу,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обещая, что это изменит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жизнь и представления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Рекомендации для обучающихся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Ограничьте доступ к своим фотографиям, записям и другим материалам для чужих людей с помощью соответствующих настроек.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вступайте в Интернете в  подозрительные группы.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откровенничайте в общедоступных группах и на форумах, ведите себя осторожней.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Будьте внимательны, когда к вам «просится в друзья» в Интернете новый знакомый. Не принимайте в друзья всех подряд! 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тебе пришло сообщение с незнакомого номера удалите его, не отвечайте на него.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Сохраняйте осознанность, понимание, что с вами происходит сейчас.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Рекомендации для обучающихся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Вырабатывайте у себя навык наблюдателя, задавайте вопросы: «Зачем Вы мне это говорите?», «Для чего вам это нужно?». 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вступайте в диалог с чужими людьми, подошедшими к вам на улице и предлагающими посетить собрание религиозной организации. 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вам предложили листовку, брошюру, журнал религиозной направленности, вежливо откажитесь. </a:t>
            </a:r>
          </a:p>
          <a:p>
            <a:pPr indent="0" algn="just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Твое осмотрительное поведение не даст попасть в сети деструктивной религиозной или экстремистской организации.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Рекомендации для обучающихся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Symbol" pitchFamily="18" charset="2"/>
              <a:buChar char="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Будьте внимательны к своим друзьям и близким, поддерживайте с ними контакты, интересуйтесь их жизнью.</a:t>
            </a:r>
          </a:p>
          <a:p>
            <a:pPr algn="just">
              <a:buFont typeface="Symbol" pitchFamily="18" charset="2"/>
              <a:buChar char="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Старайся критически анализировать полученную информацию.</a:t>
            </a:r>
          </a:p>
          <a:p>
            <a:pPr algn="just">
              <a:buFont typeface="Symbol" pitchFamily="18" charset="2"/>
              <a:buChar char="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Проявляйте толерантность к представителям других культур, национальностей.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Экстремизм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прямой угрозой конституционного строя государства, так как своей сущностью он разрушает идею равноправия граждан, территориальной целостности и безопасности государства.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Экстремистские действия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0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действия, связаны с неприятием существующего государственного или общественного порядка и осуществляются в незаконных формах;</a:t>
            </a:r>
          </a:p>
          <a:p>
            <a:pPr indent="0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действия, которые связаны со стремлением разрушить, опорочить существующие в настоящее время общественные и государственные институты, права, традиции, ценности;</a:t>
            </a:r>
          </a:p>
          <a:p>
            <a:pPr indent="0">
              <a:buFont typeface="Symbol" pitchFamily="18" charset="2"/>
              <a:buChar char="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 могут носить насильственный характер, содержать прямые или косвенные призывы к насилию.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Терроризм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крайнее проявление экстремизма, связанное с насилием, угрожающее жизни и здоровью граждан.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Информационные угрозы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нежелательный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несанкционированный доступ;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утечки информации;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потеря данных;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мошенничество;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кибервойны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кибертерроризм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Экстремистская организация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общественное или религиозное объединение либо иная организация, в отношении которых по основаниям, предусмотренным Федеральным законом, судом принято вступившее в законную силу решение о ликвидации или запрете деятельности в связи с осуществлением экстремистской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Убеждающий эффект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информационных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Убеждающий эффект в информационных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достигается с помощью  технологий прямого воздействия и опосредованного воздействия на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воздействия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информационных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Прямые технологии воздействия на ценностные ориентации и смысловые установки потребителей информационных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способ воздействия на мировоззренческие оценки и идеологию человека с применением  аргументов, привлечением эмоционального подкрепления, авторитетов, конкретных примеров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воздействия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информационных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257800"/>
          </a:xfrm>
        </p:spPr>
        <p:txBody>
          <a:bodyPr>
            <a:normAutofit fontScale="40000" lnSpcReduction="20000"/>
          </a:bodyPr>
          <a:lstStyle/>
          <a:p>
            <a:pPr>
              <a:buFont typeface="Symbol" pitchFamily="18" charset="2"/>
              <a:buChar char="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Технологии опосредованного воздействия  основываются на: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положительной привлекательности ощущения принадлежности к тайной могущественной организации;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тематике, допускающей террористические формы протеста;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оправдании террористических событий прошлого;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групповых ценностях, сфокусированных на силе личности в малой группе людей с одинаковыми убеждениями, которые совершают террористическое насилие;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соперничестве разных групп ценностей;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манипуляциях, связанных с трансляцией ложной информации, которая подкреплена ссылкой на авторитеты или научное обоснование;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использовании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контентов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как канала доведения до населения нацеленной дезинформации;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использовании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контентов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как инструмента доведения до общества и отдельных личностей угроз, ультиматумов и устрашения;</a:t>
            </a:r>
          </a:p>
          <a:p>
            <a:pPr>
              <a:buFont typeface="Symbol" pitchFamily="18" charset="2"/>
              <a:buChar char="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использовании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флэшмоб-технологий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для организации акций экстремистской направленности и др.</a:t>
            </a:r>
          </a:p>
          <a:p>
            <a:pPr>
              <a:buFont typeface="Symbol" pitchFamily="18" charset="2"/>
              <a:buChar char="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581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Экстремизм как опасность  в цифровом мире</vt:lpstr>
      <vt:lpstr>Экстремизм</vt:lpstr>
      <vt:lpstr>Экстремистские действия</vt:lpstr>
      <vt:lpstr>Терроризм</vt:lpstr>
      <vt:lpstr>Информационные угрозы</vt:lpstr>
      <vt:lpstr>Экстремистская организация</vt:lpstr>
      <vt:lpstr>Убеждающий эффект  в информационных контентах</vt:lpstr>
      <vt:lpstr>Технологии воздействия  в информационных контентах </vt:lpstr>
      <vt:lpstr>Технологии воздействия  в информационных контентах </vt:lpstr>
      <vt:lpstr>Технологии воздействия  в информационных контентах </vt:lpstr>
      <vt:lpstr>Попадание человека в ловушки злоумышленников  </vt:lpstr>
      <vt:lpstr>Вербовщики</vt:lpstr>
      <vt:lpstr>   Опасности в социальных сетях  </vt:lpstr>
      <vt:lpstr>Опасности в социальных сетях</vt:lpstr>
      <vt:lpstr>Рекомендации для обучающихся</vt:lpstr>
      <vt:lpstr>Рекомендации для обучающихся</vt:lpstr>
      <vt:lpstr>Рекомендации для обучающихся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72</cp:revision>
  <dcterms:created xsi:type="dcterms:W3CDTF">2023-07-03T18:55:07Z</dcterms:created>
  <dcterms:modified xsi:type="dcterms:W3CDTF">2023-07-07T10:56:37Z</dcterms:modified>
</cp:coreProperties>
</file>