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4" r:id="rId3"/>
    <p:sldId id="268" r:id="rId4"/>
    <p:sldId id="272" r:id="rId5"/>
    <p:sldId id="273" r:id="rId6"/>
    <p:sldId id="269" r:id="rId7"/>
    <p:sldId id="266" r:id="rId8"/>
    <p:sldId id="270" r:id="rId9"/>
    <p:sldId id="27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46" autoAdjust="0"/>
  </p:normalViewPr>
  <p:slideViewPr>
    <p:cSldViewPr snapToGrid="0">
      <p:cViewPr varScale="1">
        <p:scale>
          <a:sx n="73" d="100"/>
          <a:sy n="73" d="100"/>
        </p:scale>
        <p:origin x="804" y="-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716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833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35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945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40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1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94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760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833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849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478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08715-FECA-4D2C-A258-6BE68F13F20E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93FD7-76B7-405C-91B1-0E50F7B7D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931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microsoft.com/office/2007/relationships/media" Target="file:///C:\Users\&#1055;&#1050;\Desktop\&#1040;&#1085;&#1089;&#1072;&#1084;&#1073;&#1083;&#1100;%20&#1044;&#1077;&#1090;&#1089;&#1082;&#1080;&#1077;%20&#1087;&#1077;&#1089;&#1085;&#1080;%20-%20&#1042;%20&#1075;&#1086;&#1089;&#1090;&#1103;&#1093;%20&#1091;%20&#1089;&#1082;&#1072;&#1079;&#1082;&#1080;%20(www.hotplayer.ru).mp3" TargetMode="Externa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audio" Target="../media/media1.mp3"/><Relationship Id="rId16" Type="http://schemas.openxmlformats.org/officeDocument/2006/relationships/image" Target="../media/image21.png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audio" Target="file:///C:\Users\&#1055;&#1050;\Desktop\&#1040;&#1085;&#1089;&#1072;&#1084;&#1073;&#1083;&#1100;%20&#1044;&#1077;&#1090;&#1089;&#1082;&#1080;&#1077;%20&#1087;&#1077;&#1089;&#1085;&#1080;%20-%20&#1042;%20&#1075;&#1086;&#1089;&#1090;&#1103;&#1093;%20&#1091;%20&#1089;&#1082;&#1072;&#1079;&#1082;&#1080;%20(www.hotplayer.ru).mp3" TargetMode="External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.jpeg"/><Relationship Id="rId7" Type="http://schemas.openxmlformats.org/officeDocument/2006/relationships/image" Target="../media/image3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114" y="-457202"/>
            <a:ext cx="9379131" cy="73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221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65" y="297872"/>
            <a:ext cx="11952514" cy="6560128"/>
          </a:xfrm>
        </p:spPr>
      </p:pic>
      <p:sp>
        <p:nvSpPr>
          <p:cNvPr id="7" name="Прямоугольник 6"/>
          <p:cNvSpPr/>
          <p:nvPr/>
        </p:nvSpPr>
        <p:spPr>
          <a:xfrm>
            <a:off x="3579223" y="744583"/>
            <a:ext cx="4362994" cy="11625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35977" y="614515"/>
            <a:ext cx="404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Bahnschrift" panose="020B0502040204020203" pitchFamily="34" charset="0"/>
              </a:rPr>
              <a:t>Лесных жителей</a:t>
            </a:r>
            <a:endParaRPr lang="ru-RU" sz="3600" dirty="0">
              <a:latin typeface="Bahnschrift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5977" y="1325880"/>
            <a:ext cx="404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Дремучий лес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498081" y="4295344"/>
            <a:ext cx="4532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город Кузнецк, МБОУ СОШ №2 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641771" y="3775166"/>
            <a:ext cx="4389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ученикам 2 «А» </a:t>
            </a:r>
            <a:r>
              <a:rPr lang="ru-RU" sz="2400" b="1" dirty="0" err="1" smtClean="0"/>
              <a:t>кл</a:t>
            </a:r>
            <a:r>
              <a:rPr lang="ru-RU" sz="2400" b="1" dirty="0" smtClean="0"/>
              <a:t>.  </a:t>
            </a:r>
            <a:r>
              <a:rPr lang="ru-RU" sz="2400" b="1" dirty="0" err="1" smtClean="0"/>
              <a:t>каб</a:t>
            </a:r>
            <a:r>
              <a:rPr lang="ru-RU" sz="2400" b="1" dirty="0" smtClean="0"/>
              <a:t>. №20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503920" y="5613061"/>
            <a:ext cx="3383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442500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54322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s://god-byka.ru/wp-content/uploads/2020/08/1587234884_3-p-novogodnie-foni-dlya-prezentatsii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96"/>
            <a:ext cx="12192000" cy="702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8103" y="5517845"/>
            <a:ext cx="679825" cy="1340155"/>
          </a:xfrm>
        </p:spPr>
        <p:txBody>
          <a:bodyPr>
            <a:normAutofit/>
          </a:bodyPr>
          <a:lstStyle/>
          <a:p>
            <a:r>
              <a:rPr lang="ru-RU" sz="7200" dirty="0" smtClean="0"/>
              <a:t>-</a:t>
            </a:r>
            <a:endParaRPr lang="ru-RU" sz="7200" dirty="0"/>
          </a:p>
        </p:txBody>
      </p:sp>
      <p:pic>
        <p:nvPicPr>
          <p:cNvPr id="1026" name="Picture 2" descr="https://www.raduga-msk.ru/components/com_jshopping/files/img_products/full_nabor-shishek-elovyh-shtupk-25942_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69" y="380618"/>
            <a:ext cx="2671881" cy="1781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3476" y="365125"/>
            <a:ext cx="2584743" cy="17255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4953" y="365125"/>
            <a:ext cx="2584744" cy="1725589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235240" y="2992261"/>
            <a:ext cx="60229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/>
              <a:t>+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882250" y="2625137"/>
            <a:ext cx="4731706" cy="214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/>
              <a:t>+</a:t>
            </a:r>
            <a:endParaRPr lang="ru-RU" sz="60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347152" y="453231"/>
            <a:ext cx="60229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/>
              <a:t>+</a:t>
            </a:r>
            <a:endParaRPr lang="ru-RU" sz="60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882250" y="365125"/>
            <a:ext cx="60229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/>
              <a:t>+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9622180" y="243076"/>
            <a:ext cx="17786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 =</a:t>
            </a:r>
            <a:endParaRPr lang="ru-RU" sz="9600" dirty="0"/>
          </a:p>
        </p:txBody>
      </p:sp>
      <p:sp>
        <p:nvSpPr>
          <p:cNvPr id="12" name="TextBox 11"/>
          <p:cNvSpPr txBox="1"/>
          <p:nvPr/>
        </p:nvSpPr>
        <p:spPr>
          <a:xfrm>
            <a:off x="10474443" y="212298"/>
            <a:ext cx="23015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dirty="0" smtClean="0"/>
              <a:t> 45</a:t>
            </a:r>
            <a:endParaRPr lang="ru-RU" sz="10000" dirty="0"/>
          </a:p>
        </p:txBody>
      </p:sp>
      <p:pic>
        <p:nvPicPr>
          <p:cNvPr id="1028" name="Picture 4" descr="https://img2.freepng.ru/20181126/euh/kisspng-portable-network-graphics-acorn-clip-art-image-com-sorgusuna-uygun-resimleri-bedava-indi-5bfc8c51b9f336.09496440154327764976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132" y="3030569"/>
            <a:ext cx="2415047" cy="166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img2.freepng.ru/20181126/euh/kisspng-portable-network-graphics-acorn-clip-art-image-com-sorgusuna-uygun-resimleri-bedava-indi-5bfc8c51b9f336.09496440154327764976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66" y="3030569"/>
            <a:ext cx="2526341" cy="174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www.raduga-msk.ru/components/com_jshopping/files/img_products/full_nabor-shishek-elovyh-shtupk-25942_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89" y="2992234"/>
            <a:ext cx="2610552" cy="174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9726460" y="2936795"/>
            <a:ext cx="37863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dirty="0" smtClean="0"/>
              <a:t>= 35</a:t>
            </a:r>
            <a:endParaRPr lang="ru-RU" sz="10000" dirty="0"/>
          </a:p>
        </p:txBody>
      </p:sp>
      <p:pic>
        <p:nvPicPr>
          <p:cNvPr id="1030" name="Picture 6" descr="https://im0-tub-ru.yandex.net/i?id=8f3ebcd6006c34c7c5e01ad35f241d8a-l&amp;n=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30" y="4908592"/>
            <a:ext cx="1906873" cy="244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7928" y="5387728"/>
            <a:ext cx="2527316" cy="1687250"/>
          </a:xfrm>
          <a:prstGeom prst="rect">
            <a:avLst/>
          </a:prstGeom>
        </p:spPr>
      </p:pic>
      <p:pic>
        <p:nvPicPr>
          <p:cNvPr id="22" name="Picture 4" descr="https://img2.freepng.ru/20181126/euh/kisspng-portable-network-graphics-acorn-clip-art-image-com-sorgusuna-uygun-resimleri-bedava-indi-5bfc8c51b9f336.094964401543277649761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693" y="5405314"/>
            <a:ext cx="2423706" cy="166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9726460" y="5461348"/>
            <a:ext cx="33418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dirty="0" smtClean="0"/>
              <a:t>= 50</a:t>
            </a:r>
            <a:endParaRPr lang="ru-RU" sz="10000" dirty="0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6208219" y="5483522"/>
            <a:ext cx="679825" cy="1340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/>
              <a:t>-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43547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6"/>
          <a:srcRect b="9858"/>
          <a:stretch/>
        </p:blipFill>
        <p:spPr>
          <a:xfrm>
            <a:off x="1" y="-38248"/>
            <a:ext cx="12191999" cy="66693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l="28072" t="20362" b="15157"/>
          <a:stretch/>
        </p:blipFill>
        <p:spPr>
          <a:xfrm>
            <a:off x="10041368" y="5752143"/>
            <a:ext cx="1368013" cy="7664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/>
          <a:srcRect l="44891" t="10545" r="24454"/>
          <a:stretch/>
        </p:blipFill>
        <p:spPr>
          <a:xfrm>
            <a:off x="1265121" y="1149277"/>
            <a:ext cx="739588" cy="14120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5580635">
            <a:off x="10531577" y="6044894"/>
            <a:ext cx="387594" cy="11724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/>
          <a:srcRect l="18337" r="19774"/>
          <a:stretch/>
        </p:blipFill>
        <p:spPr>
          <a:xfrm rot="6675881">
            <a:off x="813996" y="5559936"/>
            <a:ext cx="1058092" cy="16516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1"/>
          <a:srcRect l="5807" t="15811" r="19527"/>
          <a:stretch/>
        </p:blipFill>
        <p:spPr>
          <a:xfrm>
            <a:off x="532586" y="4600926"/>
            <a:ext cx="1210236" cy="16943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4493110">
            <a:off x="7939282" y="5805082"/>
            <a:ext cx="338602" cy="6619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0028043">
            <a:off x="8277464" y="5547481"/>
            <a:ext cx="731583" cy="5060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3659994">
            <a:off x="3438904" y="4925683"/>
            <a:ext cx="670974" cy="1212142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73114" y="784293"/>
            <a:ext cx="6845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hnschrift Condensed" panose="020B0502040204020203" pitchFamily="34" charset="0"/>
              </a:rPr>
              <a:t>Добро пожаловать в сказку</a:t>
            </a:r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!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7030A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7328" y="784293"/>
            <a:ext cx="1522228" cy="1619391"/>
          </a:xfrm>
          <a:prstGeom prst="rect">
            <a:avLst/>
          </a:prstGeom>
        </p:spPr>
      </p:pic>
      <p:pic>
        <p:nvPicPr>
          <p:cNvPr id="24" name="Ансамбль Детские песни - В гостях у сказк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09099" y="3775404"/>
            <a:ext cx="609600" cy="609600"/>
          </a:xfrm>
          <a:prstGeom prst="rect">
            <a:avLst/>
          </a:prstGeom>
        </p:spPr>
      </p:pic>
      <p:pic>
        <p:nvPicPr>
          <p:cNvPr id="25" name="Ансамбль Детские песни - В гостях у сказки (www.hotplayer.ru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582399" y="3281065"/>
            <a:ext cx="609600" cy="60960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491602" y="3119723"/>
            <a:ext cx="2240559" cy="276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36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89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089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13242"/>
            <a:ext cx="12192000" cy="68712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8775" t="2779" r="17933"/>
          <a:stretch/>
        </p:blipFill>
        <p:spPr>
          <a:xfrm>
            <a:off x="6844552" y="3469340"/>
            <a:ext cx="2756647" cy="329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07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s://god-byka.ru/wp-content/uploads/2020/08/1587234884_3-p-novogodnie-foni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67" y="130628"/>
            <a:ext cx="11913324" cy="655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g2.freepng.ru/20180404/uyw/kisspng-igloo-cartoon-snow-house-5ac49c7b3e61a5.45775780152283455525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407" y="3670815"/>
            <a:ext cx="1753563" cy="155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2.rozetka.ua/goods/15611294/157577232_images_156112949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837" y="235127"/>
            <a:ext cx="1355457" cy="190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g2.freepng.ru/20180311/oye/kisspng-santa-claus-reindeer-christmas-clip-art-winter-cartoon-creative-5aa520a964c816.36463344152077124141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51" y="1909188"/>
            <a:ext cx="2332263" cy="176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illustrators.ru/uploads/illustration/image/985471/main_0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245" y="3442447"/>
            <a:ext cx="1276961" cy="1275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C:\Users\ПК\Desktop\20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00" t="14680"/>
          <a:stretch/>
        </p:blipFill>
        <p:spPr bwMode="auto">
          <a:xfrm>
            <a:off x="11279501" y="5006249"/>
            <a:ext cx="826469" cy="11594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2594287" y="1955354"/>
            <a:ext cx="3612907" cy="148709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207194" y="1938162"/>
            <a:ext cx="4491286" cy="32120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594287" y="3442447"/>
            <a:ext cx="8244042" cy="17202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2189310" y="15624130"/>
            <a:ext cx="45719" cy="5616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6532202" y="4140684"/>
            <a:ext cx="184106" cy="309492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313260" y="2182245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15мин</a:t>
            </a:r>
            <a:endParaRPr lang="ru-RU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7746775" y="2406512"/>
            <a:ext cx="3655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35 мин</a:t>
            </a:r>
            <a:endParaRPr lang="ru-RU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5503449" y="3570441"/>
            <a:ext cx="4267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40 мин</a:t>
            </a:r>
            <a:endParaRPr lang="ru-RU" sz="3600" dirty="0"/>
          </a:p>
        </p:txBody>
      </p:sp>
      <p:pic>
        <p:nvPicPr>
          <p:cNvPr id="26" name="Рисунок 25" descr="http://www.artlib.ru/objects/gallery_671/artlib_gallery-335615-o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4" t="15925" r="25044" b="10048"/>
          <a:stretch/>
        </p:blipFill>
        <p:spPr bwMode="auto">
          <a:xfrm>
            <a:off x="5912517" y="4494339"/>
            <a:ext cx="1120296" cy="11194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667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ttps://god-byka.ru/wp-content/uploads/2020/08/1587234884_3-p-novogodnie-foni-dlya-prezentatsii-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30"/>
            <a:ext cx="12191999" cy="67273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 descr="https://www.morozko-shop.ru/files/store_apendix_big158354_2508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67" b="34952"/>
          <a:stretch/>
        </p:blipFill>
        <p:spPr bwMode="auto">
          <a:xfrm>
            <a:off x="143691" y="0"/>
            <a:ext cx="11756572" cy="16906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Равнобедренный треугольник 4"/>
          <p:cNvSpPr/>
          <p:nvPr/>
        </p:nvSpPr>
        <p:spPr>
          <a:xfrm>
            <a:off x="496389" y="2664732"/>
            <a:ext cx="1933302" cy="1425439"/>
          </a:xfrm>
          <a:prstGeom prst="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араллелограмм 5"/>
          <p:cNvSpPr/>
          <p:nvPr/>
        </p:nvSpPr>
        <p:spPr>
          <a:xfrm>
            <a:off x="5747657" y="5826035"/>
            <a:ext cx="2057399" cy="849085"/>
          </a:xfrm>
          <a:prstGeom prst="parallelogram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естиугольник 8"/>
          <p:cNvSpPr/>
          <p:nvPr/>
        </p:nvSpPr>
        <p:spPr>
          <a:xfrm>
            <a:off x="9953898" y="3148149"/>
            <a:ext cx="1528354" cy="1240971"/>
          </a:xfrm>
          <a:prstGeom prst="hexagon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https://cloud.prezentacii.org/18/10/80729/images/screen3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 t="41459" r="31327" b="6783"/>
          <a:stretch/>
        </p:blipFill>
        <p:spPr bwMode="auto">
          <a:xfrm>
            <a:off x="3153727" y="2055813"/>
            <a:ext cx="5884545" cy="35902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4684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god-byka.ru/wp-content/uploads/2020/08/1587234884_3-p-novogodnie-foni-dlya-prezentatsii-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" y="0"/>
            <a:ext cx="1204830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5691" y="234497"/>
            <a:ext cx="5551716" cy="220980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 новогоднему празднику Дед  Мороз  приготовил для детей 62 подарка, а Снегурочка приготовила 29 подарков. Волк унёс 25 подарков . Сколько подарков  осталось?</a:t>
            </a:r>
            <a:endParaRPr lang="ru-RU" sz="2400" dirty="0"/>
          </a:p>
        </p:txBody>
      </p:sp>
      <p:pic>
        <p:nvPicPr>
          <p:cNvPr id="4" name="Объект 3" descr="https://crosti.ru/patterns/00/15/fe/eeef2003ee/picture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726" y="960188"/>
            <a:ext cx="3150391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0.u-mama.ru/8de/73f/565/86744aa2236d2f630ec06d7ca6192f14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2" r="8892" b="12386"/>
          <a:stretch/>
        </p:blipFill>
        <p:spPr bwMode="auto">
          <a:xfrm>
            <a:off x="7932419" y="2678795"/>
            <a:ext cx="2547257" cy="31612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32757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https://img2.freepng.ru/20180406/hkw/kisspng-santa-claus-christmas-gift-clip-art-pine-leaves-5ac78a79e62137.599208141523026553942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304" y="461460"/>
            <a:ext cx="1239076" cy="1596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god-byka.ru/wp-content/uploads/2020/08/1587234884_3-p-novogodnie-foni-dlya-prezentatsii-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3" y="91439"/>
            <a:ext cx="11952514" cy="6662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Объект 3" descr="https://ds05.infourok.ru/uploads/ex/009e/0005a5ed-cd245dbb/hello_html_m2f7a01b4.jpg"/>
          <p:cNvPicPr>
            <a:picLocks noGrp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33"/>
          <a:stretch/>
        </p:blipFill>
        <p:spPr bwMode="auto">
          <a:xfrm rot="21377580">
            <a:off x="1391608" y="2190617"/>
            <a:ext cx="1175729" cy="43513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ds05.infourok.ru/uploads/ex/009e/0005a5ed-cd245dbb/hello_html_m2f7a01b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84"/>
          <a:stretch/>
        </p:blipFill>
        <p:spPr bwMode="auto">
          <a:xfrm>
            <a:off x="10644696" y="4568617"/>
            <a:ext cx="1076325" cy="20067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ds05.infourok.ru/uploads/ex/009e/0005a5ed-cd245dbb/hello_html_m2f7a01b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84"/>
          <a:stretch/>
        </p:blipFill>
        <p:spPr bwMode="auto">
          <a:xfrm>
            <a:off x="10644696" y="2396630"/>
            <a:ext cx="1076325" cy="21084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ПК\Desktop\дикий-кабан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4" r="34259"/>
          <a:stretch/>
        </p:blipFill>
        <p:spPr bwMode="auto">
          <a:xfrm rot="20393162">
            <a:off x="5021967" y="2574980"/>
            <a:ext cx="923925" cy="3962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thumbs.dreamstime.com/b/%D0%B8-%D1%8E%D1%81%D1%82%D1%80%D0%B0%D1%86%D0%B8%D1%8F-%D0%B2%D0%B5%D0%BA%D1%82%D0%BE%D1%80%D0%B0-%D0%BF%D0%B5%D1%87%D0%B0%D1%82%D0%B8-%D0%B0%D0%BF%D0%BA%D0%B8-91719021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7610" r="3260" b="7826"/>
          <a:stretch/>
        </p:blipFill>
        <p:spPr bwMode="auto">
          <a:xfrm rot="1043761">
            <a:off x="6731441" y="2966148"/>
            <a:ext cx="3350055" cy="31304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tumen.gazony-urala.ru/upload/iblock/9cb/9cb308b679e44e8fd8e3a98ed857dd7e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4" t="2535" r="11252" b="4118"/>
          <a:stretch/>
        </p:blipFill>
        <p:spPr bwMode="auto">
          <a:xfrm>
            <a:off x="10316622" y="206735"/>
            <a:ext cx="1534795" cy="1962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tumen.gazony-urala.ru/upload/iblock/9cb/9cb308b679e44e8fd8e3a98ed857dd7e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4" t="2535" r="11252" b="4118"/>
          <a:stretch/>
        </p:blipFill>
        <p:spPr bwMode="auto">
          <a:xfrm>
            <a:off x="3916619" y="574798"/>
            <a:ext cx="1534795" cy="1962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tumen.gazony-urala.ru/upload/iblock/9cb/9cb308b679e44e8fd8e3a98ed857dd7e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4" t="2535" r="11252" b="4118"/>
          <a:stretch/>
        </p:blipFill>
        <p:spPr bwMode="auto">
          <a:xfrm>
            <a:off x="1009504" y="95732"/>
            <a:ext cx="1534795" cy="1962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s://img2.freepng.ru/20180406/hkw/kisspng-santa-claus-christmas-gift-clip-art-pine-leaves-5ac78a79e62137.5992081415230265539426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691" y="411473"/>
            <a:ext cx="1435689" cy="1646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tumen.gazony-urala.ru/upload/iblock/9cb/9cb308b679e44e8fd8e3a98ed857dd7e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4" t="2535" r="11252" b="4118"/>
          <a:stretch/>
        </p:blipFill>
        <p:spPr bwMode="auto">
          <a:xfrm>
            <a:off x="6790137" y="206735"/>
            <a:ext cx="1534795" cy="1962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047623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74</Words>
  <Application>Microsoft Office PowerPoint</Application>
  <PresentationFormat>Широкоэкранный</PresentationFormat>
  <Paragraphs>20</Paragraphs>
  <Slides>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Bahnschrift</vt:lpstr>
      <vt:lpstr>Bahnschrift Condensed</vt:lpstr>
      <vt:lpstr>Calibri</vt:lpstr>
      <vt:lpstr>Calibri Light</vt:lpstr>
      <vt:lpstr>Тема Office</vt:lpstr>
      <vt:lpstr>Презентация PowerPoint</vt:lpstr>
      <vt:lpstr>Презентация PowerPoint</vt:lpstr>
      <vt:lpstr>-</vt:lpstr>
      <vt:lpstr>Презентация PowerPoint</vt:lpstr>
      <vt:lpstr>Презентация PowerPoint</vt:lpstr>
      <vt:lpstr>Презентация PowerPoint</vt:lpstr>
      <vt:lpstr>Презентация PowerPoint</vt:lpstr>
      <vt:lpstr>К новогоднему празднику Дед  Мороз  приготовил для детей 62 подарка, а Снегурочка приготовила 29 подарков. Волк унёс 25 подарков . Сколько подарков  осталось?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41</cp:revision>
  <dcterms:created xsi:type="dcterms:W3CDTF">2019-09-30T17:18:57Z</dcterms:created>
  <dcterms:modified xsi:type="dcterms:W3CDTF">2023-07-07T10:26:50Z</dcterms:modified>
</cp:coreProperties>
</file>