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9"/>
  </p:notesMasterIdLst>
  <p:sldIdLst>
    <p:sldId id="258" r:id="rId2"/>
    <p:sldId id="278" r:id="rId3"/>
    <p:sldId id="261" r:id="rId4"/>
    <p:sldId id="281" r:id="rId5"/>
    <p:sldId id="279" r:id="rId6"/>
    <p:sldId id="259" r:id="rId7"/>
    <p:sldId id="280" r:id="rId8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88" y="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0775" cy="3697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2875" cy="4103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29269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8375" y="282575"/>
            <a:ext cx="2192338" cy="6615113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282575"/>
            <a:ext cx="6424612" cy="6615113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282575"/>
            <a:ext cx="8605837" cy="1258888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1963738"/>
            <a:ext cx="4308475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02238" y="1963738"/>
            <a:ext cx="4308475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282575"/>
            <a:ext cx="8605837" cy="125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1363" y="1963738"/>
            <a:ext cx="8769350" cy="4933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512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725488" y="7077075"/>
            <a:ext cx="9355137" cy="96838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987550" y="7289800"/>
            <a:ext cx="8093075" cy="96838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9pPr>
    </p:titleStyle>
    <p:bodyStyle>
      <a:lvl1pPr marL="342900" indent="-342900" algn="l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E6E6E6"/>
          </a:solidFill>
          <a:latin typeface="+mj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E6E6E6"/>
          </a:solidFill>
          <a:latin typeface="+mj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5286792" y="179437"/>
            <a:ext cx="4063582" cy="2520900"/>
          </a:xfrm>
          <a:ln/>
        </p:spPr>
        <p:txBody>
          <a:bodyPr tIns="212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dirty="0"/>
              <a:t>   </a:t>
            </a:r>
            <a:r>
              <a:rPr lang="en-US" sz="3200" dirty="0" err="1"/>
              <a:t>Всеволод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err="1"/>
              <a:t>Михайлович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 err="1"/>
              <a:t>Гаршин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(1855-1888)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3768" y="-13193"/>
            <a:ext cx="2833687" cy="3724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24" y="3995861"/>
            <a:ext cx="2176461" cy="2853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918" y="2376366"/>
            <a:ext cx="2328874" cy="2091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r="54186"/>
          <a:stretch/>
        </p:blipFill>
        <p:spPr>
          <a:xfrm>
            <a:off x="7914415" y="1848944"/>
            <a:ext cx="2124952" cy="3018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2746" y="3962250"/>
            <a:ext cx="1950875" cy="30472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235" y="4571925"/>
            <a:ext cx="1981200" cy="2714625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1960" y="1541463"/>
            <a:ext cx="6552728" cy="375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План исследования: 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 Раскрыть образ героев произведения. </a:t>
            </a:r>
          </a:p>
          <a:p>
            <a:pPr algn="just">
              <a:spcAft>
                <a:spcPts val="0"/>
              </a:spcAft>
            </a:pP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Сравнить образы этих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героев.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Сделать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вывод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3265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741363" y="282575"/>
            <a:ext cx="8609012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4840" rIns="0" bIns="0" anchor="ctr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800" b="1" i="1">
                <a:solidFill>
                  <a:srgbClr val="FF9966"/>
                </a:solidFill>
              </a:rPr>
              <a:t>             Арту́р Рубинште́йн (1887-1982)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84325" y="1619250"/>
            <a:ext cx="6840538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" name="-_arisha_angel_id_332717077_mp3sound.bi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1944688" y="2124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  <p:sndAc>
      <p:stSnd>
        <p:snd r:embed="rId5" name="-_arisha_angel_id_332717077_mp3sound.biz.mp3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5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1880" y="971525"/>
            <a:ext cx="8136904" cy="369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План</a:t>
            </a:r>
          </a:p>
          <a:p>
            <a:pPr algn="ctr"/>
            <a:r>
              <a:rPr lang="ru-RU" sz="3600" dirty="0" smtClean="0"/>
              <a:t> ( характеристика  героев) </a:t>
            </a:r>
          </a:p>
          <a:p>
            <a:pPr algn="ctr"/>
            <a:endParaRPr lang="ru-RU" sz="3600" dirty="0"/>
          </a:p>
          <a:p>
            <a:r>
              <a:rPr lang="ru-RU" sz="3600" dirty="0" smtClean="0"/>
              <a:t>1.Окружающая обстановка.</a:t>
            </a:r>
          </a:p>
          <a:p>
            <a:r>
              <a:rPr lang="ru-RU" sz="3600" dirty="0" smtClean="0"/>
              <a:t>2.Внешний вид.</a:t>
            </a:r>
          </a:p>
          <a:p>
            <a:r>
              <a:rPr lang="ru-RU" sz="3600" dirty="0" smtClean="0"/>
              <a:t>3. Действия.</a:t>
            </a:r>
          </a:p>
          <a:p>
            <a:r>
              <a:rPr lang="ru-RU" sz="3600" dirty="0" smtClean="0"/>
              <a:t>4. Отношение к жизни.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7911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312" y="922337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8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741363" y="282575"/>
            <a:ext cx="8609012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7640" rIns="0" bIns="0" anchor="ctr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800" b="1" i="1">
                <a:solidFill>
                  <a:srgbClr val="FF9966"/>
                </a:solidFill>
                <a:latin typeface="Times New Roman" pitchFamily="18" charset="0"/>
              </a:rPr>
              <a:t>«Если ты оставил после себя след красоты души, то будь уверен, что выполнил свою миссию на земле...»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00225" y="1619250"/>
            <a:ext cx="6477000" cy="540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9952" y="1043533"/>
            <a:ext cx="7560840" cy="3297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Итог урока:</a:t>
            </a:r>
          </a:p>
          <a:p>
            <a:endParaRPr lang="ru-RU" sz="3200" dirty="0"/>
          </a:p>
          <a:p>
            <a:r>
              <a:rPr lang="ru-RU" sz="3200" dirty="0" smtClean="0"/>
              <a:t>Я узнал, что………….</a:t>
            </a:r>
          </a:p>
          <a:p>
            <a:endParaRPr lang="ru-RU" sz="3200" dirty="0"/>
          </a:p>
          <a:p>
            <a:r>
              <a:rPr lang="ru-RU" sz="3200" dirty="0" smtClean="0"/>
              <a:t>Было особенно интересно……..</a:t>
            </a:r>
          </a:p>
          <a:p>
            <a:endParaRPr lang="ru-RU" sz="3200" dirty="0"/>
          </a:p>
          <a:p>
            <a:r>
              <a:rPr lang="ru-RU" sz="3200" dirty="0" smtClean="0"/>
              <a:t>Я понял, что………..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8866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90</Words>
  <Application>Microsoft Office PowerPoint</Application>
  <PresentationFormat>Произвольный</PresentationFormat>
  <Paragraphs>24</Paragraphs>
  <Slides>7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Microsoft YaHei</vt:lpstr>
      <vt:lpstr>Arial</vt:lpstr>
      <vt:lpstr>Times New Roman</vt:lpstr>
      <vt:lpstr>Оформление по умолчанию</vt:lpstr>
      <vt:lpstr>   Всеволод Михайлович  Гаршин  (1855-1888)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Предложение стратегии</dc:title>
  <dc:creator>алиса варданян</dc:creator>
  <dc:description>Предложение пути развития и альтернатив, рекомендации по использованию той или другой стратегии</dc:description>
  <cp:lastModifiedBy>ПК</cp:lastModifiedBy>
  <cp:revision>31</cp:revision>
  <cp:lastPrinted>1601-01-01T00:00:00Z</cp:lastPrinted>
  <dcterms:created xsi:type="dcterms:W3CDTF">2013-01-11T20:02:26Z</dcterms:created>
  <dcterms:modified xsi:type="dcterms:W3CDTF">2023-01-05T17:57:57Z</dcterms:modified>
</cp:coreProperties>
</file>