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9" r:id="rId2"/>
    <p:sldId id="257" r:id="rId3"/>
    <p:sldId id="258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6F406-5DD0-4CCA-BD2B-73BB357305A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81C46-2B97-49D4-B159-A14E59C409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6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AA798-ACE1-4A14-9A66-98ED205EBFC5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7D528E-AD72-4357-A667-A9C1CBDB8138}" type="datetimeFigureOut">
              <a:rPr lang="ru-RU" smtClean="0"/>
              <a:t>31.03.2016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3E1701B-1F06-4F50-A507-88481AF80A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aprilfools_titl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6821" y="1184501"/>
            <a:ext cx="75438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95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2277"/>
            <a:ext cx="7125113" cy="9244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Try to Read the Topic of the Lesson: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941168"/>
            <a:ext cx="9001000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11618912 6151512! 2312038 152120 120 1938151512!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April          Fool!      Watch      out       at    school!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N@din\Desktop\April Fools Day\1293022633_ang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" b="25950"/>
          <a:stretch/>
        </p:blipFill>
        <p:spPr bwMode="auto">
          <a:xfrm>
            <a:off x="323527" y="1340768"/>
            <a:ext cx="873181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@din\Desktop\BANANA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-150102"/>
            <a:ext cx="1512168" cy="149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N@din\Desktop\BANANA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486046" y="0"/>
            <a:ext cx="1512168" cy="149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06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6029"/>
            <a:ext cx="7125113" cy="9244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April Fool’s Day in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ifferent Countries (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разных странах)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i="1" dirty="0" smtClean="0"/>
              <a:t>Say if the sentences are TRUE or FALSE </a:t>
            </a:r>
          </a:p>
          <a:p>
            <a:pPr marL="0" indent="0" algn="ctr">
              <a:buNone/>
            </a:pPr>
            <a:r>
              <a:rPr lang="en-US" sz="2800" b="1" i="1" dirty="0" smtClean="0"/>
              <a:t>(use your set expressions) </a:t>
            </a:r>
          </a:p>
          <a:p>
            <a:pPr marL="0" indent="0" algn="ctr">
              <a:buNone/>
            </a:pPr>
            <a:r>
              <a:rPr lang="en-US" sz="2800" dirty="0" smtClean="0"/>
              <a:t>(</a:t>
            </a:r>
            <a:r>
              <a:rPr lang="ru-RU" sz="2800" dirty="0"/>
              <a:t>И</a:t>
            </a:r>
            <a:r>
              <a:rPr lang="ru-RU" sz="2800" dirty="0" smtClean="0"/>
              <a:t>спользуй разговорные фразы)</a:t>
            </a:r>
            <a:endParaRPr lang="en-US" sz="2800" dirty="0" smtClean="0"/>
          </a:p>
          <a:p>
            <a:pPr marL="0" indent="0">
              <a:buNone/>
            </a:pPr>
            <a:r>
              <a:rPr lang="en-US" sz="2400" dirty="0" smtClean="0"/>
              <a:t>1) April Fool’s Day is the first day of April.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2)</a:t>
            </a:r>
            <a:r>
              <a:rPr lang="en-US" sz="2400" dirty="0" smtClean="0"/>
              <a:t> You can not play tricks this day.</a:t>
            </a:r>
          </a:p>
          <a:p>
            <a:pPr marL="0" indent="0">
              <a:buNone/>
            </a:pPr>
            <a:r>
              <a:rPr lang="en-US" sz="2400" dirty="0" smtClean="0"/>
              <a:t>3) You can play tricks before 11 o’clock.</a:t>
            </a:r>
          </a:p>
          <a:p>
            <a:pPr marL="0" indent="0">
              <a:buNone/>
            </a:pPr>
            <a:r>
              <a:rPr lang="en-US" sz="2400" dirty="0" smtClean="0"/>
              <a:t>4) Parents like this holiday very much.</a:t>
            </a:r>
          </a:p>
          <a:p>
            <a:pPr marL="0" indent="0">
              <a:buNone/>
            </a:pPr>
            <a:r>
              <a:rPr lang="en-US" sz="2400" dirty="0" smtClean="0"/>
              <a:t>5) Spaghetti grow in bushes.</a:t>
            </a:r>
          </a:p>
          <a:p>
            <a:pPr marL="0" indent="0">
              <a:buNone/>
            </a:pPr>
            <a:r>
              <a:rPr lang="en-US" sz="2400" dirty="0" smtClean="0"/>
              <a:t>6) It is a very funny holiday.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aprilfool page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56992"/>
            <a:ext cx="2176258" cy="293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35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6029"/>
            <a:ext cx="7125113" cy="9244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Ask the Questions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Задай вопросы)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1) April Fool’s Day is the first day of April.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2)</a:t>
            </a:r>
            <a:r>
              <a:rPr lang="en-US" sz="2800" dirty="0" smtClean="0"/>
              <a:t> You can not play tricks this day.</a:t>
            </a:r>
          </a:p>
          <a:p>
            <a:pPr marL="0" indent="0">
              <a:buNone/>
            </a:pPr>
            <a:r>
              <a:rPr lang="en-US" sz="2800" dirty="0" smtClean="0"/>
              <a:t>3) You can play tricks before 11 o’clock.</a:t>
            </a:r>
          </a:p>
          <a:p>
            <a:pPr marL="0" indent="0">
              <a:buNone/>
            </a:pPr>
            <a:r>
              <a:rPr lang="en-US" sz="2800" dirty="0" smtClean="0"/>
              <a:t>4) Parents like this holiday very much.</a:t>
            </a:r>
          </a:p>
          <a:p>
            <a:pPr marL="0" indent="0">
              <a:buNone/>
            </a:pPr>
            <a:r>
              <a:rPr lang="en-US" sz="2800" dirty="0" smtClean="0"/>
              <a:t>5) Spaghetti grow in bushes.</a:t>
            </a:r>
          </a:p>
          <a:p>
            <a:pPr marL="0" indent="0">
              <a:buNone/>
            </a:pPr>
            <a:r>
              <a:rPr lang="en-US" sz="2800" dirty="0" smtClean="0"/>
              <a:t>6) It is a very funny holiday.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3" descr="C:\Users\N@din\Desktop\Google-April-Fools-Day-20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983" y="3933056"/>
            <a:ext cx="38100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125113" cy="924475"/>
          </a:xfrm>
        </p:spPr>
        <p:txBody>
          <a:bodyPr/>
          <a:lstStyle/>
          <a:p>
            <a:r>
              <a:rPr lang="en-US" dirty="0" smtClean="0"/>
              <a:t>Write Down the New Words: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9081" y="1916832"/>
            <a:ext cx="5290746" cy="40139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O’ clock</a:t>
            </a:r>
            <a:r>
              <a:rPr lang="ru-RU" sz="3200" dirty="0" smtClean="0"/>
              <a:t> - </a:t>
            </a:r>
            <a:r>
              <a:rPr lang="en-US" sz="3200" dirty="0" smtClean="0"/>
              <a:t> </a:t>
            </a:r>
            <a:r>
              <a:rPr lang="en-US" sz="3200" b="1" dirty="0"/>
              <a:t>[</a:t>
            </a:r>
            <a:r>
              <a:rPr lang="en-US" sz="3200" b="1" dirty="0" err="1"/>
              <a:t>ə’klɒk</a:t>
            </a:r>
            <a:r>
              <a:rPr lang="en-US" sz="3200" b="1" dirty="0" smtClean="0"/>
              <a:t>]</a:t>
            </a:r>
            <a:r>
              <a:rPr lang="ru-RU" sz="3200" b="1" dirty="0" smtClean="0"/>
              <a:t> – </a:t>
            </a:r>
            <a:r>
              <a:rPr lang="ru-RU" sz="3200" dirty="0" smtClean="0"/>
              <a:t>… часов (время)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11</a:t>
            </a:r>
            <a:r>
              <a:rPr lang="ru-RU" sz="3200" dirty="0" smtClean="0"/>
              <a:t> - </a:t>
            </a:r>
            <a:r>
              <a:rPr lang="en-US" sz="3200" b="1" dirty="0" smtClean="0"/>
              <a:t>[</a:t>
            </a:r>
            <a:r>
              <a:rPr lang="en-US" sz="3200" b="1" dirty="0" err="1"/>
              <a:t>ɪ’levən</a:t>
            </a:r>
            <a:r>
              <a:rPr lang="en-US" sz="3200" b="1" dirty="0" smtClean="0"/>
              <a:t>]</a:t>
            </a:r>
            <a:r>
              <a:rPr lang="ru-RU" sz="3200" b="1" dirty="0" smtClean="0"/>
              <a:t> </a:t>
            </a:r>
            <a:r>
              <a:rPr lang="ru-RU" sz="3200" dirty="0" smtClean="0"/>
              <a:t>-</a:t>
            </a:r>
            <a:r>
              <a:rPr lang="ru-RU" sz="3200" b="1" dirty="0"/>
              <a:t> </a:t>
            </a:r>
            <a:r>
              <a:rPr lang="ru-RU" sz="3200" dirty="0" smtClean="0"/>
              <a:t>одиннадцать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12</a:t>
            </a:r>
            <a:r>
              <a:rPr lang="ru-RU" sz="3200" dirty="0" smtClean="0"/>
              <a:t> - </a:t>
            </a:r>
            <a:r>
              <a:rPr lang="en-US" sz="3200" b="1" dirty="0"/>
              <a:t>[</a:t>
            </a:r>
            <a:r>
              <a:rPr lang="en-US" sz="3200" b="1" dirty="0" err="1"/>
              <a:t>twelv</a:t>
            </a:r>
            <a:r>
              <a:rPr lang="en-US" sz="3200" b="1" dirty="0"/>
              <a:t>]</a:t>
            </a:r>
            <a:r>
              <a:rPr lang="ru-RU" sz="3200" dirty="0" smtClean="0"/>
              <a:t>- двенадцать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It’s...o’clock – </a:t>
            </a:r>
            <a:r>
              <a:rPr lang="ru-RU" sz="3200" dirty="0" smtClean="0"/>
              <a:t>Сейчас…часов</a:t>
            </a:r>
          </a:p>
          <a:p>
            <a:pPr marL="0" indent="0">
              <a:buNone/>
            </a:pPr>
            <a:r>
              <a:rPr lang="en-US" sz="3200" dirty="0" smtClean="0"/>
              <a:t>At…o’clock – </a:t>
            </a:r>
            <a:r>
              <a:rPr lang="ru-RU" sz="3200" dirty="0" smtClean="0"/>
              <a:t>В …часов </a:t>
            </a:r>
            <a:endParaRPr lang="ru-RU" sz="3200" dirty="0"/>
          </a:p>
        </p:txBody>
      </p:sp>
      <p:pic>
        <p:nvPicPr>
          <p:cNvPr id="4" name="Picture 2" descr="aprilfool page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-99392"/>
            <a:ext cx="274231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prilfool page1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2872407"/>
            <a:ext cx="3328872" cy="382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03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15" y="188640"/>
            <a:ext cx="3889513" cy="1181993"/>
          </a:xfrm>
        </p:spPr>
        <p:txBody>
          <a:bodyPr/>
          <a:lstStyle/>
          <a:p>
            <a:r>
              <a:rPr lang="en-US" dirty="0" smtClean="0"/>
              <a:t>Homework: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700807"/>
            <a:ext cx="3816424" cy="1728193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179 (listen)</a:t>
            </a:r>
          </a:p>
          <a:p>
            <a:pPr marL="457200" indent="-457200">
              <a:buAutoNum type="arabicParenR"/>
            </a:pPr>
            <a:r>
              <a:rPr lang="en-US" dirty="0" smtClean="0"/>
              <a:t>ex.6, p.94 (</a:t>
            </a:r>
            <a:r>
              <a:rPr lang="en-US" dirty="0"/>
              <a:t>o</a:t>
            </a:r>
            <a:r>
              <a:rPr lang="en-US" dirty="0" smtClean="0"/>
              <a:t>r)</a:t>
            </a:r>
            <a:r>
              <a:rPr lang="ru-RU" dirty="0" smtClean="0"/>
              <a:t> - устно</a:t>
            </a: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/>
              <a:t>e</a:t>
            </a:r>
            <a:r>
              <a:rPr lang="en-US" dirty="0" smtClean="0"/>
              <a:t>x. 3, p.93 (</a:t>
            </a:r>
            <a:r>
              <a:rPr lang="en-US" dirty="0" err="1" smtClean="0"/>
              <a:t>wr</a:t>
            </a:r>
            <a:r>
              <a:rPr lang="en-US" dirty="0" smtClean="0"/>
              <a:t>)</a:t>
            </a:r>
            <a:r>
              <a:rPr lang="ru-RU" dirty="0" smtClean="0"/>
              <a:t> – </a:t>
            </a:r>
            <a:r>
              <a:rPr lang="ru-RU" dirty="0" err="1" smtClean="0"/>
              <a:t>письм</a:t>
            </a:r>
            <a:endParaRPr lang="ru-RU" dirty="0" smtClean="0"/>
          </a:p>
          <a:p>
            <a:pPr marL="457200" indent="-4572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5 вопросов учить</a:t>
            </a:r>
          </a:p>
          <a:p>
            <a:pPr marL="457200" indent="-457200">
              <a:buAutoNum type="arabicParenR"/>
            </a:pPr>
            <a:endParaRPr lang="ru-RU" dirty="0"/>
          </a:p>
        </p:txBody>
      </p:sp>
      <p:pic>
        <p:nvPicPr>
          <p:cNvPr id="2050" name="Picture 2" descr="C:\Users\N@din\Desktop\at58482268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286" y="1"/>
            <a:ext cx="50877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0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329</TotalTime>
  <Words>246</Words>
  <Application>Microsoft Office PowerPoint</Application>
  <PresentationFormat>Экран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Презентация PowerPoint</vt:lpstr>
      <vt:lpstr>Try to Read the Topic of the Lesson:</vt:lpstr>
      <vt:lpstr>April Fool’s Day in Different Countries (в разных странах):</vt:lpstr>
      <vt:lpstr>Ask the Questions  (Задай вопросы):</vt:lpstr>
      <vt:lpstr>Write Down the New Words:</vt:lpstr>
      <vt:lpstr>Homework: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N@din</dc:creator>
  <cp:lastModifiedBy>N@din</cp:lastModifiedBy>
  <cp:revision>9</cp:revision>
  <dcterms:created xsi:type="dcterms:W3CDTF">2016-03-31T07:41:08Z</dcterms:created>
  <dcterms:modified xsi:type="dcterms:W3CDTF">2016-03-31T13:10:22Z</dcterms:modified>
</cp:coreProperties>
</file>