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2" r:id="rId10"/>
    <p:sldId id="265" r:id="rId11"/>
    <p:sldId id="263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357166"/>
            <a:ext cx="2664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ПРОСТЕЙШИЕ</a:t>
            </a:r>
            <a:endParaRPr lang="ru-RU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t="1200"/>
          <a:stretch>
            <a:fillRect/>
          </a:stretch>
        </p:blipFill>
        <p:spPr bwMode="auto">
          <a:xfrm>
            <a:off x="894267" y="1285860"/>
            <a:ext cx="7011483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r="1742" b="2264"/>
          <a:stretch>
            <a:fillRect/>
          </a:stretch>
        </p:blipFill>
        <p:spPr bwMode="auto">
          <a:xfrm>
            <a:off x="1019175" y="1187450"/>
            <a:ext cx="6981849" cy="438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3108" y="357166"/>
            <a:ext cx="5770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Строение Инфузории туфельки</a:t>
            </a:r>
            <a:endParaRPr lang="ru-RU" sz="3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366134" cy="5149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1088" y="820738"/>
            <a:ext cx="698182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9175" y="1091995"/>
            <a:ext cx="6838973" cy="540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428604"/>
            <a:ext cx="78845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Жизненный цикл малярийного плазмодия</a:t>
            </a:r>
            <a:endParaRPr lang="ru-RU" sz="3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" y="825500"/>
            <a:ext cx="83629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80199"/>
            <a:ext cx="8215369" cy="575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357166"/>
            <a:ext cx="6095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Класс Саркодовые (Корненожки)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571341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2746" b="1724"/>
          <a:stretch>
            <a:fillRect/>
          </a:stretch>
        </p:blipFill>
        <p:spPr bwMode="auto">
          <a:xfrm>
            <a:off x="1928794" y="1285860"/>
            <a:ext cx="553068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500430" y="500042"/>
            <a:ext cx="3175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Строение амебы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9650" y="592138"/>
            <a:ext cx="71247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682625"/>
            <a:ext cx="700087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3" y="2058988"/>
            <a:ext cx="74580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3108" y="357166"/>
            <a:ext cx="502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Строение Эвглены зеленой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t="600"/>
          <a:stretch>
            <a:fillRect/>
          </a:stretch>
        </p:blipFill>
        <p:spPr bwMode="auto">
          <a:xfrm>
            <a:off x="1133475" y="428604"/>
            <a:ext cx="6877050" cy="604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165545" cy="528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85852" y="357166"/>
            <a:ext cx="3300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Класс Инфузории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20</Words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2022-01-09T08:40:01Z</dcterms:created>
  <dcterms:modified xsi:type="dcterms:W3CDTF">2022-01-28T15:05:20Z</dcterms:modified>
</cp:coreProperties>
</file>