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3" r:id="rId15"/>
    <p:sldId id="257" r:id="rId16"/>
    <p:sldId id="258" r:id="rId17"/>
    <p:sldId id="259" r:id="rId18"/>
    <p:sldId id="274" r:id="rId19"/>
    <p:sldId id="275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5800-3C0B-477F-9F28-366A064A978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B542-D9C6-4283-8506-C283ECA41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490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5800-3C0B-477F-9F28-366A064A978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B542-D9C6-4283-8506-C283ECA41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26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5800-3C0B-477F-9F28-366A064A978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B542-D9C6-4283-8506-C283ECA41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380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5800-3C0B-477F-9F28-366A064A978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B542-D9C6-4283-8506-C283ECA41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46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5800-3C0B-477F-9F28-366A064A978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B542-D9C6-4283-8506-C283ECA41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573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5800-3C0B-477F-9F28-366A064A978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B542-D9C6-4283-8506-C283ECA41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442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5800-3C0B-477F-9F28-366A064A978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B542-D9C6-4283-8506-C283ECA41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633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5800-3C0B-477F-9F28-366A064A978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B542-D9C6-4283-8506-C283ECA41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616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5800-3C0B-477F-9F28-366A064A978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B542-D9C6-4283-8506-C283ECA41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940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5800-3C0B-477F-9F28-366A064A978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B542-D9C6-4283-8506-C283ECA41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991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5800-3C0B-477F-9F28-366A064A978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B542-D9C6-4283-8506-C283ECA41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689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95800-3C0B-477F-9F28-366A064A978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FB542-D9C6-4283-8506-C283ECA41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123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On Sundays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24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797" y="1653190"/>
            <a:ext cx="5962405" cy="4419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687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797" y="1744638"/>
            <a:ext cx="5962405" cy="423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76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844824"/>
            <a:ext cx="3923120" cy="3923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714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24744"/>
            <a:ext cx="5358156" cy="5358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720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Let`s make a question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do you do in the morning</a:t>
            </a:r>
            <a:r>
              <a:rPr lang="ru-RU" dirty="0" smtClean="0"/>
              <a:t>?</a:t>
            </a:r>
          </a:p>
          <a:p>
            <a:r>
              <a:rPr lang="en-US" i="1" dirty="0" smtClean="0"/>
              <a:t>I have a shower in the morning</a:t>
            </a:r>
          </a:p>
          <a:p>
            <a:r>
              <a:rPr lang="en-US" dirty="0" smtClean="0"/>
              <a:t>What do you do in the afternoon</a:t>
            </a:r>
            <a:r>
              <a:rPr lang="ru-RU" dirty="0" smtClean="0"/>
              <a:t>?</a:t>
            </a:r>
          </a:p>
          <a:p>
            <a:r>
              <a:rPr lang="en-US" dirty="0" smtClean="0"/>
              <a:t>I have lunch in the </a:t>
            </a:r>
            <a:r>
              <a:rPr lang="en-US" dirty="0" smtClean="0"/>
              <a:t>afternoon</a:t>
            </a:r>
            <a:endParaRPr lang="ru-RU" dirty="0" smtClean="0"/>
          </a:p>
          <a:p>
            <a:r>
              <a:rPr lang="en-US" dirty="0" smtClean="0"/>
              <a:t>What do you do in the evening</a:t>
            </a:r>
            <a:r>
              <a:rPr lang="ru-RU" dirty="0" smtClean="0"/>
              <a:t>?</a:t>
            </a:r>
            <a:endParaRPr lang="en-US" dirty="0" smtClean="0"/>
          </a:p>
          <a:p>
            <a:r>
              <a:rPr lang="en-US" dirty="0" smtClean="0"/>
              <a:t>I have supper in the evening</a:t>
            </a:r>
          </a:p>
          <a:p>
            <a:r>
              <a:rPr lang="en-US" dirty="0" smtClean="0"/>
              <a:t>What do you do at night</a:t>
            </a:r>
            <a:r>
              <a:rPr lang="ru-RU" dirty="0" smtClean="0"/>
              <a:t>?</a:t>
            </a:r>
          </a:p>
          <a:p>
            <a:r>
              <a:rPr lang="en-US" dirty="0" smtClean="0"/>
              <a:t>I go to bed at night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5448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one o`clock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780928"/>
            <a:ext cx="3209340" cy="3196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224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2 o`clock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348880"/>
            <a:ext cx="3631134" cy="3631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308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7 o`clock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846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time is it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Юлия\Desktop\Без названия (4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916832"/>
            <a:ext cx="3584674" cy="3600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5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time is it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072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Have a shower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5" y="1653381"/>
            <a:ext cx="596265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802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Let`s make a question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time do you get up</a:t>
            </a:r>
            <a:r>
              <a:rPr lang="ru-RU" dirty="0" smtClean="0"/>
              <a:t>?</a:t>
            </a:r>
          </a:p>
          <a:p>
            <a:r>
              <a:rPr lang="en-US" dirty="0" smtClean="0"/>
              <a:t>I get up at 6 o`clock</a:t>
            </a:r>
            <a:endParaRPr lang="ru-RU" dirty="0" smtClean="0"/>
          </a:p>
          <a:p>
            <a:r>
              <a:rPr lang="en-US" dirty="0" smtClean="0"/>
              <a:t>What time do you have lunch</a:t>
            </a:r>
            <a:r>
              <a:rPr lang="ru-RU" dirty="0" smtClean="0"/>
              <a:t>?</a:t>
            </a:r>
            <a:endParaRPr lang="en-US" dirty="0" smtClean="0"/>
          </a:p>
          <a:p>
            <a:r>
              <a:rPr lang="en-US" dirty="0" smtClean="0"/>
              <a:t>I have lunch at </a:t>
            </a:r>
            <a:r>
              <a:rPr lang="en-US" dirty="0"/>
              <a:t>2</a:t>
            </a:r>
            <a:r>
              <a:rPr lang="en-US" dirty="0" smtClean="0"/>
              <a:t> o`clock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1358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Have breakfast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28800"/>
            <a:ext cx="4709319" cy="4709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152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 to music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974" y="1600200"/>
            <a:ext cx="538805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026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Visit my friend 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530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Have supper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5" y="1743869"/>
            <a:ext cx="5962650" cy="423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088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Watch a video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132856"/>
            <a:ext cx="3377952" cy="3377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961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 to bed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013" y="1600200"/>
            <a:ext cx="725797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571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6" y="1600200"/>
            <a:ext cx="452010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62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1374</TotalTime>
  <Words>134</Words>
  <Application>Microsoft Office PowerPoint</Application>
  <PresentationFormat>Экран (4:3)</PresentationFormat>
  <Paragraphs>28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On Sundays</vt:lpstr>
      <vt:lpstr>Have a shower</vt:lpstr>
      <vt:lpstr>Have breakfast</vt:lpstr>
      <vt:lpstr>Listen to music</vt:lpstr>
      <vt:lpstr>Visit my friend </vt:lpstr>
      <vt:lpstr>Have supper</vt:lpstr>
      <vt:lpstr>Watch a video</vt:lpstr>
      <vt:lpstr>Go to bed</vt:lpstr>
      <vt:lpstr>What is it?</vt:lpstr>
      <vt:lpstr>Презентация PowerPoint</vt:lpstr>
      <vt:lpstr>Презентация PowerPoint</vt:lpstr>
      <vt:lpstr>Презентация PowerPoint</vt:lpstr>
      <vt:lpstr>Презентация PowerPoint</vt:lpstr>
      <vt:lpstr>Let`s make a question</vt:lpstr>
      <vt:lpstr>Презентация PowerPoint</vt:lpstr>
      <vt:lpstr>At 2 o`clock</vt:lpstr>
      <vt:lpstr>At 7 o`clock</vt:lpstr>
      <vt:lpstr>What time is it?</vt:lpstr>
      <vt:lpstr>What time is it?</vt:lpstr>
      <vt:lpstr>Let`s make a question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Юлия</cp:lastModifiedBy>
  <cp:revision>9</cp:revision>
  <dcterms:created xsi:type="dcterms:W3CDTF">2023-04-25T11:20:33Z</dcterms:created>
  <dcterms:modified xsi:type="dcterms:W3CDTF">2023-04-27T06:22:45Z</dcterms:modified>
</cp:coreProperties>
</file>