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7228824-4F54-42CE-941E-472BC91E1D29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5AA887EE-CE70-4CC9-8673-3457723010D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Мой год в школе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Селиванова Юлия Владимировна</a:t>
            </a:r>
          </a:p>
          <a:p>
            <a:r>
              <a:rPr lang="ru-RU" dirty="0" smtClean="0"/>
              <a:t>МОУ-Лицей 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656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Мой первый год в школе научил меня…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21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делать урок интересным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1474" y="1752600"/>
            <a:ext cx="7031452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441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Организовывать групповую работу на уроке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895" y="1752600"/>
            <a:ext cx="7610609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305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Показывать детям необходимость и пользу изучения иностранного языка…</a:t>
            </a:r>
            <a:endParaRPr lang="ru-RU" sz="1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970882"/>
            <a:ext cx="7620000" cy="393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7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Год в школе дал мне возможность поучаствовать в конкурсе молодых педагогов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57052"/>
            <a:ext cx="6696744" cy="507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3926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</TotalTime>
  <Words>46</Words>
  <Application>Microsoft Office PowerPoint</Application>
  <PresentationFormat>Экран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Главная</vt:lpstr>
      <vt:lpstr>Мой год в школе</vt:lpstr>
      <vt:lpstr>Мой первый год в школе научил меня…</vt:lpstr>
      <vt:lpstr>делать урок интересным</vt:lpstr>
      <vt:lpstr>Организовывать групповую работу на уроке</vt:lpstr>
      <vt:lpstr>Показывать детям необходимость и пользу изучения иностранного языка…</vt:lpstr>
      <vt:lpstr>Год в школе дал мне возможность поучаствовать в конкурсе молодых педагогов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год в школе</dc:title>
  <dc:creator>Юлия</dc:creator>
  <cp:lastModifiedBy>Юлия</cp:lastModifiedBy>
  <cp:revision>3</cp:revision>
  <dcterms:created xsi:type="dcterms:W3CDTF">2023-05-11T04:18:58Z</dcterms:created>
  <dcterms:modified xsi:type="dcterms:W3CDTF">2023-05-11T04:34:17Z</dcterms:modified>
</cp:coreProperties>
</file>