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4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302" r:id="rId13"/>
    <p:sldId id="267" r:id="rId14"/>
    <p:sldId id="268" r:id="rId15"/>
    <p:sldId id="269" r:id="rId16"/>
    <p:sldId id="286" r:id="rId17"/>
    <p:sldId id="270" r:id="rId18"/>
    <p:sldId id="280" r:id="rId19"/>
    <p:sldId id="287" r:id="rId20"/>
    <p:sldId id="271" r:id="rId21"/>
    <p:sldId id="288" r:id="rId22"/>
    <p:sldId id="272" r:id="rId23"/>
    <p:sldId id="289" r:id="rId24"/>
    <p:sldId id="273" r:id="rId25"/>
    <p:sldId id="290" r:id="rId26"/>
    <p:sldId id="274" r:id="rId27"/>
    <p:sldId id="291" r:id="rId28"/>
    <p:sldId id="275" r:id="rId29"/>
    <p:sldId id="292" r:id="rId30"/>
    <p:sldId id="276" r:id="rId31"/>
    <p:sldId id="293" r:id="rId32"/>
    <p:sldId id="277" r:id="rId33"/>
    <p:sldId id="294" r:id="rId34"/>
    <p:sldId id="278" r:id="rId35"/>
    <p:sldId id="295" r:id="rId36"/>
    <p:sldId id="279" r:id="rId37"/>
    <p:sldId id="296" r:id="rId38"/>
    <p:sldId id="281" r:id="rId39"/>
    <p:sldId id="297" r:id="rId40"/>
    <p:sldId id="282" r:id="rId41"/>
    <p:sldId id="298" r:id="rId42"/>
    <p:sldId id="283" r:id="rId43"/>
    <p:sldId id="299" r:id="rId44"/>
    <p:sldId id="284" r:id="rId45"/>
    <p:sldId id="300" r:id="rId46"/>
    <p:sldId id="285" r:id="rId47"/>
    <p:sldId id="303" r:id="rId4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25BD86-98AB-43B0-812D-182E6B37015D}" type="datetimeFigureOut">
              <a:rPr lang="ru-RU" smtClean="0"/>
              <a:t>14.12.2022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14EEBB-BE9C-4F1B-A245-A0C00F6852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69413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14EEBB-BE9C-4F1B-A245-A0C00F685281}" type="slidenum">
              <a:rPr lang="ru-RU" smtClean="0"/>
              <a:t>42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55660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6B412-3ADF-4093-9EB2-319C85E09552}" type="datetimeFigureOut">
              <a:rPr lang="ru-RU" smtClean="0"/>
              <a:t>14.12.2022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7B78A-519B-4D17-A560-E4C2D1FB35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45065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6B412-3ADF-4093-9EB2-319C85E09552}" type="datetimeFigureOut">
              <a:rPr lang="ru-RU" smtClean="0"/>
              <a:t>14.12.2022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7B78A-519B-4D17-A560-E4C2D1FB35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20405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6B412-3ADF-4093-9EB2-319C85E09552}" type="datetimeFigureOut">
              <a:rPr lang="ru-RU" smtClean="0"/>
              <a:t>14.12.2022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7B78A-519B-4D17-A560-E4C2D1FB35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893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6B412-3ADF-4093-9EB2-319C85E09552}" type="datetimeFigureOut">
              <a:rPr lang="ru-RU" smtClean="0"/>
              <a:t>14.12.2022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7B78A-519B-4D17-A560-E4C2D1FB35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0636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6B412-3ADF-4093-9EB2-319C85E09552}" type="datetimeFigureOut">
              <a:rPr lang="ru-RU" smtClean="0"/>
              <a:t>14.12.2022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7B78A-519B-4D17-A560-E4C2D1FB35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02034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6B412-3ADF-4093-9EB2-319C85E09552}" type="datetimeFigureOut">
              <a:rPr lang="ru-RU" smtClean="0"/>
              <a:t>14.12.2022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7B78A-519B-4D17-A560-E4C2D1FB35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47941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6B412-3ADF-4093-9EB2-319C85E09552}" type="datetimeFigureOut">
              <a:rPr lang="ru-RU" smtClean="0"/>
              <a:t>14.12.2022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7B78A-519B-4D17-A560-E4C2D1FB35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82515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6B412-3ADF-4093-9EB2-319C85E09552}" type="datetimeFigureOut">
              <a:rPr lang="ru-RU" smtClean="0"/>
              <a:t>14.12.2022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7B78A-519B-4D17-A560-E4C2D1FB35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5585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6B412-3ADF-4093-9EB2-319C85E09552}" type="datetimeFigureOut">
              <a:rPr lang="ru-RU" smtClean="0"/>
              <a:t>14.12.2022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7B78A-519B-4D17-A560-E4C2D1FB35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04687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6B412-3ADF-4093-9EB2-319C85E09552}" type="datetimeFigureOut">
              <a:rPr lang="ru-RU" smtClean="0"/>
              <a:t>14.12.2022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7B78A-519B-4D17-A560-E4C2D1FB35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40015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6B412-3ADF-4093-9EB2-319C85E09552}" type="datetimeFigureOut">
              <a:rPr lang="ru-RU" smtClean="0"/>
              <a:t>14.12.2022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7B78A-519B-4D17-A560-E4C2D1FB35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78821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D6B412-3ADF-4093-9EB2-319C85E09552}" type="datetimeFigureOut">
              <a:rPr lang="ru-RU" smtClean="0"/>
              <a:t>14.12.2022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67B78A-519B-4D17-A560-E4C2D1FB35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97102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34.xml"/><Relationship Id="rId13" Type="http://schemas.openxmlformats.org/officeDocument/2006/relationships/slide" Target="slide17.xml"/><Relationship Id="rId18" Type="http://schemas.openxmlformats.org/officeDocument/2006/relationships/slide" Target="slide46.xml"/><Relationship Id="rId3" Type="http://schemas.openxmlformats.org/officeDocument/2006/relationships/slide" Target="slide14.xml"/><Relationship Id="rId7" Type="http://schemas.openxmlformats.org/officeDocument/2006/relationships/slide" Target="slide32.xml"/><Relationship Id="rId12" Type="http://schemas.openxmlformats.org/officeDocument/2006/relationships/slide" Target="slide22.xml"/><Relationship Id="rId17" Type="http://schemas.openxmlformats.org/officeDocument/2006/relationships/slide" Target="slide44.xml"/><Relationship Id="rId2" Type="http://schemas.openxmlformats.org/officeDocument/2006/relationships/image" Target="../media/image13.png"/><Relationship Id="rId16" Type="http://schemas.openxmlformats.org/officeDocument/2006/relationships/slide" Target="slide4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8.xml"/><Relationship Id="rId11" Type="http://schemas.openxmlformats.org/officeDocument/2006/relationships/image" Target="../media/image14.png"/><Relationship Id="rId5" Type="http://schemas.openxmlformats.org/officeDocument/2006/relationships/slide" Target="slide20.xml"/><Relationship Id="rId15" Type="http://schemas.openxmlformats.org/officeDocument/2006/relationships/slide" Target="slide40.xml"/><Relationship Id="rId10" Type="http://schemas.openxmlformats.org/officeDocument/2006/relationships/slide" Target="slide24.xml"/><Relationship Id="rId19" Type="http://schemas.openxmlformats.org/officeDocument/2006/relationships/slide" Target="slide38.xml"/><Relationship Id="rId4" Type="http://schemas.openxmlformats.org/officeDocument/2006/relationships/slide" Target="slide36.xml"/><Relationship Id="rId9" Type="http://schemas.openxmlformats.org/officeDocument/2006/relationships/slide" Target="slide30.xml"/><Relationship Id="rId14" Type="http://schemas.openxmlformats.org/officeDocument/2006/relationships/slide" Target="slide2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5.gif"/><Relationship Id="rId4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34.xml"/><Relationship Id="rId13" Type="http://schemas.openxmlformats.org/officeDocument/2006/relationships/slide" Target="slide17.xml"/><Relationship Id="rId18" Type="http://schemas.openxmlformats.org/officeDocument/2006/relationships/slide" Target="slide46.xml"/><Relationship Id="rId3" Type="http://schemas.openxmlformats.org/officeDocument/2006/relationships/slide" Target="slide14.xml"/><Relationship Id="rId7" Type="http://schemas.openxmlformats.org/officeDocument/2006/relationships/slide" Target="slide32.xml"/><Relationship Id="rId12" Type="http://schemas.openxmlformats.org/officeDocument/2006/relationships/slide" Target="slide22.xml"/><Relationship Id="rId17" Type="http://schemas.openxmlformats.org/officeDocument/2006/relationships/slide" Target="slide44.xml"/><Relationship Id="rId2" Type="http://schemas.openxmlformats.org/officeDocument/2006/relationships/image" Target="../media/image13.png"/><Relationship Id="rId16" Type="http://schemas.openxmlformats.org/officeDocument/2006/relationships/slide" Target="slide4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8.xml"/><Relationship Id="rId11" Type="http://schemas.openxmlformats.org/officeDocument/2006/relationships/image" Target="../media/image14.png"/><Relationship Id="rId5" Type="http://schemas.openxmlformats.org/officeDocument/2006/relationships/slide" Target="slide20.xml"/><Relationship Id="rId15" Type="http://schemas.openxmlformats.org/officeDocument/2006/relationships/slide" Target="slide40.xml"/><Relationship Id="rId10" Type="http://schemas.openxmlformats.org/officeDocument/2006/relationships/slide" Target="slide24.xml"/><Relationship Id="rId19" Type="http://schemas.openxmlformats.org/officeDocument/2006/relationships/slide" Target="slide38.xml"/><Relationship Id="rId4" Type="http://schemas.openxmlformats.org/officeDocument/2006/relationships/slide" Target="slide36.xml"/><Relationship Id="rId9" Type="http://schemas.openxmlformats.org/officeDocument/2006/relationships/slide" Target="slide30.xml"/><Relationship Id="rId14" Type="http://schemas.openxmlformats.org/officeDocument/2006/relationships/slide" Target="slide2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15.gif"/><Relationship Id="rId4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34.xml"/><Relationship Id="rId13" Type="http://schemas.openxmlformats.org/officeDocument/2006/relationships/slide" Target="slide17.xml"/><Relationship Id="rId18" Type="http://schemas.openxmlformats.org/officeDocument/2006/relationships/slide" Target="slide46.xml"/><Relationship Id="rId3" Type="http://schemas.openxmlformats.org/officeDocument/2006/relationships/slide" Target="slide14.xml"/><Relationship Id="rId7" Type="http://schemas.openxmlformats.org/officeDocument/2006/relationships/slide" Target="slide32.xml"/><Relationship Id="rId12" Type="http://schemas.openxmlformats.org/officeDocument/2006/relationships/slide" Target="slide22.xml"/><Relationship Id="rId17" Type="http://schemas.openxmlformats.org/officeDocument/2006/relationships/slide" Target="slide44.xml"/><Relationship Id="rId2" Type="http://schemas.openxmlformats.org/officeDocument/2006/relationships/image" Target="../media/image13.png"/><Relationship Id="rId16" Type="http://schemas.openxmlformats.org/officeDocument/2006/relationships/slide" Target="slide4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8.xml"/><Relationship Id="rId11" Type="http://schemas.openxmlformats.org/officeDocument/2006/relationships/image" Target="../media/image14.png"/><Relationship Id="rId5" Type="http://schemas.openxmlformats.org/officeDocument/2006/relationships/slide" Target="slide20.xml"/><Relationship Id="rId15" Type="http://schemas.openxmlformats.org/officeDocument/2006/relationships/slide" Target="slide40.xml"/><Relationship Id="rId10" Type="http://schemas.openxmlformats.org/officeDocument/2006/relationships/slide" Target="slide24.xml"/><Relationship Id="rId19" Type="http://schemas.openxmlformats.org/officeDocument/2006/relationships/slide" Target="slide38.xml"/><Relationship Id="rId4" Type="http://schemas.openxmlformats.org/officeDocument/2006/relationships/slide" Target="slide36.xml"/><Relationship Id="rId9" Type="http://schemas.openxmlformats.org/officeDocument/2006/relationships/slide" Target="slide30.xml"/><Relationship Id="rId14" Type="http://schemas.openxmlformats.org/officeDocument/2006/relationships/slide" Target="slide2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8.png"/><Relationship Id="rId5" Type="http://schemas.openxmlformats.org/officeDocument/2006/relationships/image" Target="../media/image15.gif"/><Relationship Id="rId4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" Target="slide34.xml"/><Relationship Id="rId13" Type="http://schemas.openxmlformats.org/officeDocument/2006/relationships/slide" Target="slide17.xml"/><Relationship Id="rId18" Type="http://schemas.openxmlformats.org/officeDocument/2006/relationships/slide" Target="slide46.xml"/><Relationship Id="rId3" Type="http://schemas.openxmlformats.org/officeDocument/2006/relationships/slide" Target="slide14.xml"/><Relationship Id="rId7" Type="http://schemas.openxmlformats.org/officeDocument/2006/relationships/slide" Target="slide32.xml"/><Relationship Id="rId12" Type="http://schemas.openxmlformats.org/officeDocument/2006/relationships/slide" Target="slide22.xml"/><Relationship Id="rId17" Type="http://schemas.openxmlformats.org/officeDocument/2006/relationships/slide" Target="slide44.xml"/><Relationship Id="rId2" Type="http://schemas.openxmlformats.org/officeDocument/2006/relationships/image" Target="../media/image13.png"/><Relationship Id="rId16" Type="http://schemas.openxmlformats.org/officeDocument/2006/relationships/slide" Target="slide4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8.xml"/><Relationship Id="rId11" Type="http://schemas.openxmlformats.org/officeDocument/2006/relationships/image" Target="../media/image14.png"/><Relationship Id="rId5" Type="http://schemas.openxmlformats.org/officeDocument/2006/relationships/slide" Target="slide20.xml"/><Relationship Id="rId15" Type="http://schemas.openxmlformats.org/officeDocument/2006/relationships/slide" Target="slide40.xml"/><Relationship Id="rId10" Type="http://schemas.openxmlformats.org/officeDocument/2006/relationships/slide" Target="slide24.xml"/><Relationship Id="rId19" Type="http://schemas.openxmlformats.org/officeDocument/2006/relationships/slide" Target="slide38.xml"/><Relationship Id="rId4" Type="http://schemas.openxmlformats.org/officeDocument/2006/relationships/slide" Target="slide36.xml"/><Relationship Id="rId9" Type="http://schemas.openxmlformats.org/officeDocument/2006/relationships/slide" Target="slide30.xml"/><Relationship Id="rId14" Type="http://schemas.openxmlformats.org/officeDocument/2006/relationships/slide" Target="slide2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5.gif"/><Relationship Id="rId5" Type="http://schemas.openxmlformats.org/officeDocument/2006/relationships/image" Target="../media/image1.png"/><Relationship Id="rId4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" Target="slide34.xml"/><Relationship Id="rId13" Type="http://schemas.openxmlformats.org/officeDocument/2006/relationships/slide" Target="slide17.xml"/><Relationship Id="rId18" Type="http://schemas.openxmlformats.org/officeDocument/2006/relationships/slide" Target="slide46.xml"/><Relationship Id="rId3" Type="http://schemas.openxmlformats.org/officeDocument/2006/relationships/slide" Target="slide14.xml"/><Relationship Id="rId7" Type="http://schemas.openxmlformats.org/officeDocument/2006/relationships/slide" Target="slide32.xml"/><Relationship Id="rId12" Type="http://schemas.openxmlformats.org/officeDocument/2006/relationships/slide" Target="slide22.xml"/><Relationship Id="rId17" Type="http://schemas.openxmlformats.org/officeDocument/2006/relationships/slide" Target="slide44.xml"/><Relationship Id="rId2" Type="http://schemas.openxmlformats.org/officeDocument/2006/relationships/image" Target="../media/image13.png"/><Relationship Id="rId16" Type="http://schemas.openxmlformats.org/officeDocument/2006/relationships/slide" Target="slide4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8.xml"/><Relationship Id="rId11" Type="http://schemas.openxmlformats.org/officeDocument/2006/relationships/image" Target="../media/image14.png"/><Relationship Id="rId5" Type="http://schemas.openxmlformats.org/officeDocument/2006/relationships/slide" Target="slide20.xml"/><Relationship Id="rId15" Type="http://schemas.openxmlformats.org/officeDocument/2006/relationships/slide" Target="slide40.xml"/><Relationship Id="rId10" Type="http://schemas.openxmlformats.org/officeDocument/2006/relationships/slide" Target="slide24.xml"/><Relationship Id="rId19" Type="http://schemas.openxmlformats.org/officeDocument/2006/relationships/slide" Target="slide38.xml"/><Relationship Id="rId4" Type="http://schemas.openxmlformats.org/officeDocument/2006/relationships/slide" Target="slide36.xml"/><Relationship Id="rId9" Type="http://schemas.openxmlformats.org/officeDocument/2006/relationships/slide" Target="slide30.xml"/><Relationship Id="rId14" Type="http://schemas.openxmlformats.org/officeDocument/2006/relationships/slide" Target="slide2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15.gif"/><Relationship Id="rId5" Type="http://schemas.openxmlformats.org/officeDocument/2006/relationships/image" Target="../media/image20.png"/><Relationship Id="rId4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" Target="slide34.xml"/><Relationship Id="rId13" Type="http://schemas.openxmlformats.org/officeDocument/2006/relationships/slide" Target="slide17.xml"/><Relationship Id="rId18" Type="http://schemas.openxmlformats.org/officeDocument/2006/relationships/slide" Target="slide46.xml"/><Relationship Id="rId3" Type="http://schemas.openxmlformats.org/officeDocument/2006/relationships/slide" Target="slide14.xml"/><Relationship Id="rId7" Type="http://schemas.openxmlformats.org/officeDocument/2006/relationships/slide" Target="slide32.xml"/><Relationship Id="rId12" Type="http://schemas.openxmlformats.org/officeDocument/2006/relationships/slide" Target="slide22.xml"/><Relationship Id="rId17" Type="http://schemas.openxmlformats.org/officeDocument/2006/relationships/slide" Target="slide44.xml"/><Relationship Id="rId2" Type="http://schemas.openxmlformats.org/officeDocument/2006/relationships/image" Target="../media/image13.png"/><Relationship Id="rId16" Type="http://schemas.openxmlformats.org/officeDocument/2006/relationships/slide" Target="slide4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8.xml"/><Relationship Id="rId11" Type="http://schemas.openxmlformats.org/officeDocument/2006/relationships/image" Target="../media/image14.png"/><Relationship Id="rId5" Type="http://schemas.openxmlformats.org/officeDocument/2006/relationships/slide" Target="slide20.xml"/><Relationship Id="rId15" Type="http://schemas.openxmlformats.org/officeDocument/2006/relationships/slide" Target="slide40.xml"/><Relationship Id="rId10" Type="http://schemas.openxmlformats.org/officeDocument/2006/relationships/slide" Target="slide24.xml"/><Relationship Id="rId19" Type="http://schemas.openxmlformats.org/officeDocument/2006/relationships/slide" Target="slide38.xml"/><Relationship Id="rId4" Type="http://schemas.openxmlformats.org/officeDocument/2006/relationships/slide" Target="slide36.xml"/><Relationship Id="rId9" Type="http://schemas.openxmlformats.org/officeDocument/2006/relationships/slide" Target="slide30.xml"/><Relationship Id="rId14" Type="http://schemas.openxmlformats.org/officeDocument/2006/relationships/slide" Target="slide2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21.png"/><Relationship Id="rId5" Type="http://schemas.openxmlformats.org/officeDocument/2006/relationships/image" Target="../media/image15.gif"/><Relationship Id="rId4" Type="http://schemas.openxmlformats.org/officeDocument/2006/relationships/image" Target="../media/image1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" Target="slide34.xml"/><Relationship Id="rId13" Type="http://schemas.openxmlformats.org/officeDocument/2006/relationships/slide" Target="slide17.xml"/><Relationship Id="rId18" Type="http://schemas.openxmlformats.org/officeDocument/2006/relationships/slide" Target="slide46.xml"/><Relationship Id="rId3" Type="http://schemas.openxmlformats.org/officeDocument/2006/relationships/slide" Target="slide14.xml"/><Relationship Id="rId7" Type="http://schemas.openxmlformats.org/officeDocument/2006/relationships/slide" Target="slide32.xml"/><Relationship Id="rId12" Type="http://schemas.openxmlformats.org/officeDocument/2006/relationships/slide" Target="slide22.xml"/><Relationship Id="rId17" Type="http://schemas.openxmlformats.org/officeDocument/2006/relationships/slide" Target="slide44.xml"/><Relationship Id="rId2" Type="http://schemas.openxmlformats.org/officeDocument/2006/relationships/image" Target="../media/image13.png"/><Relationship Id="rId16" Type="http://schemas.openxmlformats.org/officeDocument/2006/relationships/slide" Target="slide4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8.xml"/><Relationship Id="rId11" Type="http://schemas.openxmlformats.org/officeDocument/2006/relationships/image" Target="../media/image14.png"/><Relationship Id="rId5" Type="http://schemas.openxmlformats.org/officeDocument/2006/relationships/slide" Target="slide20.xml"/><Relationship Id="rId15" Type="http://schemas.openxmlformats.org/officeDocument/2006/relationships/slide" Target="slide40.xml"/><Relationship Id="rId10" Type="http://schemas.openxmlformats.org/officeDocument/2006/relationships/slide" Target="slide24.xml"/><Relationship Id="rId19" Type="http://schemas.openxmlformats.org/officeDocument/2006/relationships/slide" Target="slide38.xml"/><Relationship Id="rId4" Type="http://schemas.openxmlformats.org/officeDocument/2006/relationships/slide" Target="slide36.xml"/><Relationship Id="rId9" Type="http://schemas.openxmlformats.org/officeDocument/2006/relationships/slide" Target="slide30.xml"/><Relationship Id="rId14" Type="http://schemas.openxmlformats.org/officeDocument/2006/relationships/slide" Target="slide2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5.gif"/><Relationship Id="rId5" Type="http://schemas.openxmlformats.org/officeDocument/2006/relationships/image" Target="../media/image1.png"/><Relationship Id="rId4" Type="http://schemas.openxmlformats.org/officeDocument/2006/relationships/image" Target="../media/image22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slide" Target="slide34.xml"/><Relationship Id="rId13" Type="http://schemas.openxmlformats.org/officeDocument/2006/relationships/slide" Target="slide17.xml"/><Relationship Id="rId18" Type="http://schemas.openxmlformats.org/officeDocument/2006/relationships/slide" Target="slide46.xml"/><Relationship Id="rId3" Type="http://schemas.openxmlformats.org/officeDocument/2006/relationships/slide" Target="slide14.xml"/><Relationship Id="rId7" Type="http://schemas.openxmlformats.org/officeDocument/2006/relationships/slide" Target="slide32.xml"/><Relationship Id="rId12" Type="http://schemas.openxmlformats.org/officeDocument/2006/relationships/slide" Target="slide22.xml"/><Relationship Id="rId17" Type="http://schemas.openxmlformats.org/officeDocument/2006/relationships/slide" Target="slide44.xml"/><Relationship Id="rId2" Type="http://schemas.openxmlformats.org/officeDocument/2006/relationships/image" Target="../media/image13.png"/><Relationship Id="rId16" Type="http://schemas.openxmlformats.org/officeDocument/2006/relationships/slide" Target="slide4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8.xml"/><Relationship Id="rId11" Type="http://schemas.openxmlformats.org/officeDocument/2006/relationships/image" Target="../media/image14.png"/><Relationship Id="rId5" Type="http://schemas.openxmlformats.org/officeDocument/2006/relationships/slide" Target="slide20.xml"/><Relationship Id="rId15" Type="http://schemas.openxmlformats.org/officeDocument/2006/relationships/slide" Target="slide40.xml"/><Relationship Id="rId10" Type="http://schemas.openxmlformats.org/officeDocument/2006/relationships/slide" Target="slide24.xml"/><Relationship Id="rId19" Type="http://schemas.openxmlformats.org/officeDocument/2006/relationships/slide" Target="slide38.xml"/><Relationship Id="rId4" Type="http://schemas.openxmlformats.org/officeDocument/2006/relationships/slide" Target="slide36.xml"/><Relationship Id="rId9" Type="http://schemas.openxmlformats.org/officeDocument/2006/relationships/slide" Target="slide30.xml"/><Relationship Id="rId14" Type="http://schemas.openxmlformats.org/officeDocument/2006/relationships/slide" Target="slide2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23.png"/><Relationship Id="rId5" Type="http://schemas.openxmlformats.org/officeDocument/2006/relationships/image" Target="../media/image15.gif"/><Relationship Id="rId4" Type="http://schemas.openxmlformats.org/officeDocument/2006/relationships/image" Target="../media/image1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slide" Target="slide34.xml"/><Relationship Id="rId13" Type="http://schemas.openxmlformats.org/officeDocument/2006/relationships/slide" Target="slide17.xml"/><Relationship Id="rId18" Type="http://schemas.openxmlformats.org/officeDocument/2006/relationships/slide" Target="slide46.xml"/><Relationship Id="rId3" Type="http://schemas.openxmlformats.org/officeDocument/2006/relationships/slide" Target="slide14.xml"/><Relationship Id="rId7" Type="http://schemas.openxmlformats.org/officeDocument/2006/relationships/slide" Target="slide32.xml"/><Relationship Id="rId12" Type="http://schemas.openxmlformats.org/officeDocument/2006/relationships/slide" Target="slide22.xml"/><Relationship Id="rId17" Type="http://schemas.openxmlformats.org/officeDocument/2006/relationships/slide" Target="slide44.xml"/><Relationship Id="rId2" Type="http://schemas.openxmlformats.org/officeDocument/2006/relationships/image" Target="../media/image13.png"/><Relationship Id="rId16" Type="http://schemas.openxmlformats.org/officeDocument/2006/relationships/slide" Target="slide4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8.xml"/><Relationship Id="rId11" Type="http://schemas.openxmlformats.org/officeDocument/2006/relationships/image" Target="../media/image14.png"/><Relationship Id="rId5" Type="http://schemas.openxmlformats.org/officeDocument/2006/relationships/slide" Target="slide20.xml"/><Relationship Id="rId15" Type="http://schemas.openxmlformats.org/officeDocument/2006/relationships/slide" Target="slide40.xml"/><Relationship Id="rId10" Type="http://schemas.openxmlformats.org/officeDocument/2006/relationships/slide" Target="slide24.xml"/><Relationship Id="rId19" Type="http://schemas.openxmlformats.org/officeDocument/2006/relationships/slide" Target="slide38.xml"/><Relationship Id="rId4" Type="http://schemas.openxmlformats.org/officeDocument/2006/relationships/slide" Target="slide36.xml"/><Relationship Id="rId9" Type="http://schemas.openxmlformats.org/officeDocument/2006/relationships/slide" Target="slide30.xml"/><Relationship Id="rId14" Type="http://schemas.openxmlformats.org/officeDocument/2006/relationships/slide" Target="slide2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24.png"/><Relationship Id="rId5" Type="http://schemas.openxmlformats.org/officeDocument/2006/relationships/image" Target="../media/image15.gif"/><Relationship Id="rId4" Type="http://schemas.openxmlformats.org/officeDocument/2006/relationships/image" Target="../media/image1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slide" Target="slide34.xml"/><Relationship Id="rId13" Type="http://schemas.openxmlformats.org/officeDocument/2006/relationships/slide" Target="slide17.xml"/><Relationship Id="rId18" Type="http://schemas.openxmlformats.org/officeDocument/2006/relationships/slide" Target="slide46.xml"/><Relationship Id="rId3" Type="http://schemas.openxmlformats.org/officeDocument/2006/relationships/slide" Target="slide14.xml"/><Relationship Id="rId7" Type="http://schemas.openxmlformats.org/officeDocument/2006/relationships/slide" Target="slide32.xml"/><Relationship Id="rId12" Type="http://schemas.openxmlformats.org/officeDocument/2006/relationships/slide" Target="slide22.xml"/><Relationship Id="rId17" Type="http://schemas.openxmlformats.org/officeDocument/2006/relationships/slide" Target="slide44.xml"/><Relationship Id="rId2" Type="http://schemas.openxmlformats.org/officeDocument/2006/relationships/image" Target="../media/image13.png"/><Relationship Id="rId16" Type="http://schemas.openxmlformats.org/officeDocument/2006/relationships/slide" Target="slide4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8.xml"/><Relationship Id="rId11" Type="http://schemas.openxmlformats.org/officeDocument/2006/relationships/image" Target="../media/image14.png"/><Relationship Id="rId5" Type="http://schemas.openxmlformats.org/officeDocument/2006/relationships/slide" Target="slide20.xml"/><Relationship Id="rId15" Type="http://schemas.openxmlformats.org/officeDocument/2006/relationships/slide" Target="slide40.xml"/><Relationship Id="rId10" Type="http://schemas.openxmlformats.org/officeDocument/2006/relationships/slide" Target="slide24.xml"/><Relationship Id="rId19" Type="http://schemas.openxmlformats.org/officeDocument/2006/relationships/slide" Target="slide38.xml"/><Relationship Id="rId4" Type="http://schemas.openxmlformats.org/officeDocument/2006/relationships/slide" Target="slide36.xml"/><Relationship Id="rId9" Type="http://schemas.openxmlformats.org/officeDocument/2006/relationships/slide" Target="slide30.xml"/><Relationship Id="rId14" Type="http://schemas.openxmlformats.org/officeDocument/2006/relationships/slide" Target="slide2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25.png"/><Relationship Id="rId5" Type="http://schemas.openxmlformats.org/officeDocument/2006/relationships/image" Target="../media/image15.gif"/><Relationship Id="rId4" Type="http://schemas.openxmlformats.org/officeDocument/2006/relationships/image" Target="../media/image1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slide" Target="slide34.xml"/><Relationship Id="rId13" Type="http://schemas.openxmlformats.org/officeDocument/2006/relationships/slide" Target="slide17.xml"/><Relationship Id="rId18" Type="http://schemas.openxmlformats.org/officeDocument/2006/relationships/slide" Target="slide46.xml"/><Relationship Id="rId3" Type="http://schemas.openxmlformats.org/officeDocument/2006/relationships/slide" Target="slide14.xml"/><Relationship Id="rId7" Type="http://schemas.openxmlformats.org/officeDocument/2006/relationships/slide" Target="slide32.xml"/><Relationship Id="rId12" Type="http://schemas.openxmlformats.org/officeDocument/2006/relationships/slide" Target="slide22.xml"/><Relationship Id="rId17" Type="http://schemas.openxmlformats.org/officeDocument/2006/relationships/slide" Target="slide44.xml"/><Relationship Id="rId2" Type="http://schemas.openxmlformats.org/officeDocument/2006/relationships/image" Target="../media/image13.png"/><Relationship Id="rId16" Type="http://schemas.openxmlformats.org/officeDocument/2006/relationships/slide" Target="slide4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8.xml"/><Relationship Id="rId11" Type="http://schemas.openxmlformats.org/officeDocument/2006/relationships/image" Target="../media/image14.png"/><Relationship Id="rId5" Type="http://schemas.openxmlformats.org/officeDocument/2006/relationships/slide" Target="slide20.xml"/><Relationship Id="rId15" Type="http://schemas.openxmlformats.org/officeDocument/2006/relationships/slide" Target="slide40.xml"/><Relationship Id="rId10" Type="http://schemas.openxmlformats.org/officeDocument/2006/relationships/slide" Target="slide24.xml"/><Relationship Id="rId19" Type="http://schemas.openxmlformats.org/officeDocument/2006/relationships/slide" Target="slide38.xml"/><Relationship Id="rId4" Type="http://schemas.openxmlformats.org/officeDocument/2006/relationships/slide" Target="slide36.xml"/><Relationship Id="rId9" Type="http://schemas.openxmlformats.org/officeDocument/2006/relationships/slide" Target="slide30.xml"/><Relationship Id="rId14" Type="http://schemas.openxmlformats.org/officeDocument/2006/relationships/slide" Target="slide2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26.png"/><Relationship Id="rId5" Type="http://schemas.openxmlformats.org/officeDocument/2006/relationships/image" Target="../media/image15.gif"/><Relationship Id="rId4" Type="http://schemas.openxmlformats.org/officeDocument/2006/relationships/image" Target="../media/image1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slide" Target="slide34.xml"/><Relationship Id="rId13" Type="http://schemas.openxmlformats.org/officeDocument/2006/relationships/slide" Target="slide17.xml"/><Relationship Id="rId18" Type="http://schemas.openxmlformats.org/officeDocument/2006/relationships/slide" Target="slide46.xml"/><Relationship Id="rId3" Type="http://schemas.openxmlformats.org/officeDocument/2006/relationships/slide" Target="slide14.xml"/><Relationship Id="rId7" Type="http://schemas.openxmlformats.org/officeDocument/2006/relationships/slide" Target="slide32.xml"/><Relationship Id="rId12" Type="http://schemas.openxmlformats.org/officeDocument/2006/relationships/slide" Target="slide22.xml"/><Relationship Id="rId17" Type="http://schemas.openxmlformats.org/officeDocument/2006/relationships/slide" Target="slide44.xml"/><Relationship Id="rId2" Type="http://schemas.openxmlformats.org/officeDocument/2006/relationships/image" Target="../media/image13.png"/><Relationship Id="rId16" Type="http://schemas.openxmlformats.org/officeDocument/2006/relationships/slide" Target="slide4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8.xml"/><Relationship Id="rId11" Type="http://schemas.openxmlformats.org/officeDocument/2006/relationships/image" Target="../media/image14.png"/><Relationship Id="rId5" Type="http://schemas.openxmlformats.org/officeDocument/2006/relationships/slide" Target="slide20.xml"/><Relationship Id="rId15" Type="http://schemas.openxmlformats.org/officeDocument/2006/relationships/slide" Target="slide40.xml"/><Relationship Id="rId10" Type="http://schemas.openxmlformats.org/officeDocument/2006/relationships/slide" Target="slide24.xml"/><Relationship Id="rId19" Type="http://schemas.openxmlformats.org/officeDocument/2006/relationships/slide" Target="slide38.xml"/><Relationship Id="rId4" Type="http://schemas.openxmlformats.org/officeDocument/2006/relationships/slide" Target="slide36.xml"/><Relationship Id="rId9" Type="http://schemas.openxmlformats.org/officeDocument/2006/relationships/slide" Target="slide30.xml"/><Relationship Id="rId14" Type="http://schemas.openxmlformats.org/officeDocument/2006/relationships/slide" Target="slide2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27.png"/><Relationship Id="rId5" Type="http://schemas.openxmlformats.org/officeDocument/2006/relationships/image" Target="../media/image15.gif"/><Relationship Id="rId4" Type="http://schemas.openxmlformats.org/officeDocument/2006/relationships/image" Target="../media/image1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slide" Target="slide34.xml"/><Relationship Id="rId13" Type="http://schemas.openxmlformats.org/officeDocument/2006/relationships/slide" Target="slide17.xml"/><Relationship Id="rId18" Type="http://schemas.openxmlformats.org/officeDocument/2006/relationships/slide" Target="slide46.xml"/><Relationship Id="rId3" Type="http://schemas.openxmlformats.org/officeDocument/2006/relationships/slide" Target="slide14.xml"/><Relationship Id="rId7" Type="http://schemas.openxmlformats.org/officeDocument/2006/relationships/slide" Target="slide32.xml"/><Relationship Id="rId12" Type="http://schemas.openxmlformats.org/officeDocument/2006/relationships/slide" Target="slide22.xml"/><Relationship Id="rId17" Type="http://schemas.openxmlformats.org/officeDocument/2006/relationships/slide" Target="slide44.xml"/><Relationship Id="rId2" Type="http://schemas.openxmlformats.org/officeDocument/2006/relationships/image" Target="../media/image13.png"/><Relationship Id="rId16" Type="http://schemas.openxmlformats.org/officeDocument/2006/relationships/slide" Target="slide4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8.xml"/><Relationship Id="rId11" Type="http://schemas.openxmlformats.org/officeDocument/2006/relationships/image" Target="../media/image14.png"/><Relationship Id="rId5" Type="http://schemas.openxmlformats.org/officeDocument/2006/relationships/slide" Target="slide20.xml"/><Relationship Id="rId15" Type="http://schemas.openxmlformats.org/officeDocument/2006/relationships/slide" Target="slide40.xml"/><Relationship Id="rId10" Type="http://schemas.openxmlformats.org/officeDocument/2006/relationships/slide" Target="slide24.xml"/><Relationship Id="rId19" Type="http://schemas.openxmlformats.org/officeDocument/2006/relationships/slide" Target="slide38.xml"/><Relationship Id="rId4" Type="http://schemas.openxmlformats.org/officeDocument/2006/relationships/slide" Target="slide36.xml"/><Relationship Id="rId9" Type="http://schemas.openxmlformats.org/officeDocument/2006/relationships/slide" Target="slide30.xml"/><Relationship Id="rId14" Type="http://schemas.openxmlformats.org/officeDocument/2006/relationships/slide" Target="slide2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28.png"/><Relationship Id="rId5" Type="http://schemas.openxmlformats.org/officeDocument/2006/relationships/image" Target="../media/image15.gif"/><Relationship Id="rId4" Type="http://schemas.openxmlformats.org/officeDocument/2006/relationships/image" Target="../media/image1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slide" Target="slide34.xml"/><Relationship Id="rId13" Type="http://schemas.openxmlformats.org/officeDocument/2006/relationships/slide" Target="slide17.xml"/><Relationship Id="rId18" Type="http://schemas.openxmlformats.org/officeDocument/2006/relationships/slide" Target="slide46.xml"/><Relationship Id="rId3" Type="http://schemas.openxmlformats.org/officeDocument/2006/relationships/slide" Target="slide14.xml"/><Relationship Id="rId7" Type="http://schemas.openxmlformats.org/officeDocument/2006/relationships/slide" Target="slide32.xml"/><Relationship Id="rId12" Type="http://schemas.openxmlformats.org/officeDocument/2006/relationships/slide" Target="slide22.xml"/><Relationship Id="rId17" Type="http://schemas.openxmlformats.org/officeDocument/2006/relationships/slide" Target="slide44.xml"/><Relationship Id="rId2" Type="http://schemas.openxmlformats.org/officeDocument/2006/relationships/image" Target="../media/image13.png"/><Relationship Id="rId16" Type="http://schemas.openxmlformats.org/officeDocument/2006/relationships/slide" Target="slide4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8.xml"/><Relationship Id="rId11" Type="http://schemas.openxmlformats.org/officeDocument/2006/relationships/image" Target="../media/image14.png"/><Relationship Id="rId5" Type="http://schemas.openxmlformats.org/officeDocument/2006/relationships/slide" Target="slide20.xml"/><Relationship Id="rId15" Type="http://schemas.openxmlformats.org/officeDocument/2006/relationships/slide" Target="slide40.xml"/><Relationship Id="rId10" Type="http://schemas.openxmlformats.org/officeDocument/2006/relationships/slide" Target="slide24.xml"/><Relationship Id="rId19" Type="http://schemas.openxmlformats.org/officeDocument/2006/relationships/slide" Target="slide38.xml"/><Relationship Id="rId4" Type="http://schemas.openxmlformats.org/officeDocument/2006/relationships/slide" Target="slide36.xml"/><Relationship Id="rId9" Type="http://schemas.openxmlformats.org/officeDocument/2006/relationships/slide" Target="slide30.xml"/><Relationship Id="rId14" Type="http://schemas.openxmlformats.org/officeDocument/2006/relationships/slide" Target="slide2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9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5.gif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slide" Target="slide34.xml"/><Relationship Id="rId13" Type="http://schemas.openxmlformats.org/officeDocument/2006/relationships/slide" Target="slide17.xml"/><Relationship Id="rId18" Type="http://schemas.openxmlformats.org/officeDocument/2006/relationships/slide" Target="slide46.xml"/><Relationship Id="rId3" Type="http://schemas.openxmlformats.org/officeDocument/2006/relationships/slide" Target="slide14.xml"/><Relationship Id="rId7" Type="http://schemas.openxmlformats.org/officeDocument/2006/relationships/slide" Target="slide32.xml"/><Relationship Id="rId12" Type="http://schemas.openxmlformats.org/officeDocument/2006/relationships/slide" Target="slide22.xml"/><Relationship Id="rId17" Type="http://schemas.openxmlformats.org/officeDocument/2006/relationships/slide" Target="slide44.xml"/><Relationship Id="rId2" Type="http://schemas.openxmlformats.org/officeDocument/2006/relationships/image" Target="../media/image13.png"/><Relationship Id="rId16" Type="http://schemas.openxmlformats.org/officeDocument/2006/relationships/slide" Target="slide4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8.xml"/><Relationship Id="rId11" Type="http://schemas.openxmlformats.org/officeDocument/2006/relationships/image" Target="../media/image14.png"/><Relationship Id="rId5" Type="http://schemas.openxmlformats.org/officeDocument/2006/relationships/slide" Target="slide20.xml"/><Relationship Id="rId15" Type="http://schemas.openxmlformats.org/officeDocument/2006/relationships/slide" Target="slide40.xml"/><Relationship Id="rId10" Type="http://schemas.openxmlformats.org/officeDocument/2006/relationships/slide" Target="slide24.xml"/><Relationship Id="rId19" Type="http://schemas.openxmlformats.org/officeDocument/2006/relationships/slide" Target="slide38.xml"/><Relationship Id="rId4" Type="http://schemas.openxmlformats.org/officeDocument/2006/relationships/slide" Target="slide36.xml"/><Relationship Id="rId9" Type="http://schemas.openxmlformats.org/officeDocument/2006/relationships/slide" Target="slide30.xml"/><Relationship Id="rId14" Type="http://schemas.openxmlformats.org/officeDocument/2006/relationships/slide" Target="slide2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15.gif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slide" Target="slide34.xml"/><Relationship Id="rId13" Type="http://schemas.openxmlformats.org/officeDocument/2006/relationships/slide" Target="slide17.xml"/><Relationship Id="rId18" Type="http://schemas.openxmlformats.org/officeDocument/2006/relationships/slide" Target="slide46.xml"/><Relationship Id="rId3" Type="http://schemas.openxmlformats.org/officeDocument/2006/relationships/slide" Target="slide14.xml"/><Relationship Id="rId7" Type="http://schemas.openxmlformats.org/officeDocument/2006/relationships/slide" Target="slide32.xml"/><Relationship Id="rId12" Type="http://schemas.openxmlformats.org/officeDocument/2006/relationships/slide" Target="slide22.xml"/><Relationship Id="rId17" Type="http://schemas.openxmlformats.org/officeDocument/2006/relationships/slide" Target="slide44.xml"/><Relationship Id="rId2" Type="http://schemas.openxmlformats.org/officeDocument/2006/relationships/image" Target="../media/image13.png"/><Relationship Id="rId16" Type="http://schemas.openxmlformats.org/officeDocument/2006/relationships/slide" Target="slide4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8.xml"/><Relationship Id="rId11" Type="http://schemas.openxmlformats.org/officeDocument/2006/relationships/image" Target="../media/image14.png"/><Relationship Id="rId5" Type="http://schemas.openxmlformats.org/officeDocument/2006/relationships/slide" Target="slide20.xml"/><Relationship Id="rId15" Type="http://schemas.openxmlformats.org/officeDocument/2006/relationships/slide" Target="slide40.xml"/><Relationship Id="rId10" Type="http://schemas.openxmlformats.org/officeDocument/2006/relationships/slide" Target="slide24.xml"/><Relationship Id="rId19" Type="http://schemas.openxmlformats.org/officeDocument/2006/relationships/slide" Target="slide38.xml"/><Relationship Id="rId4" Type="http://schemas.openxmlformats.org/officeDocument/2006/relationships/slide" Target="slide36.xml"/><Relationship Id="rId9" Type="http://schemas.openxmlformats.org/officeDocument/2006/relationships/slide" Target="slide30.xml"/><Relationship Id="rId14" Type="http://schemas.openxmlformats.org/officeDocument/2006/relationships/slide" Target="slide26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32.png"/><Relationship Id="rId5" Type="http://schemas.openxmlformats.org/officeDocument/2006/relationships/image" Target="../media/image15.gif"/><Relationship Id="rId4" Type="http://schemas.openxmlformats.org/officeDocument/2006/relationships/image" Target="../media/image1.pn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slide" Target="slide34.xml"/><Relationship Id="rId13" Type="http://schemas.openxmlformats.org/officeDocument/2006/relationships/slide" Target="slide17.xml"/><Relationship Id="rId18" Type="http://schemas.openxmlformats.org/officeDocument/2006/relationships/slide" Target="slide46.xml"/><Relationship Id="rId3" Type="http://schemas.openxmlformats.org/officeDocument/2006/relationships/slide" Target="slide14.xml"/><Relationship Id="rId7" Type="http://schemas.openxmlformats.org/officeDocument/2006/relationships/slide" Target="slide32.xml"/><Relationship Id="rId12" Type="http://schemas.openxmlformats.org/officeDocument/2006/relationships/slide" Target="slide22.xml"/><Relationship Id="rId17" Type="http://schemas.openxmlformats.org/officeDocument/2006/relationships/slide" Target="slide44.xml"/><Relationship Id="rId2" Type="http://schemas.openxmlformats.org/officeDocument/2006/relationships/image" Target="../media/image13.png"/><Relationship Id="rId16" Type="http://schemas.openxmlformats.org/officeDocument/2006/relationships/slide" Target="slide4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8.xml"/><Relationship Id="rId11" Type="http://schemas.openxmlformats.org/officeDocument/2006/relationships/image" Target="../media/image14.png"/><Relationship Id="rId5" Type="http://schemas.openxmlformats.org/officeDocument/2006/relationships/slide" Target="slide20.xml"/><Relationship Id="rId15" Type="http://schemas.openxmlformats.org/officeDocument/2006/relationships/slide" Target="slide40.xml"/><Relationship Id="rId10" Type="http://schemas.openxmlformats.org/officeDocument/2006/relationships/slide" Target="slide24.xml"/><Relationship Id="rId19" Type="http://schemas.openxmlformats.org/officeDocument/2006/relationships/slide" Target="slide38.xml"/><Relationship Id="rId4" Type="http://schemas.openxmlformats.org/officeDocument/2006/relationships/slide" Target="slide36.xml"/><Relationship Id="rId9" Type="http://schemas.openxmlformats.org/officeDocument/2006/relationships/slide" Target="slide30.xml"/><Relationship Id="rId14" Type="http://schemas.openxmlformats.org/officeDocument/2006/relationships/slide" Target="slide2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.png"/><Relationship Id="rId4" Type="http://schemas.openxmlformats.org/officeDocument/2006/relationships/image" Target="../media/image6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6.gif"/><Relationship Id="rId5" Type="http://schemas.openxmlformats.org/officeDocument/2006/relationships/image" Target="../media/image1.png"/><Relationship Id="rId4" Type="http://schemas.openxmlformats.org/officeDocument/2006/relationships/image" Target="../media/image10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The English Quiz!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276bf33b4a832a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180259" y="5481495"/>
            <a:ext cx="609600" cy="609600"/>
          </a:xfrm>
          <a:prstGeom prst="rect">
            <a:avLst/>
          </a:prstGeom>
        </p:spPr>
      </p:pic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81471">
            <a:off x="5597223" y="692894"/>
            <a:ext cx="3296851" cy="18830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46114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775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491064" cy="1143000"/>
          </a:xfrm>
        </p:spPr>
        <p:txBody>
          <a:bodyPr>
            <a:normAutofit/>
          </a:bodyPr>
          <a:lstStyle/>
          <a:p>
            <a:r>
              <a:rPr lang="en-US" dirty="0" err="1" smtClean="0"/>
              <a:t>Geogre</a:t>
            </a:r>
            <a:r>
              <a:rPr lang="en-US" dirty="0" smtClean="0"/>
              <a:t> is Bill`s…</a:t>
            </a:r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124744"/>
            <a:ext cx="6820240" cy="5616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8344" y="5083"/>
            <a:ext cx="1507410" cy="847918"/>
          </a:xfrm>
        </p:spPr>
      </p:pic>
      <p:sp>
        <p:nvSpPr>
          <p:cNvPr id="3" name="TextBox 2"/>
          <p:cNvSpPr txBox="1"/>
          <p:nvPr/>
        </p:nvSpPr>
        <p:spPr>
          <a:xfrm>
            <a:off x="5160671" y="425659"/>
            <a:ext cx="24482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rgbClr val="FF0000"/>
                </a:solidFill>
              </a:rPr>
              <a:t>Grandpa</a:t>
            </a:r>
            <a:endParaRPr lang="ru-RU" sz="4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4594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626968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Find something that starts with a letter </a:t>
            </a:r>
            <a:r>
              <a:rPr lang="ru-RU" dirty="0" smtClean="0"/>
              <a:t>«</a:t>
            </a:r>
            <a:r>
              <a:rPr lang="en-US" dirty="0" smtClean="0"/>
              <a:t>B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1801" y="0"/>
            <a:ext cx="1792199" cy="1008112"/>
          </a:xfr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382152"/>
            <a:ext cx="8352928" cy="54228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61132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Round 2!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51804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1628800"/>
            <a:ext cx="1390008" cy="11766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83568" y="1628800"/>
            <a:ext cx="1296144" cy="11521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  <a:hlinkClick r:id="rId3" action="ppaction://hlinksldjump"/>
              </a:rPr>
              <a:t>Animal sound</a:t>
            </a:r>
          </a:p>
          <a:p>
            <a:pPr algn="ctr"/>
            <a:r>
              <a:rPr lang="en-US" dirty="0" smtClean="0">
                <a:solidFill>
                  <a:schemeClr val="tx1"/>
                </a:solidFill>
                <a:hlinkClick r:id="rId3" action="ppaction://hlinksldjump"/>
              </a:rPr>
              <a:t>50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79712" y="1628800"/>
            <a:ext cx="1368152" cy="11521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  <a:hlinkClick r:id="rId4" action="ppaction://hlinksldjump"/>
              </a:rPr>
              <a:t>Grammar</a:t>
            </a:r>
          </a:p>
          <a:p>
            <a:pPr algn="ctr"/>
            <a:r>
              <a:rPr lang="en-US" dirty="0" smtClean="0">
                <a:solidFill>
                  <a:schemeClr val="tx1"/>
                </a:solidFill>
                <a:hlinkClick r:id="rId4" action="ppaction://hlinksldjump"/>
              </a:rPr>
              <a:t>100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637449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8366" y="1647646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9016" y="1637448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315" y="2792082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6965" y="2766814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766813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766814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8366" y="2766812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9016" y="2780928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417615" y="1772816"/>
            <a:ext cx="129840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hlinkClick r:id="rId5" action="ppaction://hlinksldjump"/>
              </a:rPr>
              <a:t>An extra word</a:t>
            </a:r>
          </a:p>
          <a:p>
            <a:pPr algn="ctr"/>
            <a:r>
              <a:rPr lang="en-US" dirty="0" smtClean="0">
                <a:hlinkClick r:id="rId5" action="ppaction://hlinksldjump"/>
              </a:rPr>
              <a:t>150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026965" y="2823983"/>
            <a:ext cx="124889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/>
          </a:p>
          <a:p>
            <a:pPr algn="ctr"/>
            <a:r>
              <a:rPr lang="en-US" dirty="0" smtClean="0">
                <a:hlinkClick r:id="rId6" action="ppaction://hlinksldjump"/>
              </a:rPr>
              <a:t>Rebus</a:t>
            </a:r>
          </a:p>
          <a:p>
            <a:pPr algn="ctr"/>
            <a:r>
              <a:rPr lang="en-US" dirty="0" smtClean="0">
                <a:hlinkClick r:id="rId6" action="ppaction://hlinksldjump"/>
              </a:rPr>
              <a:t>50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4730166" y="2924944"/>
            <a:ext cx="13623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hlinkClick r:id="rId7" action="ppaction://hlinksldjump"/>
              </a:rPr>
              <a:t>Grammar </a:t>
            </a:r>
          </a:p>
          <a:p>
            <a:pPr algn="ctr"/>
            <a:r>
              <a:rPr lang="en-US" dirty="0" smtClean="0">
                <a:hlinkClick r:id="rId7" action="ppaction://hlinksldjump"/>
              </a:rPr>
              <a:t>200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4738515" y="1772816"/>
            <a:ext cx="13398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A cat in a bag</a:t>
            </a:r>
          </a:p>
          <a:p>
            <a:pPr algn="ctr"/>
            <a:r>
              <a:rPr lang="en-US" dirty="0" smtClean="0"/>
              <a:t>100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6106667" y="2823983"/>
            <a:ext cx="13623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A cat in a bag</a:t>
            </a:r>
          </a:p>
          <a:p>
            <a:pPr algn="ctr"/>
            <a:r>
              <a:rPr lang="en-US" dirty="0"/>
              <a:t>100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469017" y="2823983"/>
            <a:ext cx="13906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hlinkClick r:id="rId8" action="ppaction://hlinksldjump"/>
              </a:rPr>
              <a:t>Grammar 150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3389555" y="2899078"/>
            <a:ext cx="12984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hlinkClick r:id="rId9" action="ppaction://hlinksldjump"/>
              </a:rPr>
              <a:t>Riddle</a:t>
            </a:r>
          </a:p>
          <a:p>
            <a:pPr algn="ctr"/>
            <a:r>
              <a:rPr lang="en-US" dirty="0" smtClean="0">
                <a:hlinkClick r:id="rId9" action="ppaction://hlinksldjump"/>
              </a:rPr>
              <a:t>200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7469017" y="1772816"/>
            <a:ext cx="13906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hlinkClick r:id="rId10" action="ppaction://hlinksldjump"/>
              </a:rPr>
              <a:t>Animal sound </a:t>
            </a:r>
          </a:p>
          <a:p>
            <a:pPr algn="ctr"/>
            <a:r>
              <a:rPr lang="en-US" dirty="0" smtClean="0">
                <a:hlinkClick r:id="rId10" action="ppaction://hlinksldjump"/>
              </a:rPr>
              <a:t>100</a:t>
            </a:r>
            <a:endParaRPr lang="ru-RU" dirty="0"/>
          </a:p>
        </p:txBody>
      </p:sp>
      <p:pic>
        <p:nvPicPr>
          <p:cNvPr id="3084" name="Picture 1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552" y="3937514"/>
            <a:ext cx="139541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5" name="Picture 13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6965" y="3937513"/>
            <a:ext cx="139541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6" name="Picture 14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3929792"/>
            <a:ext cx="139541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7" name="Picture 15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7" y="3951630"/>
            <a:ext cx="139541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8" name="Picture 16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3603" y="3929791"/>
            <a:ext cx="139541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9" name="Picture 17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4253" y="3929790"/>
            <a:ext cx="139541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6111430" y="1772816"/>
            <a:ext cx="13528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hlinkClick r:id="rId12" action="ppaction://hlinksldjump"/>
              </a:rPr>
              <a:t>Rebus </a:t>
            </a:r>
          </a:p>
          <a:p>
            <a:pPr algn="ctr"/>
            <a:r>
              <a:rPr lang="en-US" dirty="0" smtClean="0">
                <a:hlinkClick r:id="rId12" action="ppaction://hlinksldjump"/>
              </a:rPr>
              <a:t>100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683568" y="3968419"/>
            <a:ext cx="12961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hlinkClick r:id="rId13" action="ppaction://hlinksldjump"/>
              </a:rPr>
              <a:t>Grammar 50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1979712" y="3929790"/>
            <a:ext cx="13681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 </a:t>
            </a:r>
            <a:r>
              <a:rPr lang="en-US" dirty="0" smtClean="0">
                <a:hlinkClick r:id="rId14" action="ppaction://hlinksldjump"/>
              </a:rPr>
              <a:t>Find a mistake 50</a:t>
            </a:r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3347864" y="3957265"/>
            <a:ext cx="13681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hlinkClick r:id="rId15" action="ppaction://hlinksldjump"/>
              </a:rPr>
              <a:t>An extra word</a:t>
            </a:r>
          </a:p>
          <a:p>
            <a:pPr algn="ctr"/>
            <a:r>
              <a:rPr lang="en-US" dirty="0" smtClean="0">
                <a:hlinkClick r:id="rId15" action="ppaction://hlinksldjump"/>
              </a:rPr>
              <a:t>100</a:t>
            </a: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4716017" y="3968419"/>
            <a:ext cx="13575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hlinkClick r:id="rId16" action="ppaction://hlinksldjump"/>
              </a:rPr>
              <a:t>An extra word</a:t>
            </a:r>
          </a:p>
          <a:p>
            <a:pPr algn="ctr"/>
            <a:r>
              <a:rPr lang="en-US" dirty="0" smtClean="0">
                <a:hlinkClick r:id="rId16" action="ppaction://hlinksldjump"/>
              </a:rPr>
              <a:t>50</a:t>
            </a:r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6073604" y="3968420"/>
            <a:ext cx="13906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hlinkClick r:id="rId17" action="ppaction://hlinksldjump"/>
              </a:rPr>
              <a:t>Animal sound</a:t>
            </a:r>
          </a:p>
          <a:p>
            <a:pPr algn="ctr"/>
            <a:r>
              <a:rPr lang="en-US" dirty="0" smtClean="0">
                <a:hlinkClick r:id="rId17" action="ppaction://hlinksldjump"/>
              </a:rPr>
              <a:t>150</a:t>
            </a:r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>
            <a:off x="7469017" y="3968421"/>
            <a:ext cx="13906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hlinkClick r:id="rId18" action="ppaction://hlinksldjump"/>
              </a:rPr>
              <a:t>Find a mistake</a:t>
            </a:r>
          </a:p>
          <a:p>
            <a:pPr algn="ctr"/>
            <a:r>
              <a:rPr lang="en-US" dirty="0" smtClean="0">
                <a:hlinkClick r:id="rId18" action="ppaction://hlinksldjump"/>
              </a:rPr>
              <a:t>100</a:t>
            </a:r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683568" y="2823983"/>
            <a:ext cx="134339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dirty="0">
                <a:solidFill>
                  <a:prstClr val="black"/>
                </a:solidFill>
                <a:hlinkClick r:id="rId19" action="ppaction://hlinksldjump"/>
              </a:rPr>
              <a:t>Find a mistake</a:t>
            </a:r>
          </a:p>
          <a:p>
            <a:pPr lvl="0" algn="ctr"/>
            <a:r>
              <a:rPr lang="en-US" dirty="0" smtClean="0">
                <a:solidFill>
                  <a:prstClr val="black"/>
                </a:solidFill>
                <a:hlinkClick r:id="rId19" action="ppaction://hlinksldjump"/>
              </a:rPr>
              <a:t>150</a:t>
            </a: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6932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Animal sound 50</a:t>
            </a:r>
            <a:endParaRPr lang="ru-RU" dirty="0"/>
          </a:p>
        </p:txBody>
      </p:sp>
      <p:pic>
        <p:nvPicPr>
          <p:cNvPr id="4" name="sobaka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557588"/>
            <a:ext cx="609600" cy="6096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8" y="0"/>
            <a:ext cx="2339752" cy="150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3433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34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4000" dirty="0" smtClean="0"/>
              <a:t>It is a dog!</a:t>
            </a:r>
          </a:p>
          <a:p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600323"/>
            <a:ext cx="4022099" cy="28448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2880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1628800"/>
            <a:ext cx="1390008" cy="11766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83568" y="1628800"/>
            <a:ext cx="1296144" cy="11521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3" action="ppaction://hlinksldjump"/>
              </a:rPr>
              <a:t>Animal sound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3" action="ppaction://hlinksldjump"/>
              </a:rPr>
              <a:t>50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79712" y="1628800"/>
            <a:ext cx="1368152" cy="11521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4" action="ppaction://hlinksldjump"/>
              </a:rPr>
              <a:t>Grammar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4" action="ppaction://hlinksldjump"/>
              </a:rPr>
              <a:t>100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637449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8366" y="1647646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9016" y="1637448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315" y="2792082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6965" y="2766814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766813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766814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8366" y="2766812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9016" y="2780928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417615" y="1772816"/>
            <a:ext cx="129840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5" action="ppaction://hlinksldjump"/>
              </a:rPr>
              <a:t>An extra word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5" action="ppaction://hlinksldjump"/>
              </a:rPr>
              <a:t>150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026965" y="2823983"/>
            <a:ext cx="124889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>
              <a:solidFill>
                <a:prstClr val="black"/>
              </a:solidFill>
            </a:endParaRP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6" action="ppaction://hlinksldjump"/>
              </a:rPr>
              <a:t>Rebus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6" action="ppaction://hlinksldjump"/>
              </a:rPr>
              <a:t>50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30166" y="2924944"/>
            <a:ext cx="13623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7" action="ppaction://hlinksldjump"/>
              </a:rPr>
              <a:t>Grammar 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7" action="ppaction://hlinksldjump"/>
              </a:rPr>
              <a:t>200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38515" y="1772816"/>
            <a:ext cx="13398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</a:rPr>
              <a:t>A cat in a bag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</a:rPr>
              <a:t>100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106667" y="2823983"/>
            <a:ext cx="13623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prstClr val="black"/>
                </a:solidFill>
              </a:rPr>
              <a:t>A cat in a bag</a:t>
            </a:r>
          </a:p>
          <a:p>
            <a:pPr algn="ctr"/>
            <a:r>
              <a:rPr lang="en-US" dirty="0">
                <a:solidFill>
                  <a:prstClr val="black"/>
                </a:solidFill>
              </a:rPr>
              <a:t>100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469017" y="2823983"/>
            <a:ext cx="13906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8" action="ppaction://hlinksldjump"/>
              </a:rPr>
              <a:t>Grammar 150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389555" y="2899078"/>
            <a:ext cx="12984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9" action="ppaction://hlinksldjump"/>
              </a:rPr>
              <a:t>Riddle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9" action="ppaction://hlinksldjump"/>
              </a:rPr>
              <a:t>200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469017" y="1772816"/>
            <a:ext cx="13906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10" action="ppaction://hlinksldjump"/>
              </a:rPr>
              <a:t>Animal sound 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10" action="ppaction://hlinksldjump"/>
              </a:rPr>
              <a:t>100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3084" name="Picture 1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552" y="3937514"/>
            <a:ext cx="139541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5" name="Picture 13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6965" y="3937513"/>
            <a:ext cx="139541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6" name="Picture 14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3929792"/>
            <a:ext cx="139541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7" name="Picture 15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7" y="3951630"/>
            <a:ext cx="139541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8" name="Picture 16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3603" y="3929791"/>
            <a:ext cx="139541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9" name="Picture 17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4253" y="3929790"/>
            <a:ext cx="139541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6111430" y="1772816"/>
            <a:ext cx="13528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12" action="ppaction://hlinksldjump"/>
              </a:rPr>
              <a:t>Rebus 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12" action="ppaction://hlinksldjump"/>
              </a:rPr>
              <a:t>100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83568" y="3968419"/>
            <a:ext cx="12961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13" action="ppaction://hlinksldjump"/>
              </a:rPr>
              <a:t>Grammar 50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979712" y="3929790"/>
            <a:ext cx="13681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</a:rPr>
              <a:t> </a:t>
            </a:r>
            <a:r>
              <a:rPr lang="en-US" dirty="0" smtClean="0">
                <a:solidFill>
                  <a:prstClr val="black"/>
                </a:solidFill>
                <a:hlinkClick r:id="rId14" action="ppaction://hlinksldjump"/>
              </a:rPr>
              <a:t>Find a mistake 50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347864" y="3957265"/>
            <a:ext cx="13681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15" action="ppaction://hlinksldjump"/>
              </a:rPr>
              <a:t>An extra word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15" action="ppaction://hlinksldjump"/>
              </a:rPr>
              <a:t>100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716017" y="3968419"/>
            <a:ext cx="13575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16" action="ppaction://hlinksldjump"/>
              </a:rPr>
              <a:t>An extra word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16" action="ppaction://hlinksldjump"/>
              </a:rPr>
              <a:t>50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073604" y="3968420"/>
            <a:ext cx="13906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17" action="ppaction://hlinksldjump"/>
              </a:rPr>
              <a:t>Animal sound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17" action="ppaction://hlinksldjump"/>
              </a:rPr>
              <a:t>150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469017" y="3968421"/>
            <a:ext cx="13906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18" action="ppaction://hlinksldjump"/>
              </a:rPr>
              <a:t>Find a mistake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18" action="ppaction://hlinksldjump"/>
              </a:rPr>
              <a:t>100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83568" y="2823983"/>
            <a:ext cx="134339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prstClr val="black"/>
                </a:solidFill>
                <a:hlinkClick r:id="rId19" action="ppaction://hlinksldjump"/>
              </a:rPr>
              <a:t>Find a mistake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19" action="ppaction://hlinksldjump"/>
              </a:rPr>
              <a:t>150</a:t>
            </a: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8372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Grammar 50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800" dirty="0"/>
              <a:t>1. </a:t>
            </a:r>
            <a:r>
              <a:rPr lang="en-US" sz="2800" dirty="0" smtClean="0"/>
              <a:t>_ </a:t>
            </a:r>
            <a:r>
              <a:rPr lang="en-US" sz="2800" dirty="0"/>
              <a:t>girl</a:t>
            </a:r>
          </a:p>
          <a:p>
            <a:r>
              <a:rPr lang="en-US" sz="2800" dirty="0"/>
              <a:t>2. _ house</a:t>
            </a:r>
          </a:p>
          <a:p>
            <a:r>
              <a:rPr lang="en-US" sz="2800" dirty="0"/>
              <a:t>3. _ apple</a:t>
            </a:r>
          </a:p>
          <a:p>
            <a:r>
              <a:rPr lang="en-US" sz="2800" dirty="0"/>
              <a:t>4. _ </a:t>
            </a:r>
            <a:r>
              <a:rPr lang="en-US" sz="2800" dirty="0" smtClean="0"/>
              <a:t>ice cream</a:t>
            </a:r>
            <a:endParaRPr lang="en-US" sz="2800" dirty="0"/>
          </a:p>
          <a:p>
            <a:r>
              <a:rPr lang="en-US" sz="2800" dirty="0"/>
              <a:t>5. _ rose</a:t>
            </a:r>
          </a:p>
          <a:p>
            <a:r>
              <a:rPr lang="en-US" sz="2800" dirty="0"/>
              <a:t>6. _ boy</a:t>
            </a:r>
          </a:p>
          <a:p>
            <a:r>
              <a:rPr lang="en-US" sz="2800" dirty="0"/>
              <a:t>7. _ milk</a:t>
            </a:r>
          </a:p>
          <a:p>
            <a:r>
              <a:rPr lang="en-US" sz="2800" dirty="0"/>
              <a:t>8. _ egg</a:t>
            </a:r>
          </a:p>
          <a:p>
            <a:r>
              <a:rPr lang="en-US" sz="2800" dirty="0"/>
              <a:t>9. _ tree</a:t>
            </a:r>
          </a:p>
          <a:p>
            <a:r>
              <a:rPr lang="en-US" sz="2800" dirty="0"/>
              <a:t>10. _ eye</a:t>
            </a:r>
            <a:endParaRPr lang="ru-RU" sz="2800" dirty="0"/>
          </a:p>
        </p:txBody>
      </p:sp>
      <p:pic>
        <p:nvPicPr>
          <p:cNvPr id="4" name="559a93ccf740d9c-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948264" y="5229200"/>
            <a:ext cx="609600" cy="6096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7253" y="0"/>
            <a:ext cx="2550029" cy="2139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368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7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1. </a:t>
            </a:r>
            <a:r>
              <a:rPr lang="en-US" dirty="0" smtClean="0">
                <a:solidFill>
                  <a:srgbClr val="00B050"/>
                </a:solidFill>
              </a:rPr>
              <a:t>a</a:t>
            </a:r>
            <a:r>
              <a:rPr lang="en-US" dirty="0" smtClean="0"/>
              <a:t> </a:t>
            </a:r>
            <a:r>
              <a:rPr lang="en-US" dirty="0"/>
              <a:t>girl</a:t>
            </a:r>
          </a:p>
          <a:p>
            <a:r>
              <a:rPr lang="en-US" dirty="0"/>
              <a:t>2. </a:t>
            </a:r>
            <a:r>
              <a:rPr lang="en-US" dirty="0" smtClean="0">
                <a:solidFill>
                  <a:srgbClr val="00B050"/>
                </a:solidFill>
              </a:rPr>
              <a:t>a</a:t>
            </a:r>
            <a:r>
              <a:rPr lang="en-US" dirty="0" smtClean="0"/>
              <a:t> </a:t>
            </a:r>
            <a:r>
              <a:rPr lang="en-US" dirty="0"/>
              <a:t>house</a:t>
            </a:r>
          </a:p>
          <a:p>
            <a:r>
              <a:rPr lang="en-US" dirty="0"/>
              <a:t>3. </a:t>
            </a:r>
            <a:r>
              <a:rPr lang="en-US" dirty="0" smtClean="0">
                <a:solidFill>
                  <a:srgbClr val="00B050"/>
                </a:solidFill>
              </a:rPr>
              <a:t>an</a:t>
            </a:r>
            <a:r>
              <a:rPr lang="en-US" dirty="0" smtClean="0"/>
              <a:t> apple</a:t>
            </a:r>
            <a:endParaRPr lang="en-US" dirty="0"/>
          </a:p>
          <a:p>
            <a:r>
              <a:rPr lang="en-US" dirty="0"/>
              <a:t>4. </a:t>
            </a:r>
            <a:r>
              <a:rPr lang="en-US" dirty="0" smtClean="0">
                <a:solidFill>
                  <a:srgbClr val="00B050"/>
                </a:solidFill>
              </a:rPr>
              <a:t>an</a:t>
            </a:r>
            <a:r>
              <a:rPr lang="en-US" dirty="0" smtClean="0"/>
              <a:t> </a:t>
            </a:r>
            <a:r>
              <a:rPr lang="en-US" dirty="0"/>
              <a:t>ice-cream</a:t>
            </a:r>
          </a:p>
          <a:p>
            <a:r>
              <a:rPr lang="en-US" dirty="0"/>
              <a:t>5. </a:t>
            </a:r>
            <a:r>
              <a:rPr lang="en-US" dirty="0" smtClean="0">
                <a:solidFill>
                  <a:srgbClr val="00B050"/>
                </a:solidFill>
              </a:rPr>
              <a:t>a</a:t>
            </a:r>
            <a:r>
              <a:rPr lang="en-US" dirty="0" smtClean="0"/>
              <a:t> </a:t>
            </a:r>
            <a:r>
              <a:rPr lang="en-US" dirty="0"/>
              <a:t>rose</a:t>
            </a:r>
          </a:p>
          <a:p>
            <a:r>
              <a:rPr lang="en-US" dirty="0"/>
              <a:t>6. </a:t>
            </a:r>
            <a:r>
              <a:rPr lang="en-US" dirty="0" smtClean="0">
                <a:solidFill>
                  <a:srgbClr val="00B050"/>
                </a:solidFill>
              </a:rPr>
              <a:t>a</a:t>
            </a:r>
            <a:r>
              <a:rPr lang="en-US" dirty="0" smtClean="0"/>
              <a:t> boy</a:t>
            </a:r>
            <a:endParaRPr lang="en-US" dirty="0"/>
          </a:p>
          <a:p>
            <a:r>
              <a:rPr lang="en-US" dirty="0"/>
              <a:t>7. </a:t>
            </a:r>
            <a:r>
              <a:rPr lang="en-US" dirty="0" smtClean="0"/>
              <a:t>milk</a:t>
            </a:r>
            <a:endParaRPr lang="en-US" dirty="0"/>
          </a:p>
          <a:p>
            <a:r>
              <a:rPr lang="en-US" dirty="0"/>
              <a:t>8. </a:t>
            </a:r>
            <a:r>
              <a:rPr lang="en-US" dirty="0" smtClean="0">
                <a:solidFill>
                  <a:srgbClr val="00B050"/>
                </a:solidFill>
              </a:rPr>
              <a:t>an</a:t>
            </a:r>
            <a:r>
              <a:rPr lang="en-US" dirty="0" smtClean="0"/>
              <a:t> egg</a:t>
            </a:r>
            <a:endParaRPr lang="en-US" dirty="0"/>
          </a:p>
          <a:p>
            <a:r>
              <a:rPr lang="en-US" dirty="0"/>
              <a:t>9. </a:t>
            </a:r>
            <a:r>
              <a:rPr lang="en-US" dirty="0" smtClean="0">
                <a:solidFill>
                  <a:srgbClr val="00B050"/>
                </a:solidFill>
              </a:rPr>
              <a:t>a</a:t>
            </a:r>
            <a:r>
              <a:rPr lang="en-US" dirty="0" smtClean="0"/>
              <a:t> tree</a:t>
            </a:r>
            <a:endParaRPr lang="en-US" dirty="0"/>
          </a:p>
          <a:p>
            <a:r>
              <a:rPr lang="en-US" dirty="0"/>
              <a:t>10. </a:t>
            </a:r>
            <a:r>
              <a:rPr lang="en-US" dirty="0" smtClean="0">
                <a:solidFill>
                  <a:srgbClr val="00B050"/>
                </a:solidFill>
              </a:rPr>
              <a:t>an</a:t>
            </a:r>
            <a:r>
              <a:rPr lang="en-US" dirty="0" smtClean="0"/>
              <a:t> </a:t>
            </a:r>
            <a:r>
              <a:rPr lang="en-US" dirty="0"/>
              <a:t>eye</a:t>
            </a:r>
          </a:p>
          <a:p>
            <a:endParaRPr lang="ru-RU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2204864"/>
            <a:ext cx="5143500" cy="284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20729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1628800"/>
            <a:ext cx="1390008" cy="11766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83568" y="1628800"/>
            <a:ext cx="1296144" cy="11521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3" action="ppaction://hlinksldjump"/>
              </a:rPr>
              <a:t>Animal sound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3" action="ppaction://hlinksldjump"/>
              </a:rPr>
              <a:t>50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79712" y="1628800"/>
            <a:ext cx="1368152" cy="11521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4" action="ppaction://hlinksldjump"/>
              </a:rPr>
              <a:t>Grammar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4" action="ppaction://hlinksldjump"/>
              </a:rPr>
              <a:t>100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637449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8366" y="1647646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9016" y="1637448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315" y="2792082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6965" y="2766814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766813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766814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8366" y="2766812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9016" y="2780928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417615" y="1772816"/>
            <a:ext cx="129840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5" action="ppaction://hlinksldjump"/>
              </a:rPr>
              <a:t>An extra word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5" action="ppaction://hlinksldjump"/>
              </a:rPr>
              <a:t>150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026965" y="2823983"/>
            <a:ext cx="124889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>
              <a:solidFill>
                <a:prstClr val="black"/>
              </a:solidFill>
            </a:endParaRP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6" action="ppaction://hlinksldjump"/>
              </a:rPr>
              <a:t>Rebus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6" action="ppaction://hlinksldjump"/>
              </a:rPr>
              <a:t>50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30166" y="2924944"/>
            <a:ext cx="13623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7" action="ppaction://hlinksldjump"/>
              </a:rPr>
              <a:t>Grammar 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7" action="ppaction://hlinksldjump"/>
              </a:rPr>
              <a:t>200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38515" y="1772816"/>
            <a:ext cx="13398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</a:rPr>
              <a:t>A cat in a bag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</a:rPr>
              <a:t>100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106667" y="2823983"/>
            <a:ext cx="13623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prstClr val="black"/>
                </a:solidFill>
              </a:rPr>
              <a:t>A cat in a bag</a:t>
            </a:r>
          </a:p>
          <a:p>
            <a:pPr algn="ctr"/>
            <a:r>
              <a:rPr lang="en-US" dirty="0">
                <a:solidFill>
                  <a:prstClr val="black"/>
                </a:solidFill>
              </a:rPr>
              <a:t>100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469017" y="2823983"/>
            <a:ext cx="13906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8" action="ppaction://hlinksldjump"/>
              </a:rPr>
              <a:t>Grammar 150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389555" y="2899078"/>
            <a:ext cx="12984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9" action="ppaction://hlinksldjump"/>
              </a:rPr>
              <a:t>Riddle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9" action="ppaction://hlinksldjump"/>
              </a:rPr>
              <a:t>200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469017" y="1772816"/>
            <a:ext cx="13906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10" action="ppaction://hlinksldjump"/>
              </a:rPr>
              <a:t>Animal sound 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10" action="ppaction://hlinksldjump"/>
              </a:rPr>
              <a:t>100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3084" name="Picture 1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552" y="3937514"/>
            <a:ext cx="139541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5" name="Picture 13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6965" y="3937513"/>
            <a:ext cx="139541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6" name="Picture 14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3929792"/>
            <a:ext cx="139541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7" name="Picture 15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7" y="3951630"/>
            <a:ext cx="139541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8" name="Picture 16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3603" y="3929791"/>
            <a:ext cx="139541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9" name="Picture 17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4253" y="3929790"/>
            <a:ext cx="139541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6111430" y="1772816"/>
            <a:ext cx="13528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12" action="ppaction://hlinksldjump"/>
              </a:rPr>
              <a:t>Rebus 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12" action="ppaction://hlinksldjump"/>
              </a:rPr>
              <a:t>100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83568" y="3968419"/>
            <a:ext cx="12961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13" action="ppaction://hlinksldjump"/>
              </a:rPr>
              <a:t>Grammar 50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979712" y="3929790"/>
            <a:ext cx="13681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</a:rPr>
              <a:t> </a:t>
            </a:r>
            <a:r>
              <a:rPr lang="en-US" dirty="0" smtClean="0">
                <a:solidFill>
                  <a:prstClr val="black"/>
                </a:solidFill>
                <a:hlinkClick r:id="rId14" action="ppaction://hlinksldjump"/>
              </a:rPr>
              <a:t>Find a mistake 50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347864" y="3957265"/>
            <a:ext cx="13681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15" action="ppaction://hlinksldjump"/>
              </a:rPr>
              <a:t>An extra word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15" action="ppaction://hlinksldjump"/>
              </a:rPr>
              <a:t>100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716017" y="3968419"/>
            <a:ext cx="13575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16" action="ppaction://hlinksldjump"/>
              </a:rPr>
              <a:t>An extra word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16" action="ppaction://hlinksldjump"/>
              </a:rPr>
              <a:t>50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073604" y="3968420"/>
            <a:ext cx="13906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17" action="ppaction://hlinksldjump"/>
              </a:rPr>
              <a:t>Animal sound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17" action="ppaction://hlinksldjump"/>
              </a:rPr>
              <a:t>150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469017" y="3968421"/>
            <a:ext cx="13906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18" action="ppaction://hlinksldjump"/>
              </a:rPr>
              <a:t>Find a mistake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18" action="ppaction://hlinksldjump"/>
              </a:rPr>
              <a:t>100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83568" y="2823983"/>
            <a:ext cx="134339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prstClr val="black"/>
                </a:solidFill>
                <a:hlinkClick r:id="rId19" action="ppaction://hlinksldjump"/>
              </a:rPr>
              <a:t>Find a mistake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19" action="ppaction://hlinksldjump"/>
              </a:rPr>
              <a:t>150</a:t>
            </a: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8372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5400" dirty="0" smtClean="0"/>
              <a:t>ROUND ONE!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2627118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 extra word 150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Egg-banana-apple-ruler-sandwich</a:t>
            </a:r>
          </a:p>
          <a:p>
            <a:r>
              <a:rPr lang="en-US" dirty="0" smtClean="0">
                <a:solidFill>
                  <a:srgbClr val="00B050"/>
                </a:solidFill>
              </a:rPr>
              <a:t>Ruler</a:t>
            </a:r>
            <a:endParaRPr lang="ru-RU" dirty="0">
              <a:solidFill>
                <a:srgbClr val="00B050"/>
              </a:solidFill>
            </a:endParaRPr>
          </a:p>
        </p:txBody>
      </p:sp>
      <p:pic>
        <p:nvPicPr>
          <p:cNvPr id="4" name="559a93ccf740d9c-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732240" y="5013176"/>
            <a:ext cx="609600" cy="6096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0"/>
            <a:ext cx="2411760" cy="1844824"/>
          </a:xfrm>
          <a:prstGeom prst="rect">
            <a:avLst/>
          </a:prstGeom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2852936"/>
            <a:ext cx="3324225" cy="3267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28792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20417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1628800"/>
            <a:ext cx="1390008" cy="11766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83568" y="1628800"/>
            <a:ext cx="1296144" cy="11521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3" action="ppaction://hlinksldjump"/>
              </a:rPr>
              <a:t>Animal sound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3" action="ppaction://hlinksldjump"/>
              </a:rPr>
              <a:t>50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79712" y="1628800"/>
            <a:ext cx="1368152" cy="11521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4" action="ppaction://hlinksldjump"/>
              </a:rPr>
              <a:t>Grammar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4" action="ppaction://hlinksldjump"/>
              </a:rPr>
              <a:t>100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637449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8366" y="1647646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9016" y="1637448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315" y="2792082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6965" y="2766814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766813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766814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8366" y="2766812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9016" y="2780928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417615" y="1772816"/>
            <a:ext cx="129840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5" action="ppaction://hlinksldjump"/>
              </a:rPr>
              <a:t>An extra word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5" action="ppaction://hlinksldjump"/>
              </a:rPr>
              <a:t>150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026965" y="2823983"/>
            <a:ext cx="124889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>
              <a:solidFill>
                <a:prstClr val="black"/>
              </a:solidFill>
            </a:endParaRP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6" action="ppaction://hlinksldjump"/>
              </a:rPr>
              <a:t>Rebus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6" action="ppaction://hlinksldjump"/>
              </a:rPr>
              <a:t>50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30166" y="2924944"/>
            <a:ext cx="13623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7" action="ppaction://hlinksldjump"/>
              </a:rPr>
              <a:t>Grammar 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7" action="ppaction://hlinksldjump"/>
              </a:rPr>
              <a:t>200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38515" y="1772816"/>
            <a:ext cx="13398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</a:rPr>
              <a:t>A cat in a bag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</a:rPr>
              <a:t>100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106667" y="2823983"/>
            <a:ext cx="13623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prstClr val="black"/>
                </a:solidFill>
              </a:rPr>
              <a:t>A cat in a bag</a:t>
            </a:r>
          </a:p>
          <a:p>
            <a:pPr algn="ctr"/>
            <a:r>
              <a:rPr lang="en-US" dirty="0">
                <a:solidFill>
                  <a:prstClr val="black"/>
                </a:solidFill>
              </a:rPr>
              <a:t>100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469017" y="2823983"/>
            <a:ext cx="13906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8" action="ppaction://hlinksldjump"/>
              </a:rPr>
              <a:t>Grammar 150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389555" y="2899078"/>
            <a:ext cx="12984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9" action="ppaction://hlinksldjump"/>
              </a:rPr>
              <a:t>Riddle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9" action="ppaction://hlinksldjump"/>
              </a:rPr>
              <a:t>200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469017" y="1772816"/>
            <a:ext cx="13906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10" action="ppaction://hlinksldjump"/>
              </a:rPr>
              <a:t>Animal sound 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10" action="ppaction://hlinksldjump"/>
              </a:rPr>
              <a:t>100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3084" name="Picture 1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552" y="3937514"/>
            <a:ext cx="139541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5" name="Picture 13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6965" y="3937513"/>
            <a:ext cx="139541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6" name="Picture 14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3929792"/>
            <a:ext cx="139541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7" name="Picture 15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7" y="3951630"/>
            <a:ext cx="139541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8" name="Picture 16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3603" y="3929791"/>
            <a:ext cx="139541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9" name="Picture 17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4253" y="3929790"/>
            <a:ext cx="139541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6111430" y="1772816"/>
            <a:ext cx="13528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12" action="ppaction://hlinksldjump"/>
              </a:rPr>
              <a:t>Rebus 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12" action="ppaction://hlinksldjump"/>
              </a:rPr>
              <a:t>100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83568" y="3968419"/>
            <a:ext cx="12961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13" action="ppaction://hlinksldjump"/>
              </a:rPr>
              <a:t>Grammar 50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979712" y="3929790"/>
            <a:ext cx="13681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</a:rPr>
              <a:t> </a:t>
            </a:r>
            <a:r>
              <a:rPr lang="en-US" dirty="0" smtClean="0">
                <a:solidFill>
                  <a:prstClr val="black"/>
                </a:solidFill>
                <a:hlinkClick r:id="rId14" action="ppaction://hlinksldjump"/>
              </a:rPr>
              <a:t>Find a mistake 50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347864" y="3957265"/>
            <a:ext cx="13681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15" action="ppaction://hlinksldjump"/>
              </a:rPr>
              <a:t>An extra word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15" action="ppaction://hlinksldjump"/>
              </a:rPr>
              <a:t>100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716017" y="3968419"/>
            <a:ext cx="13575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16" action="ppaction://hlinksldjump"/>
              </a:rPr>
              <a:t>An extra word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16" action="ppaction://hlinksldjump"/>
              </a:rPr>
              <a:t>50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073604" y="3968420"/>
            <a:ext cx="13906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17" action="ppaction://hlinksldjump"/>
              </a:rPr>
              <a:t>Animal sound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17" action="ppaction://hlinksldjump"/>
              </a:rPr>
              <a:t>150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469017" y="3968421"/>
            <a:ext cx="13906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18" action="ppaction://hlinksldjump"/>
              </a:rPr>
              <a:t>Find a mistake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18" action="ppaction://hlinksldjump"/>
              </a:rPr>
              <a:t>100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83568" y="2823983"/>
            <a:ext cx="134339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prstClr val="black"/>
                </a:solidFill>
                <a:hlinkClick r:id="rId19" action="ppaction://hlinksldjump"/>
              </a:rPr>
              <a:t>Find a mistake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19" action="ppaction://hlinksldjump"/>
              </a:rPr>
              <a:t>150</a:t>
            </a: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8372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Rebus 100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B050"/>
                </a:solidFill>
              </a:rPr>
              <a:t>Monday</a:t>
            </a:r>
            <a:endParaRPr lang="ru-RU" dirty="0">
              <a:solidFill>
                <a:srgbClr val="00B05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04602"/>
            <a:ext cx="9144000" cy="1803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559a93ccf740d9c-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660232" y="4797152"/>
            <a:ext cx="609600" cy="6096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0"/>
            <a:ext cx="2643064" cy="2067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1256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20417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1628800"/>
            <a:ext cx="1390008" cy="11766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83568" y="1628800"/>
            <a:ext cx="1296144" cy="11521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3" action="ppaction://hlinksldjump"/>
              </a:rPr>
              <a:t>Animal sound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3" action="ppaction://hlinksldjump"/>
              </a:rPr>
              <a:t>50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79712" y="1628800"/>
            <a:ext cx="1368152" cy="11521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4" action="ppaction://hlinksldjump"/>
              </a:rPr>
              <a:t>Grammar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4" action="ppaction://hlinksldjump"/>
              </a:rPr>
              <a:t>100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637449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8366" y="1647646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9016" y="1637448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315" y="2792082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6965" y="2766814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766813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766814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8366" y="2766812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9016" y="2780928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417615" y="1772816"/>
            <a:ext cx="129840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5" action="ppaction://hlinksldjump"/>
              </a:rPr>
              <a:t>An extra word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5" action="ppaction://hlinksldjump"/>
              </a:rPr>
              <a:t>150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026965" y="2823983"/>
            <a:ext cx="124889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>
              <a:solidFill>
                <a:prstClr val="black"/>
              </a:solidFill>
            </a:endParaRP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6" action="ppaction://hlinksldjump"/>
              </a:rPr>
              <a:t>Rebus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6" action="ppaction://hlinksldjump"/>
              </a:rPr>
              <a:t>50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30166" y="2924944"/>
            <a:ext cx="13623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7" action="ppaction://hlinksldjump"/>
              </a:rPr>
              <a:t>Grammar 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7" action="ppaction://hlinksldjump"/>
              </a:rPr>
              <a:t>200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38515" y="1772816"/>
            <a:ext cx="13398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</a:rPr>
              <a:t>A cat in a bag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</a:rPr>
              <a:t>100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106667" y="2823983"/>
            <a:ext cx="13623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prstClr val="black"/>
                </a:solidFill>
              </a:rPr>
              <a:t>A cat in a bag</a:t>
            </a:r>
          </a:p>
          <a:p>
            <a:pPr algn="ctr"/>
            <a:r>
              <a:rPr lang="en-US" dirty="0">
                <a:solidFill>
                  <a:prstClr val="black"/>
                </a:solidFill>
              </a:rPr>
              <a:t>100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469017" y="2823983"/>
            <a:ext cx="13906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8" action="ppaction://hlinksldjump"/>
              </a:rPr>
              <a:t>Grammar 150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389555" y="2899078"/>
            <a:ext cx="12984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9" action="ppaction://hlinksldjump"/>
              </a:rPr>
              <a:t>Riddle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9" action="ppaction://hlinksldjump"/>
              </a:rPr>
              <a:t>200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469017" y="1772816"/>
            <a:ext cx="13906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10" action="ppaction://hlinksldjump"/>
              </a:rPr>
              <a:t>Animal sound 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10" action="ppaction://hlinksldjump"/>
              </a:rPr>
              <a:t>100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3084" name="Picture 1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552" y="3937514"/>
            <a:ext cx="139541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5" name="Picture 13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6965" y="3937513"/>
            <a:ext cx="139541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6" name="Picture 14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3929792"/>
            <a:ext cx="139541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7" name="Picture 15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7" y="3951630"/>
            <a:ext cx="139541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8" name="Picture 16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3603" y="3929791"/>
            <a:ext cx="139541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9" name="Picture 17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4253" y="3929790"/>
            <a:ext cx="139541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6111430" y="1772816"/>
            <a:ext cx="13528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12" action="ppaction://hlinksldjump"/>
              </a:rPr>
              <a:t>Rebus 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12" action="ppaction://hlinksldjump"/>
              </a:rPr>
              <a:t>100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83568" y="3968419"/>
            <a:ext cx="12961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13" action="ppaction://hlinksldjump"/>
              </a:rPr>
              <a:t>Grammar 50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979712" y="3929790"/>
            <a:ext cx="13681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</a:rPr>
              <a:t> </a:t>
            </a:r>
            <a:r>
              <a:rPr lang="en-US" dirty="0" smtClean="0">
                <a:solidFill>
                  <a:prstClr val="black"/>
                </a:solidFill>
                <a:hlinkClick r:id="rId14" action="ppaction://hlinksldjump"/>
              </a:rPr>
              <a:t>Find a mistake 50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347864" y="3957265"/>
            <a:ext cx="13681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15" action="ppaction://hlinksldjump"/>
              </a:rPr>
              <a:t>An extra word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15" action="ppaction://hlinksldjump"/>
              </a:rPr>
              <a:t>100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716017" y="3968419"/>
            <a:ext cx="13575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16" action="ppaction://hlinksldjump"/>
              </a:rPr>
              <a:t>An extra word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16" action="ppaction://hlinksldjump"/>
              </a:rPr>
              <a:t>50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073604" y="3968420"/>
            <a:ext cx="13906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17" action="ppaction://hlinksldjump"/>
              </a:rPr>
              <a:t>Animal sound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17" action="ppaction://hlinksldjump"/>
              </a:rPr>
              <a:t>150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469017" y="3968421"/>
            <a:ext cx="13906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18" action="ppaction://hlinksldjump"/>
              </a:rPr>
              <a:t>Find a mistake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18" action="ppaction://hlinksldjump"/>
              </a:rPr>
              <a:t>100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83568" y="2823983"/>
            <a:ext cx="134339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prstClr val="black"/>
                </a:solidFill>
                <a:hlinkClick r:id="rId19" action="ppaction://hlinksldjump"/>
              </a:rPr>
              <a:t>Find a mistake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19" action="ppaction://hlinksldjump"/>
              </a:rPr>
              <a:t>150</a:t>
            </a: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8372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Animal sound 100</a:t>
            </a:r>
            <a:endParaRPr lang="ru-RU" dirty="0"/>
          </a:p>
        </p:txBody>
      </p:sp>
      <p:pic>
        <p:nvPicPr>
          <p:cNvPr id="4" name="01631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557588"/>
            <a:ext cx="609600" cy="609600"/>
          </a:xfrm>
        </p:spPr>
      </p:pic>
      <p:sp>
        <p:nvSpPr>
          <p:cNvPr id="5" name="TextBox 4"/>
          <p:cNvSpPr txBox="1"/>
          <p:nvPr/>
        </p:nvSpPr>
        <p:spPr>
          <a:xfrm>
            <a:off x="755576" y="1772816"/>
            <a:ext cx="42484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rgbClr val="00B050"/>
                </a:solidFill>
              </a:rPr>
              <a:t>It is an elephant!!!</a:t>
            </a:r>
            <a:endParaRPr lang="ru-RU" sz="4000" dirty="0">
              <a:solidFill>
                <a:srgbClr val="00B050"/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196752"/>
            <a:ext cx="2771408" cy="3632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2469" y="0"/>
            <a:ext cx="1871531" cy="1052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900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748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1628800"/>
            <a:ext cx="1390008" cy="11766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83568" y="1628800"/>
            <a:ext cx="1296144" cy="11521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3" action="ppaction://hlinksldjump"/>
              </a:rPr>
              <a:t>Animal sound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3" action="ppaction://hlinksldjump"/>
              </a:rPr>
              <a:t>50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79712" y="1628800"/>
            <a:ext cx="1368152" cy="11521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4" action="ppaction://hlinksldjump"/>
              </a:rPr>
              <a:t>Grammar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4" action="ppaction://hlinksldjump"/>
              </a:rPr>
              <a:t>100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637449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8366" y="1647646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9016" y="1637448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315" y="2792082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6965" y="2766814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766813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766814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8366" y="2766812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9016" y="2780928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417615" y="1772816"/>
            <a:ext cx="129840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5" action="ppaction://hlinksldjump"/>
              </a:rPr>
              <a:t>An extra word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5" action="ppaction://hlinksldjump"/>
              </a:rPr>
              <a:t>150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026965" y="2823983"/>
            <a:ext cx="124889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>
              <a:solidFill>
                <a:prstClr val="black"/>
              </a:solidFill>
            </a:endParaRP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6" action="ppaction://hlinksldjump"/>
              </a:rPr>
              <a:t>Rebus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6" action="ppaction://hlinksldjump"/>
              </a:rPr>
              <a:t>50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30166" y="2924944"/>
            <a:ext cx="13623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7" action="ppaction://hlinksldjump"/>
              </a:rPr>
              <a:t>Grammar 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7" action="ppaction://hlinksldjump"/>
              </a:rPr>
              <a:t>200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38515" y="1772816"/>
            <a:ext cx="13398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</a:rPr>
              <a:t>A cat in a bag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</a:rPr>
              <a:t>100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106667" y="2823983"/>
            <a:ext cx="13623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prstClr val="black"/>
                </a:solidFill>
              </a:rPr>
              <a:t>A cat in a bag</a:t>
            </a:r>
          </a:p>
          <a:p>
            <a:pPr algn="ctr"/>
            <a:r>
              <a:rPr lang="en-US" dirty="0">
                <a:solidFill>
                  <a:prstClr val="black"/>
                </a:solidFill>
              </a:rPr>
              <a:t>100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469017" y="2823983"/>
            <a:ext cx="13906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8" action="ppaction://hlinksldjump"/>
              </a:rPr>
              <a:t>Grammar 150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389555" y="2899078"/>
            <a:ext cx="12984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9" action="ppaction://hlinksldjump"/>
              </a:rPr>
              <a:t>Riddle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9" action="ppaction://hlinksldjump"/>
              </a:rPr>
              <a:t>200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469017" y="1772816"/>
            <a:ext cx="13906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10" action="ppaction://hlinksldjump"/>
              </a:rPr>
              <a:t>Animal sound 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10" action="ppaction://hlinksldjump"/>
              </a:rPr>
              <a:t>100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3084" name="Picture 1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552" y="3937514"/>
            <a:ext cx="139541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5" name="Picture 13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6965" y="3937513"/>
            <a:ext cx="139541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6" name="Picture 14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3929792"/>
            <a:ext cx="139541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7" name="Picture 15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7" y="3951630"/>
            <a:ext cx="139541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8" name="Picture 16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3603" y="3929791"/>
            <a:ext cx="139541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9" name="Picture 17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4253" y="3929790"/>
            <a:ext cx="139541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6111430" y="1772816"/>
            <a:ext cx="13528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12" action="ppaction://hlinksldjump"/>
              </a:rPr>
              <a:t>Rebus 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12" action="ppaction://hlinksldjump"/>
              </a:rPr>
              <a:t>100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83568" y="3968419"/>
            <a:ext cx="12961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13" action="ppaction://hlinksldjump"/>
              </a:rPr>
              <a:t>Grammar 50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979712" y="3929790"/>
            <a:ext cx="13681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</a:rPr>
              <a:t> </a:t>
            </a:r>
            <a:r>
              <a:rPr lang="en-US" dirty="0" smtClean="0">
                <a:solidFill>
                  <a:prstClr val="black"/>
                </a:solidFill>
                <a:hlinkClick r:id="rId14" action="ppaction://hlinksldjump"/>
              </a:rPr>
              <a:t>Find a mistake 50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347864" y="3957265"/>
            <a:ext cx="13681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15" action="ppaction://hlinksldjump"/>
              </a:rPr>
              <a:t>An extra word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15" action="ppaction://hlinksldjump"/>
              </a:rPr>
              <a:t>100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716017" y="3968419"/>
            <a:ext cx="13575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16" action="ppaction://hlinksldjump"/>
              </a:rPr>
              <a:t>An extra word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16" action="ppaction://hlinksldjump"/>
              </a:rPr>
              <a:t>50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073604" y="3968420"/>
            <a:ext cx="13906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17" action="ppaction://hlinksldjump"/>
              </a:rPr>
              <a:t>Animal sound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17" action="ppaction://hlinksldjump"/>
              </a:rPr>
              <a:t>150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469017" y="3968421"/>
            <a:ext cx="13906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18" action="ppaction://hlinksldjump"/>
              </a:rPr>
              <a:t>Find a mistake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18" action="ppaction://hlinksldjump"/>
              </a:rPr>
              <a:t>100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83568" y="2823983"/>
            <a:ext cx="134339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prstClr val="black"/>
                </a:solidFill>
                <a:hlinkClick r:id="rId19" action="ppaction://hlinksldjump"/>
              </a:rPr>
              <a:t>Find a mistake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19" action="ppaction://hlinksldjump"/>
              </a:rPr>
              <a:t>150</a:t>
            </a: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8372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Find a mistake 50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I`m like chocolate</a:t>
            </a:r>
          </a:p>
          <a:p>
            <a:r>
              <a:rPr lang="en-US" dirty="0" smtClean="0">
                <a:solidFill>
                  <a:srgbClr val="00B050"/>
                </a:solidFill>
              </a:rPr>
              <a:t>I like chocolate</a:t>
            </a:r>
            <a:endParaRPr lang="ru-RU" dirty="0">
              <a:solidFill>
                <a:srgbClr val="00B050"/>
              </a:solidFill>
            </a:endParaRPr>
          </a:p>
        </p:txBody>
      </p:sp>
      <p:pic>
        <p:nvPicPr>
          <p:cNvPr id="4" name="559a93ccf740d9c-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308304" y="4941168"/>
            <a:ext cx="609600" cy="6096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7908" y="19293"/>
            <a:ext cx="2266091" cy="1401357"/>
          </a:xfrm>
          <a:prstGeom prst="rect">
            <a:avLst/>
          </a:prstGeom>
        </p:spPr>
      </p:pic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755279"/>
            <a:ext cx="3129667" cy="31858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22967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0417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1628800"/>
            <a:ext cx="1390008" cy="11766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83568" y="1628800"/>
            <a:ext cx="1296144" cy="11521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3" action="ppaction://hlinksldjump"/>
              </a:rPr>
              <a:t>Animal sound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3" action="ppaction://hlinksldjump"/>
              </a:rPr>
              <a:t>50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79712" y="1628800"/>
            <a:ext cx="1368152" cy="11521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4" action="ppaction://hlinksldjump"/>
              </a:rPr>
              <a:t>Grammar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4" action="ppaction://hlinksldjump"/>
              </a:rPr>
              <a:t>100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637449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8366" y="1647646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9016" y="1637448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315" y="2792082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6965" y="2766814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766813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766814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8366" y="2766812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9016" y="2780928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417615" y="1772816"/>
            <a:ext cx="129840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5" action="ppaction://hlinksldjump"/>
              </a:rPr>
              <a:t>An extra word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5" action="ppaction://hlinksldjump"/>
              </a:rPr>
              <a:t>150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026965" y="2823983"/>
            <a:ext cx="124889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>
              <a:solidFill>
                <a:prstClr val="black"/>
              </a:solidFill>
            </a:endParaRP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6" action="ppaction://hlinksldjump"/>
              </a:rPr>
              <a:t>Rebus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6" action="ppaction://hlinksldjump"/>
              </a:rPr>
              <a:t>50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30166" y="2924944"/>
            <a:ext cx="13623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7" action="ppaction://hlinksldjump"/>
              </a:rPr>
              <a:t>Grammar 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7" action="ppaction://hlinksldjump"/>
              </a:rPr>
              <a:t>200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38515" y="1772816"/>
            <a:ext cx="13398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</a:rPr>
              <a:t>A cat in a bag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</a:rPr>
              <a:t>100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106667" y="2823983"/>
            <a:ext cx="13623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prstClr val="black"/>
                </a:solidFill>
              </a:rPr>
              <a:t>A cat in a bag</a:t>
            </a:r>
          </a:p>
          <a:p>
            <a:pPr algn="ctr"/>
            <a:r>
              <a:rPr lang="en-US" dirty="0">
                <a:solidFill>
                  <a:prstClr val="black"/>
                </a:solidFill>
              </a:rPr>
              <a:t>100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469017" y="2823983"/>
            <a:ext cx="13906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8" action="ppaction://hlinksldjump"/>
              </a:rPr>
              <a:t>Grammar 150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389555" y="2899078"/>
            <a:ext cx="12984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9" action="ppaction://hlinksldjump"/>
              </a:rPr>
              <a:t>Riddle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9" action="ppaction://hlinksldjump"/>
              </a:rPr>
              <a:t>200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469017" y="1772816"/>
            <a:ext cx="13906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10" action="ppaction://hlinksldjump"/>
              </a:rPr>
              <a:t>Animal sound 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10" action="ppaction://hlinksldjump"/>
              </a:rPr>
              <a:t>100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3084" name="Picture 1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552" y="3937514"/>
            <a:ext cx="139541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5" name="Picture 13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6965" y="3937513"/>
            <a:ext cx="139541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6" name="Picture 14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3929792"/>
            <a:ext cx="139541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7" name="Picture 15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7" y="3951630"/>
            <a:ext cx="139541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8" name="Picture 16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3603" y="3929791"/>
            <a:ext cx="139541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9" name="Picture 17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4253" y="3929790"/>
            <a:ext cx="139541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6111430" y="1772816"/>
            <a:ext cx="13528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12" action="ppaction://hlinksldjump"/>
              </a:rPr>
              <a:t>Rebus 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12" action="ppaction://hlinksldjump"/>
              </a:rPr>
              <a:t>100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83568" y="3968419"/>
            <a:ext cx="12961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13" action="ppaction://hlinksldjump"/>
              </a:rPr>
              <a:t>Grammar 50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979712" y="3929790"/>
            <a:ext cx="13681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</a:rPr>
              <a:t> </a:t>
            </a:r>
            <a:r>
              <a:rPr lang="en-US" dirty="0" smtClean="0">
                <a:solidFill>
                  <a:prstClr val="black"/>
                </a:solidFill>
                <a:hlinkClick r:id="rId14" action="ppaction://hlinksldjump"/>
              </a:rPr>
              <a:t>Find a mistake 50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347864" y="3957265"/>
            <a:ext cx="13681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15" action="ppaction://hlinksldjump"/>
              </a:rPr>
              <a:t>An extra word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15" action="ppaction://hlinksldjump"/>
              </a:rPr>
              <a:t>100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716017" y="3968419"/>
            <a:ext cx="13575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16" action="ppaction://hlinksldjump"/>
              </a:rPr>
              <a:t>An extra word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16" action="ppaction://hlinksldjump"/>
              </a:rPr>
              <a:t>50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073604" y="3968420"/>
            <a:ext cx="13906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17" action="ppaction://hlinksldjump"/>
              </a:rPr>
              <a:t>Animal sound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17" action="ppaction://hlinksldjump"/>
              </a:rPr>
              <a:t>150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469017" y="3968421"/>
            <a:ext cx="13906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18" action="ppaction://hlinksldjump"/>
              </a:rPr>
              <a:t>Find a mistake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18" action="ppaction://hlinksldjump"/>
              </a:rPr>
              <a:t>100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83568" y="2823983"/>
            <a:ext cx="134339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prstClr val="black"/>
                </a:solidFill>
                <a:hlinkClick r:id="rId19" action="ppaction://hlinksldjump"/>
              </a:rPr>
              <a:t>Find a mistake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19" action="ppaction://hlinksldjump"/>
              </a:rPr>
              <a:t>150</a:t>
            </a: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8372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Rebus 50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00B050"/>
                </a:solidFill>
              </a:rPr>
              <a:t>C</a:t>
            </a:r>
            <a:r>
              <a:rPr lang="en-US" dirty="0" smtClean="0">
                <a:solidFill>
                  <a:srgbClr val="00B050"/>
                </a:solidFill>
              </a:rPr>
              <a:t>ake</a:t>
            </a:r>
            <a:endParaRPr lang="ru-RU" dirty="0">
              <a:solidFill>
                <a:srgbClr val="00B05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2420888"/>
            <a:ext cx="9144001" cy="2230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559a93ccf740d9c-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804248" y="5157192"/>
            <a:ext cx="609600" cy="6096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4199" y="0"/>
            <a:ext cx="2779801" cy="1563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6840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0417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1628800"/>
            <a:ext cx="1390008" cy="11766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83568" y="1628800"/>
            <a:ext cx="1296144" cy="11521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3" action="ppaction://hlinksldjump"/>
              </a:rPr>
              <a:t>Animal sound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3" action="ppaction://hlinksldjump"/>
              </a:rPr>
              <a:t>50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79712" y="1628800"/>
            <a:ext cx="1368152" cy="11521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4" action="ppaction://hlinksldjump"/>
              </a:rPr>
              <a:t>Grammar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4" action="ppaction://hlinksldjump"/>
              </a:rPr>
              <a:t>100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637449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8366" y="1647646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9016" y="1637448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315" y="2792082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6965" y="2766814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766813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766814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8366" y="2766812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9016" y="2780928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417615" y="1772816"/>
            <a:ext cx="129840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5" action="ppaction://hlinksldjump"/>
              </a:rPr>
              <a:t>An extra word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5" action="ppaction://hlinksldjump"/>
              </a:rPr>
              <a:t>150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026965" y="2823983"/>
            <a:ext cx="124889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>
              <a:solidFill>
                <a:prstClr val="black"/>
              </a:solidFill>
            </a:endParaRP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6" action="ppaction://hlinksldjump"/>
              </a:rPr>
              <a:t>Rebus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6" action="ppaction://hlinksldjump"/>
              </a:rPr>
              <a:t>50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30166" y="2924944"/>
            <a:ext cx="13623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7" action="ppaction://hlinksldjump"/>
              </a:rPr>
              <a:t>Grammar 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7" action="ppaction://hlinksldjump"/>
              </a:rPr>
              <a:t>200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38515" y="1772816"/>
            <a:ext cx="13398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</a:rPr>
              <a:t>A cat in a bag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</a:rPr>
              <a:t>100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106667" y="2823983"/>
            <a:ext cx="13623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prstClr val="black"/>
                </a:solidFill>
              </a:rPr>
              <a:t>A cat in a bag</a:t>
            </a:r>
          </a:p>
          <a:p>
            <a:pPr algn="ctr"/>
            <a:r>
              <a:rPr lang="en-US" dirty="0">
                <a:solidFill>
                  <a:prstClr val="black"/>
                </a:solidFill>
              </a:rPr>
              <a:t>100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469017" y="2823983"/>
            <a:ext cx="13906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8" action="ppaction://hlinksldjump"/>
              </a:rPr>
              <a:t>Grammar 150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389555" y="2899078"/>
            <a:ext cx="12984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9" action="ppaction://hlinksldjump"/>
              </a:rPr>
              <a:t>Riddle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9" action="ppaction://hlinksldjump"/>
              </a:rPr>
              <a:t>200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469017" y="1772816"/>
            <a:ext cx="13906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10" action="ppaction://hlinksldjump"/>
              </a:rPr>
              <a:t>Animal sound 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10" action="ppaction://hlinksldjump"/>
              </a:rPr>
              <a:t>100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3084" name="Picture 1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552" y="3937514"/>
            <a:ext cx="139541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5" name="Picture 13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6965" y="3937513"/>
            <a:ext cx="139541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6" name="Picture 14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3929792"/>
            <a:ext cx="139541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7" name="Picture 15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7" y="3951630"/>
            <a:ext cx="139541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8" name="Picture 16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3603" y="3929791"/>
            <a:ext cx="139541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9" name="Picture 17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4253" y="3929790"/>
            <a:ext cx="139541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6111430" y="1772816"/>
            <a:ext cx="13528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12" action="ppaction://hlinksldjump"/>
              </a:rPr>
              <a:t>Rebus 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12" action="ppaction://hlinksldjump"/>
              </a:rPr>
              <a:t>100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83568" y="3968419"/>
            <a:ext cx="12961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13" action="ppaction://hlinksldjump"/>
              </a:rPr>
              <a:t>Grammar 50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979712" y="3929790"/>
            <a:ext cx="13681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</a:rPr>
              <a:t> </a:t>
            </a:r>
            <a:r>
              <a:rPr lang="en-US" dirty="0" smtClean="0">
                <a:solidFill>
                  <a:prstClr val="black"/>
                </a:solidFill>
                <a:hlinkClick r:id="rId14" action="ppaction://hlinksldjump"/>
              </a:rPr>
              <a:t>Find a mistake 50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347864" y="3957265"/>
            <a:ext cx="13681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15" action="ppaction://hlinksldjump"/>
              </a:rPr>
              <a:t>An extra word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15" action="ppaction://hlinksldjump"/>
              </a:rPr>
              <a:t>100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716017" y="3968419"/>
            <a:ext cx="13575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16" action="ppaction://hlinksldjump"/>
              </a:rPr>
              <a:t>An extra word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16" action="ppaction://hlinksldjump"/>
              </a:rPr>
              <a:t>50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073604" y="3968420"/>
            <a:ext cx="13906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17" action="ppaction://hlinksldjump"/>
              </a:rPr>
              <a:t>Animal sound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17" action="ppaction://hlinksldjump"/>
              </a:rPr>
              <a:t>150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469017" y="3968421"/>
            <a:ext cx="13906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18" action="ppaction://hlinksldjump"/>
              </a:rPr>
              <a:t>Find a mistake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18" action="ppaction://hlinksldjump"/>
              </a:rPr>
              <a:t>100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83568" y="2823983"/>
            <a:ext cx="134339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prstClr val="black"/>
                </a:solidFill>
                <a:hlinkClick r:id="rId19" action="ppaction://hlinksldjump"/>
              </a:rPr>
              <a:t>Find a mistake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19" action="ppaction://hlinksldjump"/>
              </a:rPr>
              <a:t>150</a:t>
            </a: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8372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Warming-up!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</a:t>
            </a:r>
            <a:r>
              <a:rPr lang="en-US" dirty="0" err="1" smtClean="0"/>
              <a:t>colour</a:t>
            </a:r>
            <a:r>
              <a:rPr lang="en-US" dirty="0" smtClean="0"/>
              <a:t> is it</a:t>
            </a:r>
            <a:r>
              <a:rPr lang="ru-RU" dirty="0" smtClean="0"/>
              <a:t>?</a:t>
            </a:r>
            <a:endParaRPr lang="en-US" dirty="0" smtClean="0"/>
          </a:p>
          <a:p>
            <a:endParaRPr lang="ru-RU" dirty="0"/>
          </a:p>
        </p:txBody>
      </p:sp>
      <p:pic>
        <p:nvPicPr>
          <p:cNvPr id="4" name="276bf33b4a832a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172400" y="5642132"/>
            <a:ext cx="609600" cy="609600"/>
          </a:xfrm>
          <a:prstGeom prst="rect">
            <a:avLst/>
          </a:prstGeom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636912"/>
            <a:ext cx="5035774" cy="3005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73473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775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Riddle 50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It is big and strong. It is grey. It can run and swim. It lives in Africa.</a:t>
            </a:r>
          </a:p>
          <a:p>
            <a:r>
              <a:rPr lang="en-US" dirty="0" smtClean="0">
                <a:solidFill>
                  <a:srgbClr val="00B050"/>
                </a:solidFill>
              </a:rPr>
              <a:t>Elephant</a:t>
            </a:r>
            <a:endParaRPr lang="ru-RU" dirty="0">
              <a:solidFill>
                <a:srgbClr val="00B050"/>
              </a:solidFill>
            </a:endParaRPr>
          </a:p>
        </p:txBody>
      </p:sp>
      <p:pic>
        <p:nvPicPr>
          <p:cNvPr id="4" name="559a93ccf740d9c-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236296" y="4869160"/>
            <a:ext cx="609600" cy="6096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8356" y="0"/>
            <a:ext cx="2895644" cy="1628800"/>
          </a:xfrm>
          <a:prstGeom prst="rect">
            <a:avLst/>
          </a:prstGeom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4835" y="2422167"/>
            <a:ext cx="4162425" cy="2219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39771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20417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1628800"/>
            <a:ext cx="1390008" cy="11766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83568" y="1628800"/>
            <a:ext cx="1296144" cy="11521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3" action="ppaction://hlinksldjump"/>
              </a:rPr>
              <a:t>Animal sound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3" action="ppaction://hlinksldjump"/>
              </a:rPr>
              <a:t>50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79712" y="1628800"/>
            <a:ext cx="1368152" cy="11521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4" action="ppaction://hlinksldjump"/>
              </a:rPr>
              <a:t>Grammar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4" action="ppaction://hlinksldjump"/>
              </a:rPr>
              <a:t>100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637449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8366" y="1647646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9016" y="1637448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315" y="2792082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6965" y="2766814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766813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766814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8366" y="2766812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9016" y="2780928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417615" y="1772816"/>
            <a:ext cx="129840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5" action="ppaction://hlinksldjump"/>
              </a:rPr>
              <a:t>An extra word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5" action="ppaction://hlinksldjump"/>
              </a:rPr>
              <a:t>150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026965" y="2823983"/>
            <a:ext cx="124889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>
              <a:solidFill>
                <a:prstClr val="black"/>
              </a:solidFill>
            </a:endParaRP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6" action="ppaction://hlinksldjump"/>
              </a:rPr>
              <a:t>Rebus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6" action="ppaction://hlinksldjump"/>
              </a:rPr>
              <a:t>50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30166" y="2924944"/>
            <a:ext cx="13623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7" action="ppaction://hlinksldjump"/>
              </a:rPr>
              <a:t>Grammar 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7" action="ppaction://hlinksldjump"/>
              </a:rPr>
              <a:t>200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38515" y="1772816"/>
            <a:ext cx="13398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</a:rPr>
              <a:t>A cat in a bag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</a:rPr>
              <a:t>100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106667" y="2823983"/>
            <a:ext cx="13623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prstClr val="black"/>
                </a:solidFill>
              </a:rPr>
              <a:t>A cat in a bag</a:t>
            </a:r>
          </a:p>
          <a:p>
            <a:pPr algn="ctr"/>
            <a:r>
              <a:rPr lang="en-US" dirty="0">
                <a:solidFill>
                  <a:prstClr val="black"/>
                </a:solidFill>
              </a:rPr>
              <a:t>100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469017" y="2823983"/>
            <a:ext cx="13906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8" action="ppaction://hlinksldjump"/>
              </a:rPr>
              <a:t>Grammar 150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389555" y="2899078"/>
            <a:ext cx="12984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9" action="ppaction://hlinksldjump"/>
              </a:rPr>
              <a:t>Riddle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9" action="ppaction://hlinksldjump"/>
              </a:rPr>
              <a:t>200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469017" y="1772816"/>
            <a:ext cx="13906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10" action="ppaction://hlinksldjump"/>
              </a:rPr>
              <a:t>Animal sound 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10" action="ppaction://hlinksldjump"/>
              </a:rPr>
              <a:t>100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3084" name="Picture 1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552" y="3937514"/>
            <a:ext cx="139541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5" name="Picture 13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6965" y="3937513"/>
            <a:ext cx="139541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6" name="Picture 14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3929792"/>
            <a:ext cx="139541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7" name="Picture 15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7" y="3951630"/>
            <a:ext cx="139541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8" name="Picture 16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3603" y="3929791"/>
            <a:ext cx="139541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9" name="Picture 17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4253" y="3929790"/>
            <a:ext cx="139541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6111430" y="1772816"/>
            <a:ext cx="13528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12" action="ppaction://hlinksldjump"/>
              </a:rPr>
              <a:t>Rebus 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12" action="ppaction://hlinksldjump"/>
              </a:rPr>
              <a:t>100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83568" y="3968419"/>
            <a:ext cx="12961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13" action="ppaction://hlinksldjump"/>
              </a:rPr>
              <a:t>Grammar 50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979712" y="3929790"/>
            <a:ext cx="13681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</a:rPr>
              <a:t> </a:t>
            </a:r>
            <a:r>
              <a:rPr lang="en-US" dirty="0" smtClean="0">
                <a:solidFill>
                  <a:prstClr val="black"/>
                </a:solidFill>
                <a:hlinkClick r:id="rId14" action="ppaction://hlinksldjump"/>
              </a:rPr>
              <a:t>Find a mistake 50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347864" y="3957265"/>
            <a:ext cx="13681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15" action="ppaction://hlinksldjump"/>
              </a:rPr>
              <a:t>An extra word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15" action="ppaction://hlinksldjump"/>
              </a:rPr>
              <a:t>100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716017" y="3968419"/>
            <a:ext cx="13575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16" action="ppaction://hlinksldjump"/>
              </a:rPr>
              <a:t>An extra word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16" action="ppaction://hlinksldjump"/>
              </a:rPr>
              <a:t>50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073604" y="3968420"/>
            <a:ext cx="13906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17" action="ppaction://hlinksldjump"/>
              </a:rPr>
              <a:t>Animal sound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17" action="ppaction://hlinksldjump"/>
              </a:rPr>
              <a:t>150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469017" y="3968421"/>
            <a:ext cx="13906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18" action="ppaction://hlinksldjump"/>
              </a:rPr>
              <a:t>Find a mistake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18" action="ppaction://hlinksldjump"/>
              </a:rPr>
              <a:t>100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83568" y="2823983"/>
            <a:ext cx="134339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prstClr val="black"/>
                </a:solidFill>
                <a:hlinkClick r:id="rId19" action="ppaction://hlinksldjump"/>
              </a:rPr>
              <a:t>Find a mistake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19" action="ppaction://hlinksldjump"/>
              </a:rPr>
              <a:t>150</a:t>
            </a: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8372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Grammar 200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 like football</a:t>
            </a:r>
          </a:p>
          <a:p>
            <a:r>
              <a:rPr lang="en-US" dirty="0" smtClean="0">
                <a:solidFill>
                  <a:schemeClr val="accent3">
                    <a:lumMod val="75000"/>
                  </a:schemeClr>
                </a:solidFill>
              </a:rPr>
              <a:t>Do you like football</a:t>
            </a: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?</a:t>
            </a:r>
          </a:p>
          <a:p>
            <a:r>
              <a:rPr lang="en-US" dirty="0" smtClean="0"/>
              <a:t>My mum likes chocolate</a:t>
            </a:r>
          </a:p>
          <a:p>
            <a:r>
              <a:rPr lang="en-US" dirty="0" smtClean="0">
                <a:solidFill>
                  <a:schemeClr val="accent3">
                    <a:lumMod val="75000"/>
                  </a:schemeClr>
                </a:solidFill>
              </a:rPr>
              <a:t>Does my mum like chocolate</a:t>
            </a: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?</a:t>
            </a:r>
          </a:p>
          <a:p>
            <a:r>
              <a:rPr lang="en-US" dirty="0" smtClean="0"/>
              <a:t>You are a student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accent3">
                    <a:lumMod val="75000"/>
                  </a:schemeClr>
                </a:solidFill>
              </a:rPr>
              <a:t>Are you a student</a:t>
            </a: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?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4" name="559a93ccf740d9c-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876256" y="4941168"/>
            <a:ext cx="609600" cy="6096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0"/>
            <a:ext cx="2430016" cy="1628800"/>
          </a:xfrm>
          <a:prstGeom prst="rect">
            <a:avLst/>
          </a:prstGeom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1359" y="1643399"/>
            <a:ext cx="2882636" cy="311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70770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20417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1628800"/>
            <a:ext cx="1390008" cy="11766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83568" y="1628800"/>
            <a:ext cx="1296144" cy="11521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3" action="ppaction://hlinksldjump"/>
              </a:rPr>
              <a:t>Animal sound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3" action="ppaction://hlinksldjump"/>
              </a:rPr>
              <a:t>50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79712" y="1628800"/>
            <a:ext cx="1368152" cy="11521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4" action="ppaction://hlinksldjump"/>
              </a:rPr>
              <a:t>Grammar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4" action="ppaction://hlinksldjump"/>
              </a:rPr>
              <a:t>100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637449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8366" y="1647646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9016" y="1637448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315" y="2792082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6965" y="2766814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766813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766814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8366" y="2766812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9016" y="2780928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417615" y="1772816"/>
            <a:ext cx="129840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5" action="ppaction://hlinksldjump"/>
              </a:rPr>
              <a:t>An extra word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5" action="ppaction://hlinksldjump"/>
              </a:rPr>
              <a:t>150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026965" y="2823983"/>
            <a:ext cx="124889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>
              <a:solidFill>
                <a:prstClr val="black"/>
              </a:solidFill>
            </a:endParaRP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6" action="ppaction://hlinksldjump"/>
              </a:rPr>
              <a:t>Rebus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6" action="ppaction://hlinksldjump"/>
              </a:rPr>
              <a:t>50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30166" y="2924944"/>
            <a:ext cx="13623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7" action="ppaction://hlinksldjump"/>
              </a:rPr>
              <a:t>Grammar 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7" action="ppaction://hlinksldjump"/>
              </a:rPr>
              <a:t>200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38515" y="1772816"/>
            <a:ext cx="13398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</a:rPr>
              <a:t>A cat in a bag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</a:rPr>
              <a:t>100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106667" y="2823983"/>
            <a:ext cx="13623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prstClr val="black"/>
                </a:solidFill>
              </a:rPr>
              <a:t>A cat in a bag</a:t>
            </a:r>
          </a:p>
          <a:p>
            <a:pPr algn="ctr"/>
            <a:r>
              <a:rPr lang="en-US" dirty="0">
                <a:solidFill>
                  <a:prstClr val="black"/>
                </a:solidFill>
              </a:rPr>
              <a:t>100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469017" y="2823983"/>
            <a:ext cx="13906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8" action="ppaction://hlinksldjump"/>
              </a:rPr>
              <a:t>Grammar 150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389555" y="2899078"/>
            <a:ext cx="12984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9" action="ppaction://hlinksldjump"/>
              </a:rPr>
              <a:t>Riddle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9" action="ppaction://hlinksldjump"/>
              </a:rPr>
              <a:t>200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469017" y="1772816"/>
            <a:ext cx="13906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10" action="ppaction://hlinksldjump"/>
              </a:rPr>
              <a:t>Animal sound 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10" action="ppaction://hlinksldjump"/>
              </a:rPr>
              <a:t>100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3084" name="Picture 1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552" y="3937514"/>
            <a:ext cx="139541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5" name="Picture 13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6965" y="3937513"/>
            <a:ext cx="139541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6" name="Picture 14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3929792"/>
            <a:ext cx="139541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7" name="Picture 15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7" y="3951630"/>
            <a:ext cx="139541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8" name="Picture 16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3603" y="3929791"/>
            <a:ext cx="139541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9" name="Picture 17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4253" y="3929790"/>
            <a:ext cx="139541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6111430" y="1772816"/>
            <a:ext cx="13528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12" action="ppaction://hlinksldjump"/>
              </a:rPr>
              <a:t>Rebus 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12" action="ppaction://hlinksldjump"/>
              </a:rPr>
              <a:t>100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83568" y="3968419"/>
            <a:ext cx="12961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13" action="ppaction://hlinksldjump"/>
              </a:rPr>
              <a:t>Grammar 50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979712" y="3929790"/>
            <a:ext cx="13681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</a:rPr>
              <a:t> </a:t>
            </a:r>
            <a:r>
              <a:rPr lang="en-US" dirty="0" smtClean="0">
                <a:solidFill>
                  <a:prstClr val="black"/>
                </a:solidFill>
                <a:hlinkClick r:id="rId14" action="ppaction://hlinksldjump"/>
              </a:rPr>
              <a:t>Find a mistake 50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347864" y="3957265"/>
            <a:ext cx="13681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15" action="ppaction://hlinksldjump"/>
              </a:rPr>
              <a:t>An extra word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15" action="ppaction://hlinksldjump"/>
              </a:rPr>
              <a:t>100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716017" y="3968419"/>
            <a:ext cx="13575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16" action="ppaction://hlinksldjump"/>
              </a:rPr>
              <a:t>An extra word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16" action="ppaction://hlinksldjump"/>
              </a:rPr>
              <a:t>50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073604" y="3968420"/>
            <a:ext cx="13906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17" action="ppaction://hlinksldjump"/>
              </a:rPr>
              <a:t>Animal sound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17" action="ppaction://hlinksldjump"/>
              </a:rPr>
              <a:t>150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469017" y="3968421"/>
            <a:ext cx="13906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18" action="ppaction://hlinksldjump"/>
              </a:rPr>
              <a:t>Find a mistake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18" action="ppaction://hlinksldjump"/>
              </a:rPr>
              <a:t>100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83568" y="2823983"/>
            <a:ext cx="134339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prstClr val="black"/>
                </a:solidFill>
                <a:hlinkClick r:id="rId19" action="ppaction://hlinksldjump"/>
              </a:rPr>
              <a:t>Find a mistake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19" action="ppaction://hlinksldjump"/>
              </a:rPr>
              <a:t>150</a:t>
            </a: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8372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Grammar 150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Like/chocolate/he/doesn`t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He doesn`t like chocolate</a:t>
            </a:r>
          </a:p>
          <a:p>
            <a:r>
              <a:rPr lang="en-US" dirty="0" smtClean="0"/>
              <a:t>Subject/</a:t>
            </a:r>
            <a:r>
              <a:rPr lang="en-US" dirty="0" err="1" smtClean="0"/>
              <a:t>favourite</a:t>
            </a:r>
            <a:r>
              <a:rPr lang="en-US" dirty="0" smtClean="0"/>
              <a:t>/is/Art/my</a:t>
            </a:r>
            <a:endParaRPr lang="ru-RU" dirty="0" smtClean="0"/>
          </a:p>
          <a:p>
            <a:r>
              <a:rPr lang="en-US" dirty="0" smtClean="0">
                <a:solidFill>
                  <a:srgbClr val="FF0000"/>
                </a:solidFill>
              </a:rPr>
              <a:t>My </a:t>
            </a:r>
            <a:r>
              <a:rPr lang="en-US" dirty="0" err="1" smtClean="0">
                <a:solidFill>
                  <a:srgbClr val="FF0000"/>
                </a:solidFill>
              </a:rPr>
              <a:t>favourite</a:t>
            </a:r>
            <a:r>
              <a:rPr lang="en-US" dirty="0" smtClean="0">
                <a:solidFill>
                  <a:srgbClr val="FF0000"/>
                </a:solidFill>
              </a:rPr>
              <a:t> subject is Art</a:t>
            </a:r>
          </a:p>
          <a:p>
            <a:r>
              <a:rPr lang="en-US" dirty="0" smtClean="0"/>
              <a:t>What/in/is/lunchbox/your</a:t>
            </a:r>
            <a:r>
              <a:rPr lang="ru-RU" dirty="0" smtClean="0"/>
              <a:t>?</a:t>
            </a:r>
            <a:endParaRPr lang="en-US" dirty="0" smtClean="0"/>
          </a:p>
          <a:p>
            <a:r>
              <a:rPr lang="en-US" dirty="0" smtClean="0">
                <a:solidFill>
                  <a:srgbClr val="FF0000"/>
                </a:solidFill>
              </a:rPr>
              <a:t>What is in your lunchbox</a:t>
            </a:r>
            <a:r>
              <a:rPr lang="ru-RU" dirty="0" smtClean="0">
                <a:solidFill>
                  <a:srgbClr val="FF0000"/>
                </a:solidFill>
              </a:rPr>
              <a:t>?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559a93ccf740d9c-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236296" y="4941168"/>
            <a:ext cx="609600" cy="6096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0228" y="0"/>
            <a:ext cx="2523772" cy="1419622"/>
          </a:xfrm>
          <a:prstGeom prst="rect">
            <a:avLst/>
          </a:prstGeom>
        </p:spPr>
      </p:pic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9350" y="1605961"/>
            <a:ext cx="2914650" cy="3333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91593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20417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1628800"/>
            <a:ext cx="1390008" cy="11766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83568" y="1628800"/>
            <a:ext cx="1296144" cy="11521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3" action="ppaction://hlinksldjump"/>
              </a:rPr>
              <a:t>Animal sound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3" action="ppaction://hlinksldjump"/>
              </a:rPr>
              <a:t>50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79712" y="1628800"/>
            <a:ext cx="1368152" cy="11521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4" action="ppaction://hlinksldjump"/>
              </a:rPr>
              <a:t>Grammar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4" action="ppaction://hlinksldjump"/>
              </a:rPr>
              <a:t>100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637449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8366" y="1647646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9016" y="1637448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315" y="2792082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6965" y="2766814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766813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766814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8366" y="2766812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9016" y="2780928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417615" y="1772816"/>
            <a:ext cx="129840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5" action="ppaction://hlinksldjump"/>
              </a:rPr>
              <a:t>An extra word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5" action="ppaction://hlinksldjump"/>
              </a:rPr>
              <a:t>150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026965" y="2823983"/>
            <a:ext cx="124889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>
              <a:solidFill>
                <a:prstClr val="black"/>
              </a:solidFill>
            </a:endParaRP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6" action="ppaction://hlinksldjump"/>
              </a:rPr>
              <a:t>Rebus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6" action="ppaction://hlinksldjump"/>
              </a:rPr>
              <a:t>50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30166" y="2924944"/>
            <a:ext cx="13623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7" action="ppaction://hlinksldjump"/>
              </a:rPr>
              <a:t>Grammar 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7" action="ppaction://hlinksldjump"/>
              </a:rPr>
              <a:t>200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38515" y="1772816"/>
            <a:ext cx="13398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</a:rPr>
              <a:t>A cat in a bag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</a:rPr>
              <a:t>100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106667" y="2823983"/>
            <a:ext cx="13623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prstClr val="black"/>
                </a:solidFill>
              </a:rPr>
              <a:t>A cat in a bag</a:t>
            </a:r>
          </a:p>
          <a:p>
            <a:pPr algn="ctr"/>
            <a:r>
              <a:rPr lang="en-US" dirty="0">
                <a:solidFill>
                  <a:prstClr val="black"/>
                </a:solidFill>
              </a:rPr>
              <a:t>100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469017" y="2823983"/>
            <a:ext cx="13906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8" action="ppaction://hlinksldjump"/>
              </a:rPr>
              <a:t>Grammar 150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389555" y="2899078"/>
            <a:ext cx="12984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9" action="ppaction://hlinksldjump"/>
              </a:rPr>
              <a:t>Riddle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9" action="ppaction://hlinksldjump"/>
              </a:rPr>
              <a:t>200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469017" y="1772816"/>
            <a:ext cx="13906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10" action="ppaction://hlinksldjump"/>
              </a:rPr>
              <a:t>Animal sound 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10" action="ppaction://hlinksldjump"/>
              </a:rPr>
              <a:t>100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3084" name="Picture 1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552" y="3937514"/>
            <a:ext cx="139541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5" name="Picture 13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6965" y="3937513"/>
            <a:ext cx="139541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6" name="Picture 14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3929792"/>
            <a:ext cx="139541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7" name="Picture 15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7" y="3951630"/>
            <a:ext cx="139541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8" name="Picture 16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3603" y="3929791"/>
            <a:ext cx="139541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9" name="Picture 17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4253" y="3929790"/>
            <a:ext cx="139541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6111430" y="1772816"/>
            <a:ext cx="13528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12" action="ppaction://hlinksldjump"/>
              </a:rPr>
              <a:t>Rebus 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12" action="ppaction://hlinksldjump"/>
              </a:rPr>
              <a:t>100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83568" y="3968419"/>
            <a:ext cx="12961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13" action="ppaction://hlinksldjump"/>
              </a:rPr>
              <a:t>Grammar 50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979712" y="3929790"/>
            <a:ext cx="13681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</a:rPr>
              <a:t> </a:t>
            </a:r>
            <a:r>
              <a:rPr lang="en-US" dirty="0" smtClean="0">
                <a:solidFill>
                  <a:prstClr val="black"/>
                </a:solidFill>
                <a:hlinkClick r:id="rId14" action="ppaction://hlinksldjump"/>
              </a:rPr>
              <a:t>Find a mistake 50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347864" y="3957265"/>
            <a:ext cx="13681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15" action="ppaction://hlinksldjump"/>
              </a:rPr>
              <a:t>An extra word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15" action="ppaction://hlinksldjump"/>
              </a:rPr>
              <a:t>100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716017" y="3968419"/>
            <a:ext cx="13575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16" action="ppaction://hlinksldjump"/>
              </a:rPr>
              <a:t>An extra word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16" action="ppaction://hlinksldjump"/>
              </a:rPr>
              <a:t>50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073604" y="3968420"/>
            <a:ext cx="13906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17" action="ppaction://hlinksldjump"/>
              </a:rPr>
              <a:t>Animal sound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17" action="ppaction://hlinksldjump"/>
              </a:rPr>
              <a:t>150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469017" y="3968421"/>
            <a:ext cx="13906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18" action="ppaction://hlinksldjump"/>
              </a:rPr>
              <a:t>Find a mistake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18" action="ppaction://hlinksldjump"/>
              </a:rPr>
              <a:t>100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83568" y="2823983"/>
            <a:ext cx="134339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prstClr val="black"/>
                </a:solidFill>
                <a:hlinkClick r:id="rId19" action="ppaction://hlinksldjump"/>
              </a:rPr>
              <a:t>Find a mistake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19" action="ppaction://hlinksldjump"/>
              </a:rPr>
              <a:t>150</a:t>
            </a: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8372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Grammar 100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This is (I) school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This is my school</a:t>
            </a:r>
          </a:p>
          <a:p>
            <a:r>
              <a:rPr lang="en-US" dirty="0" smtClean="0"/>
              <a:t>I like (she) dress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I like her dress</a:t>
            </a:r>
          </a:p>
          <a:p>
            <a:r>
              <a:rPr lang="en-US" dirty="0" smtClean="0"/>
              <a:t>(He) house is big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His house is big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559a93ccf740d9c-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164288" y="5085184"/>
            <a:ext cx="609600" cy="6096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4" y="18581"/>
            <a:ext cx="2562672" cy="1851670"/>
          </a:xfrm>
          <a:prstGeom prst="rect">
            <a:avLst/>
          </a:prstGeom>
        </p:spPr>
      </p:pic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6049" y="2492896"/>
            <a:ext cx="4324350" cy="2400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40219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20417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1628800"/>
            <a:ext cx="1390008" cy="11766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83568" y="1628800"/>
            <a:ext cx="1296144" cy="11521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3" action="ppaction://hlinksldjump"/>
              </a:rPr>
              <a:t>Animal sound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3" action="ppaction://hlinksldjump"/>
              </a:rPr>
              <a:t>50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79712" y="1628800"/>
            <a:ext cx="1368152" cy="11521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4" action="ppaction://hlinksldjump"/>
              </a:rPr>
              <a:t>Grammar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4" action="ppaction://hlinksldjump"/>
              </a:rPr>
              <a:t>100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637449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8366" y="1647646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9016" y="1637448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315" y="2792082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6965" y="2766814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766813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766814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8366" y="2766812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9016" y="2780928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417615" y="1772816"/>
            <a:ext cx="129840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5" action="ppaction://hlinksldjump"/>
              </a:rPr>
              <a:t>An extra word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5" action="ppaction://hlinksldjump"/>
              </a:rPr>
              <a:t>150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026965" y="2823983"/>
            <a:ext cx="124889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>
              <a:solidFill>
                <a:prstClr val="black"/>
              </a:solidFill>
            </a:endParaRP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6" action="ppaction://hlinksldjump"/>
              </a:rPr>
              <a:t>Rebus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6" action="ppaction://hlinksldjump"/>
              </a:rPr>
              <a:t>50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30166" y="2924944"/>
            <a:ext cx="13623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7" action="ppaction://hlinksldjump"/>
              </a:rPr>
              <a:t>Grammar 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7" action="ppaction://hlinksldjump"/>
              </a:rPr>
              <a:t>200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38515" y="1772816"/>
            <a:ext cx="13398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</a:rPr>
              <a:t>A cat in a bag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</a:rPr>
              <a:t>100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106667" y="2823983"/>
            <a:ext cx="13623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prstClr val="black"/>
                </a:solidFill>
              </a:rPr>
              <a:t>A cat in a bag</a:t>
            </a:r>
          </a:p>
          <a:p>
            <a:pPr algn="ctr"/>
            <a:r>
              <a:rPr lang="en-US" dirty="0">
                <a:solidFill>
                  <a:prstClr val="black"/>
                </a:solidFill>
              </a:rPr>
              <a:t>100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469017" y="2823983"/>
            <a:ext cx="13906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8" action="ppaction://hlinksldjump"/>
              </a:rPr>
              <a:t>Grammar 150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389555" y="2899078"/>
            <a:ext cx="12984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9" action="ppaction://hlinksldjump"/>
              </a:rPr>
              <a:t>Riddle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9" action="ppaction://hlinksldjump"/>
              </a:rPr>
              <a:t>200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469017" y="1772816"/>
            <a:ext cx="13906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10" action="ppaction://hlinksldjump"/>
              </a:rPr>
              <a:t>Animal sound 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10" action="ppaction://hlinksldjump"/>
              </a:rPr>
              <a:t>100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3084" name="Picture 1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552" y="3937514"/>
            <a:ext cx="139541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5" name="Picture 13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6965" y="3937513"/>
            <a:ext cx="139541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6" name="Picture 14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3929792"/>
            <a:ext cx="139541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7" name="Picture 15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7" y="3951630"/>
            <a:ext cx="139541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8" name="Picture 16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3603" y="3929791"/>
            <a:ext cx="139541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9" name="Picture 17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4253" y="3929790"/>
            <a:ext cx="139541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6111430" y="1772816"/>
            <a:ext cx="13528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12" action="ppaction://hlinksldjump"/>
              </a:rPr>
              <a:t>Rebus 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12" action="ppaction://hlinksldjump"/>
              </a:rPr>
              <a:t>100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83568" y="3968419"/>
            <a:ext cx="12961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13" action="ppaction://hlinksldjump"/>
              </a:rPr>
              <a:t>Grammar 50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979712" y="3929790"/>
            <a:ext cx="13681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</a:rPr>
              <a:t> </a:t>
            </a:r>
            <a:r>
              <a:rPr lang="en-US" dirty="0" smtClean="0">
                <a:solidFill>
                  <a:prstClr val="black"/>
                </a:solidFill>
                <a:hlinkClick r:id="rId14" action="ppaction://hlinksldjump"/>
              </a:rPr>
              <a:t>Find a mistake 50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347864" y="3957265"/>
            <a:ext cx="13681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15" action="ppaction://hlinksldjump"/>
              </a:rPr>
              <a:t>An extra word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15" action="ppaction://hlinksldjump"/>
              </a:rPr>
              <a:t>100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716017" y="3968419"/>
            <a:ext cx="13575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16" action="ppaction://hlinksldjump"/>
              </a:rPr>
              <a:t>An extra word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16" action="ppaction://hlinksldjump"/>
              </a:rPr>
              <a:t>50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073604" y="3968420"/>
            <a:ext cx="13906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17" action="ppaction://hlinksldjump"/>
              </a:rPr>
              <a:t>Animal sound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17" action="ppaction://hlinksldjump"/>
              </a:rPr>
              <a:t>150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469017" y="3968421"/>
            <a:ext cx="13906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18" action="ppaction://hlinksldjump"/>
              </a:rPr>
              <a:t>Find a mistake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18" action="ppaction://hlinksldjump"/>
              </a:rPr>
              <a:t>100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83568" y="2823983"/>
            <a:ext cx="134339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prstClr val="black"/>
                </a:solidFill>
                <a:hlinkClick r:id="rId19" action="ppaction://hlinksldjump"/>
              </a:rPr>
              <a:t>Find a mistake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19" action="ppaction://hlinksldjump"/>
              </a:rPr>
              <a:t>150</a:t>
            </a: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8372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Find a mistake 150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Can I have got some apples</a:t>
            </a:r>
            <a:r>
              <a:rPr lang="ru-RU" dirty="0" smtClean="0"/>
              <a:t>?</a:t>
            </a:r>
          </a:p>
          <a:p>
            <a:r>
              <a:rPr lang="en-US" dirty="0" smtClean="0">
                <a:solidFill>
                  <a:srgbClr val="00B050"/>
                </a:solidFill>
              </a:rPr>
              <a:t>Can I have some apples</a:t>
            </a:r>
            <a:r>
              <a:rPr lang="ru-RU" dirty="0" smtClean="0">
                <a:solidFill>
                  <a:srgbClr val="00B050"/>
                </a:solidFill>
              </a:rPr>
              <a:t>?</a:t>
            </a:r>
            <a:endParaRPr lang="en-US" dirty="0" smtClean="0">
              <a:solidFill>
                <a:srgbClr val="00B050"/>
              </a:solidFill>
            </a:endParaRPr>
          </a:p>
          <a:p>
            <a:r>
              <a:rPr lang="en-US" dirty="0" smtClean="0"/>
              <a:t>My rubber is in my pen case</a:t>
            </a:r>
          </a:p>
          <a:p>
            <a:r>
              <a:rPr lang="en-US" dirty="0" smtClean="0">
                <a:solidFill>
                  <a:srgbClr val="00B050"/>
                </a:solidFill>
              </a:rPr>
              <a:t>My rubber is in my pencil case</a:t>
            </a:r>
            <a:endParaRPr lang="ru-RU" dirty="0">
              <a:solidFill>
                <a:srgbClr val="00B050"/>
              </a:solidFill>
            </a:endParaRPr>
          </a:p>
        </p:txBody>
      </p:sp>
      <p:pic>
        <p:nvPicPr>
          <p:cNvPr id="4" name="559a93ccf740d9c-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876256" y="5229200"/>
            <a:ext cx="609600" cy="6096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280" y="0"/>
            <a:ext cx="2051720" cy="1707654"/>
          </a:xfrm>
          <a:prstGeom prst="rect">
            <a:avLst/>
          </a:prstGeom>
        </p:spPr>
      </p:pic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2276872"/>
            <a:ext cx="3120096" cy="2715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37422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20417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1628800"/>
            <a:ext cx="1390008" cy="11766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83568" y="1628800"/>
            <a:ext cx="1296144" cy="11521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3" action="ppaction://hlinksldjump"/>
              </a:rPr>
              <a:t>Animal sound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3" action="ppaction://hlinksldjump"/>
              </a:rPr>
              <a:t>50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79712" y="1628800"/>
            <a:ext cx="1368152" cy="11521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4" action="ppaction://hlinksldjump"/>
              </a:rPr>
              <a:t>Grammar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4" action="ppaction://hlinksldjump"/>
              </a:rPr>
              <a:t>100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637449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8366" y="1647646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9016" y="1637448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315" y="2792082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6965" y="2766814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766813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766814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8366" y="2766812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9016" y="2780928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417615" y="1772816"/>
            <a:ext cx="129840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5" action="ppaction://hlinksldjump"/>
              </a:rPr>
              <a:t>An extra word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5" action="ppaction://hlinksldjump"/>
              </a:rPr>
              <a:t>150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026965" y="2823983"/>
            <a:ext cx="124889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>
              <a:solidFill>
                <a:prstClr val="black"/>
              </a:solidFill>
            </a:endParaRP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6" action="ppaction://hlinksldjump"/>
              </a:rPr>
              <a:t>Rebus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6" action="ppaction://hlinksldjump"/>
              </a:rPr>
              <a:t>50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30166" y="2924944"/>
            <a:ext cx="13623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7" action="ppaction://hlinksldjump"/>
              </a:rPr>
              <a:t>Grammar 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7" action="ppaction://hlinksldjump"/>
              </a:rPr>
              <a:t>200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38515" y="1772816"/>
            <a:ext cx="13398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</a:rPr>
              <a:t>A cat in a bag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</a:rPr>
              <a:t>100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106667" y="2823983"/>
            <a:ext cx="13623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prstClr val="black"/>
                </a:solidFill>
              </a:rPr>
              <a:t>A cat in a bag</a:t>
            </a:r>
          </a:p>
          <a:p>
            <a:pPr algn="ctr"/>
            <a:r>
              <a:rPr lang="en-US" dirty="0">
                <a:solidFill>
                  <a:prstClr val="black"/>
                </a:solidFill>
              </a:rPr>
              <a:t>100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469017" y="2823983"/>
            <a:ext cx="13906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8" action="ppaction://hlinksldjump"/>
              </a:rPr>
              <a:t>Grammar 150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389555" y="2899078"/>
            <a:ext cx="12984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9" action="ppaction://hlinksldjump"/>
              </a:rPr>
              <a:t>Riddle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9" action="ppaction://hlinksldjump"/>
              </a:rPr>
              <a:t>200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469017" y="1772816"/>
            <a:ext cx="13906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10" action="ppaction://hlinksldjump"/>
              </a:rPr>
              <a:t>Animal sound 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10" action="ppaction://hlinksldjump"/>
              </a:rPr>
              <a:t>100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3084" name="Picture 1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552" y="3937514"/>
            <a:ext cx="139541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5" name="Picture 13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6965" y="3937513"/>
            <a:ext cx="139541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6" name="Picture 14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3929792"/>
            <a:ext cx="139541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7" name="Picture 15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7" y="3951630"/>
            <a:ext cx="139541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8" name="Picture 16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3603" y="3929791"/>
            <a:ext cx="139541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9" name="Picture 17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4253" y="3929790"/>
            <a:ext cx="139541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6111430" y="1772816"/>
            <a:ext cx="13528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12" action="ppaction://hlinksldjump"/>
              </a:rPr>
              <a:t>Rebus 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12" action="ppaction://hlinksldjump"/>
              </a:rPr>
              <a:t>100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83568" y="3968419"/>
            <a:ext cx="12961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13" action="ppaction://hlinksldjump"/>
              </a:rPr>
              <a:t>Grammar 50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979712" y="3929790"/>
            <a:ext cx="13681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</a:rPr>
              <a:t> </a:t>
            </a:r>
            <a:r>
              <a:rPr lang="en-US" dirty="0" smtClean="0">
                <a:solidFill>
                  <a:prstClr val="black"/>
                </a:solidFill>
                <a:hlinkClick r:id="rId14" action="ppaction://hlinksldjump"/>
              </a:rPr>
              <a:t>Find a mistake 50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347864" y="3957265"/>
            <a:ext cx="13681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15" action="ppaction://hlinksldjump"/>
              </a:rPr>
              <a:t>An extra word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15" action="ppaction://hlinksldjump"/>
              </a:rPr>
              <a:t>100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716017" y="3968419"/>
            <a:ext cx="13575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16" action="ppaction://hlinksldjump"/>
              </a:rPr>
              <a:t>An extra word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16" action="ppaction://hlinksldjump"/>
              </a:rPr>
              <a:t>50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073604" y="3968420"/>
            <a:ext cx="13906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17" action="ppaction://hlinksldjump"/>
              </a:rPr>
              <a:t>Animal sound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17" action="ppaction://hlinksldjump"/>
              </a:rPr>
              <a:t>150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469017" y="3968421"/>
            <a:ext cx="13906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18" action="ppaction://hlinksldjump"/>
              </a:rPr>
              <a:t>Find a mistake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18" action="ppaction://hlinksldjump"/>
              </a:rPr>
              <a:t>100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83568" y="2823983"/>
            <a:ext cx="134339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prstClr val="black"/>
                </a:solidFill>
                <a:hlinkClick r:id="rId19" action="ppaction://hlinksldjump"/>
              </a:rPr>
              <a:t>Find a mistake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19" action="ppaction://hlinksldjump"/>
              </a:rPr>
              <a:t>150</a:t>
            </a: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8372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600" dirty="0" smtClean="0">
                <a:latin typeface="Arial Black" pitchFamily="34" charset="0"/>
              </a:rPr>
              <a:t>It is green!</a:t>
            </a:r>
            <a:endParaRPr lang="ru-RU" sz="6600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0502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 extra word 100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History-Art-Orange-PE-</a:t>
            </a:r>
            <a:r>
              <a:rPr lang="en-US" dirty="0" err="1" smtClean="0"/>
              <a:t>Maths</a:t>
            </a:r>
            <a:endParaRPr lang="en-US" dirty="0" smtClean="0"/>
          </a:p>
          <a:p>
            <a:r>
              <a:rPr lang="en-US" dirty="0" smtClean="0">
                <a:solidFill>
                  <a:srgbClr val="00B050"/>
                </a:solidFill>
              </a:rPr>
              <a:t>Orange</a:t>
            </a:r>
            <a:endParaRPr lang="ru-RU" dirty="0">
              <a:solidFill>
                <a:srgbClr val="00B050"/>
              </a:solidFill>
            </a:endParaRPr>
          </a:p>
        </p:txBody>
      </p:sp>
      <p:pic>
        <p:nvPicPr>
          <p:cNvPr id="4" name="559a93ccf740d9c-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164288" y="5157192"/>
            <a:ext cx="609600" cy="6096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4967" y="0"/>
            <a:ext cx="2195736" cy="1707654"/>
          </a:xfrm>
          <a:prstGeom prst="rect">
            <a:avLst/>
          </a:prstGeom>
        </p:spPr>
      </p:pic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068960"/>
            <a:ext cx="3456384" cy="3476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39773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20417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1628800"/>
            <a:ext cx="1390008" cy="11766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83568" y="1628800"/>
            <a:ext cx="1296144" cy="11521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3" action="ppaction://hlinksldjump"/>
              </a:rPr>
              <a:t>Animal sound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3" action="ppaction://hlinksldjump"/>
              </a:rPr>
              <a:t>50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79712" y="1628800"/>
            <a:ext cx="1368152" cy="11521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4" action="ppaction://hlinksldjump"/>
              </a:rPr>
              <a:t>Grammar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4" action="ppaction://hlinksldjump"/>
              </a:rPr>
              <a:t>100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637449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8366" y="1647646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9016" y="1637448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315" y="2792082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6965" y="2766814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766813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766814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8366" y="2766812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9016" y="2780928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417615" y="1772816"/>
            <a:ext cx="129840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5" action="ppaction://hlinksldjump"/>
              </a:rPr>
              <a:t>An extra word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5" action="ppaction://hlinksldjump"/>
              </a:rPr>
              <a:t>150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026965" y="2823983"/>
            <a:ext cx="124889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>
              <a:solidFill>
                <a:prstClr val="black"/>
              </a:solidFill>
            </a:endParaRP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6" action="ppaction://hlinksldjump"/>
              </a:rPr>
              <a:t>Rebus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6" action="ppaction://hlinksldjump"/>
              </a:rPr>
              <a:t>50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30166" y="2924944"/>
            <a:ext cx="13623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7" action="ppaction://hlinksldjump"/>
              </a:rPr>
              <a:t>Grammar 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7" action="ppaction://hlinksldjump"/>
              </a:rPr>
              <a:t>200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38515" y="1772816"/>
            <a:ext cx="13398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</a:rPr>
              <a:t>A cat in a bag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</a:rPr>
              <a:t>100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106667" y="2823983"/>
            <a:ext cx="13623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prstClr val="black"/>
                </a:solidFill>
              </a:rPr>
              <a:t>A cat in a bag</a:t>
            </a:r>
          </a:p>
          <a:p>
            <a:pPr algn="ctr"/>
            <a:r>
              <a:rPr lang="en-US" dirty="0">
                <a:solidFill>
                  <a:prstClr val="black"/>
                </a:solidFill>
              </a:rPr>
              <a:t>100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469017" y="2823983"/>
            <a:ext cx="13906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8" action="ppaction://hlinksldjump"/>
              </a:rPr>
              <a:t>Grammar 150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389555" y="2899078"/>
            <a:ext cx="12984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9" action="ppaction://hlinksldjump"/>
              </a:rPr>
              <a:t>Riddle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9" action="ppaction://hlinksldjump"/>
              </a:rPr>
              <a:t>200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469017" y="1772816"/>
            <a:ext cx="13906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10" action="ppaction://hlinksldjump"/>
              </a:rPr>
              <a:t>Animal sound 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10" action="ppaction://hlinksldjump"/>
              </a:rPr>
              <a:t>100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3084" name="Picture 1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552" y="3937514"/>
            <a:ext cx="139541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5" name="Picture 13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6965" y="3937513"/>
            <a:ext cx="139541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6" name="Picture 14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3929792"/>
            <a:ext cx="139541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7" name="Picture 15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7" y="3951630"/>
            <a:ext cx="139541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8" name="Picture 16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3603" y="3929791"/>
            <a:ext cx="139541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9" name="Picture 17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4253" y="3929790"/>
            <a:ext cx="139541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6111430" y="1772816"/>
            <a:ext cx="13528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12" action="ppaction://hlinksldjump"/>
              </a:rPr>
              <a:t>Rebus 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12" action="ppaction://hlinksldjump"/>
              </a:rPr>
              <a:t>100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83568" y="3968419"/>
            <a:ext cx="12961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13" action="ppaction://hlinksldjump"/>
              </a:rPr>
              <a:t>Grammar 50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979712" y="3929790"/>
            <a:ext cx="13681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</a:rPr>
              <a:t> </a:t>
            </a:r>
            <a:r>
              <a:rPr lang="en-US" dirty="0" smtClean="0">
                <a:solidFill>
                  <a:prstClr val="black"/>
                </a:solidFill>
                <a:hlinkClick r:id="rId14" action="ppaction://hlinksldjump"/>
              </a:rPr>
              <a:t>Find a mistake 50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347864" y="3957265"/>
            <a:ext cx="13681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15" action="ppaction://hlinksldjump"/>
              </a:rPr>
              <a:t>An extra word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15" action="ppaction://hlinksldjump"/>
              </a:rPr>
              <a:t>100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716017" y="3968419"/>
            <a:ext cx="13575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16" action="ppaction://hlinksldjump"/>
              </a:rPr>
              <a:t>An extra word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16" action="ppaction://hlinksldjump"/>
              </a:rPr>
              <a:t>50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073604" y="3968420"/>
            <a:ext cx="13906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17" action="ppaction://hlinksldjump"/>
              </a:rPr>
              <a:t>Animal sound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17" action="ppaction://hlinksldjump"/>
              </a:rPr>
              <a:t>150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469017" y="3968421"/>
            <a:ext cx="13906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18" action="ppaction://hlinksldjump"/>
              </a:rPr>
              <a:t>Find a mistake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18" action="ppaction://hlinksldjump"/>
              </a:rPr>
              <a:t>100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83568" y="2823983"/>
            <a:ext cx="134339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prstClr val="black"/>
                </a:solidFill>
                <a:hlinkClick r:id="rId19" action="ppaction://hlinksldjump"/>
              </a:rPr>
              <a:t>Find a mistake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19" action="ppaction://hlinksldjump"/>
              </a:rPr>
              <a:t>150</a:t>
            </a: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8372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 extra word 50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Grandma-mother-animal-brother-baby</a:t>
            </a:r>
          </a:p>
          <a:p>
            <a:r>
              <a:rPr lang="en-US" dirty="0" smtClean="0">
                <a:solidFill>
                  <a:srgbClr val="00B050"/>
                </a:solidFill>
              </a:rPr>
              <a:t>Animal</a:t>
            </a:r>
            <a:endParaRPr lang="ru-RU" dirty="0">
              <a:solidFill>
                <a:srgbClr val="00B050"/>
              </a:solidFill>
            </a:endParaRPr>
          </a:p>
        </p:txBody>
      </p:sp>
      <p:pic>
        <p:nvPicPr>
          <p:cNvPr id="4" name="559a93ccf740d9c-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660232" y="5013176"/>
            <a:ext cx="609600" cy="6096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5032" y="-11685"/>
            <a:ext cx="2178968" cy="1539586"/>
          </a:xfrm>
          <a:prstGeom prst="rect">
            <a:avLst/>
          </a:prstGeom>
        </p:spPr>
      </p:pic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3284984"/>
            <a:ext cx="2974057" cy="28621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11505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0417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1628800"/>
            <a:ext cx="1390008" cy="11766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83568" y="1628800"/>
            <a:ext cx="1296144" cy="11521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3" action="ppaction://hlinksldjump"/>
              </a:rPr>
              <a:t>Animal sound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3" action="ppaction://hlinksldjump"/>
              </a:rPr>
              <a:t>50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79712" y="1628800"/>
            <a:ext cx="1368152" cy="11521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4" action="ppaction://hlinksldjump"/>
              </a:rPr>
              <a:t>Grammar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4" action="ppaction://hlinksldjump"/>
              </a:rPr>
              <a:t>100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637449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8366" y="1647646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9016" y="1637448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315" y="2792082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6965" y="2766814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766813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766814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8366" y="2766812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9016" y="2780928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417615" y="1772816"/>
            <a:ext cx="129840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5" action="ppaction://hlinksldjump"/>
              </a:rPr>
              <a:t>An extra word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5" action="ppaction://hlinksldjump"/>
              </a:rPr>
              <a:t>150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026965" y="2823983"/>
            <a:ext cx="124889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>
              <a:solidFill>
                <a:prstClr val="black"/>
              </a:solidFill>
            </a:endParaRP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6" action="ppaction://hlinksldjump"/>
              </a:rPr>
              <a:t>Rebus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6" action="ppaction://hlinksldjump"/>
              </a:rPr>
              <a:t>50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30166" y="2924944"/>
            <a:ext cx="13623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7" action="ppaction://hlinksldjump"/>
              </a:rPr>
              <a:t>Grammar 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7" action="ppaction://hlinksldjump"/>
              </a:rPr>
              <a:t>200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38515" y="1772816"/>
            <a:ext cx="13398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</a:rPr>
              <a:t>A cat in a bag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</a:rPr>
              <a:t>100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106667" y="2823983"/>
            <a:ext cx="13623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prstClr val="black"/>
                </a:solidFill>
              </a:rPr>
              <a:t>A cat in a bag</a:t>
            </a:r>
          </a:p>
          <a:p>
            <a:pPr algn="ctr"/>
            <a:r>
              <a:rPr lang="en-US" dirty="0">
                <a:solidFill>
                  <a:prstClr val="black"/>
                </a:solidFill>
              </a:rPr>
              <a:t>100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469017" y="2823983"/>
            <a:ext cx="13906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8" action="ppaction://hlinksldjump"/>
              </a:rPr>
              <a:t>Grammar 150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389555" y="2899078"/>
            <a:ext cx="12984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9" action="ppaction://hlinksldjump"/>
              </a:rPr>
              <a:t>Riddle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9" action="ppaction://hlinksldjump"/>
              </a:rPr>
              <a:t>200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469017" y="1772816"/>
            <a:ext cx="13906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10" action="ppaction://hlinksldjump"/>
              </a:rPr>
              <a:t>Animal sound 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10" action="ppaction://hlinksldjump"/>
              </a:rPr>
              <a:t>100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3084" name="Picture 1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552" y="3937514"/>
            <a:ext cx="139541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5" name="Picture 13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6965" y="3937513"/>
            <a:ext cx="139541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6" name="Picture 14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3929792"/>
            <a:ext cx="139541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7" name="Picture 15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7" y="3951630"/>
            <a:ext cx="139541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8" name="Picture 16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3603" y="3929791"/>
            <a:ext cx="139541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9" name="Picture 17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4253" y="3929790"/>
            <a:ext cx="139541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6111430" y="1772816"/>
            <a:ext cx="13528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12" action="ppaction://hlinksldjump"/>
              </a:rPr>
              <a:t>Rebus 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12" action="ppaction://hlinksldjump"/>
              </a:rPr>
              <a:t>100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83568" y="3968419"/>
            <a:ext cx="12961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13" action="ppaction://hlinksldjump"/>
              </a:rPr>
              <a:t>Grammar 50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979712" y="3929790"/>
            <a:ext cx="13681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</a:rPr>
              <a:t> </a:t>
            </a:r>
            <a:r>
              <a:rPr lang="en-US" dirty="0" smtClean="0">
                <a:solidFill>
                  <a:prstClr val="black"/>
                </a:solidFill>
                <a:hlinkClick r:id="rId14" action="ppaction://hlinksldjump"/>
              </a:rPr>
              <a:t>Find a mistake 50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347864" y="3957265"/>
            <a:ext cx="13681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15" action="ppaction://hlinksldjump"/>
              </a:rPr>
              <a:t>An extra word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15" action="ppaction://hlinksldjump"/>
              </a:rPr>
              <a:t>100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716017" y="3968419"/>
            <a:ext cx="13575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16" action="ppaction://hlinksldjump"/>
              </a:rPr>
              <a:t>An extra word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16" action="ppaction://hlinksldjump"/>
              </a:rPr>
              <a:t>50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073604" y="3968420"/>
            <a:ext cx="13906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17" action="ppaction://hlinksldjump"/>
              </a:rPr>
              <a:t>Animal sound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17" action="ppaction://hlinksldjump"/>
              </a:rPr>
              <a:t>150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469017" y="3968421"/>
            <a:ext cx="13906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18" action="ppaction://hlinksldjump"/>
              </a:rPr>
              <a:t>Find a mistake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18" action="ppaction://hlinksldjump"/>
              </a:rPr>
              <a:t>100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83568" y="2823983"/>
            <a:ext cx="134339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prstClr val="black"/>
                </a:solidFill>
                <a:hlinkClick r:id="rId19" action="ppaction://hlinksldjump"/>
              </a:rPr>
              <a:t>Find a mistake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19" action="ppaction://hlinksldjump"/>
              </a:rPr>
              <a:t>150</a:t>
            </a: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8372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Animal sound 150</a:t>
            </a:r>
            <a:endParaRPr lang="ru-RU" dirty="0"/>
          </a:p>
        </p:txBody>
      </p:sp>
      <p:pic>
        <p:nvPicPr>
          <p:cNvPr id="4" name="mp3_466297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557588"/>
            <a:ext cx="609600" cy="609600"/>
          </a:xfrm>
        </p:spPr>
      </p:pic>
      <p:sp>
        <p:nvSpPr>
          <p:cNvPr id="5" name="TextBox 4"/>
          <p:cNvSpPr txBox="1"/>
          <p:nvPr/>
        </p:nvSpPr>
        <p:spPr>
          <a:xfrm>
            <a:off x="1115616" y="1412776"/>
            <a:ext cx="45365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rgbClr val="00B050"/>
                </a:solidFill>
              </a:rPr>
              <a:t>This is a pig!</a:t>
            </a:r>
            <a:endParaRPr lang="ru-RU" sz="4000" dirty="0">
              <a:solidFill>
                <a:srgbClr val="00B050"/>
              </a:solidFill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5924" y="2492896"/>
            <a:ext cx="3603649" cy="3711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256" y="18759"/>
            <a:ext cx="2267744" cy="1394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1934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41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1628800"/>
            <a:ext cx="1390008" cy="11766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83568" y="1628800"/>
            <a:ext cx="1296144" cy="11521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3" action="ppaction://hlinksldjump"/>
              </a:rPr>
              <a:t>Animal sound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3" action="ppaction://hlinksldjump"/>
              </a:rPr>
              <a:t>50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79712" y="1628800"/>
            <a:ext cx="1368152" cy="11521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4" action="ppaction://hlinksldjump"/>
              </a:rPr>
              <a:t>Grammar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4" action="ppaction://hlinksldjump"/>
              </a:rPr>
              <a:t>100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637449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8366" y="1647646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9016" y="1637448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315" y="2792082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6965" y="2766814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766813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766814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8366" y="2766812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9016" y="2780928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417615" y="1772816"/>
            <a:ext cx="129840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5" action="ppaction://hlinksldjump"/>
              </a:rPr>
              <a:t>An extra word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5" action="ppaction://hlinksldjump"/>
              </a:rPr>
              <a:t>150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026965" y="2823983"/>
            <a:ext cx="124889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>
              <a:solidFill>
                <a:prstClr val="black"/>
              </a:solidFill>
            </a:endParaRP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6" action="ppaction://hlinksldjump"/>
              </a:rPr>
              <a:t>Rebus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6" action="ppaction://hlinksldjump"/>
              </a:rPr>
              <a:t>50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30166" y="2924944"/>
            <a:ext cx="13623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7" action="ppaction://hlinksldjump"/>
              </a:rPr>
              <a:t>Grammar 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7" action="ppaction://hlinksldjump"/>
              </a:rPr>
              <a:t>200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38515" y="1772816"/>
            <a:ext cx="13398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</a:rPr>
              <a:t>A cat in a bag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</a:rPr>
              <a:t>100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106667" y="2823983"/>
            <a:ext cx="13623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prstClr val="black"/>
                </a:solidFill>
              </a:rPr>
              <a:t>A cat in a bag</a:t>
            </a:r>
          </a:p>
          <a:p>
            <a:pPr algn="ctr"/>
            <a:r>
              <a:rPr lang="en-US" dirty="0">
                <a:solidFill>
                  <a:prstClr val="black"/>
                </a:solidFill>
              </a:rPr>
              <a:t>100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469017" y="2823983"/>
            <a:ext cx="13906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8" action="ppaction://hlinksldjump"/>
              </a:rPr>
              <a:t>Grammar 150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389555" y="2899078"/>
            <a:ext cx="12984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9" action="ppaction://hlinksldjump"/>
              </a:rPr>
              <a:t>Riddle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9" action="ppaction://hlinksldjump"/>
              </a:rPr>
              <a:t>200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469017" y="1772816"/>
            <a:ext cx="13906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10" action="ppaction://hlinksldjump"/>
              </a:rPr>
              <a:t>Animal sound 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10" action="ppaction://hlinksldjump"/>
              </a:rPr>
              <a:t>100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3084" name="Picture 1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552" y="3937514"/>
            <a:ext cx="139541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5" name="Picture 13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6965" y="3937513"/>
            <a:ext cx="139541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6" name="Picture 14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3929792"/>
            <a:ext cx="139541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7" name="Picture 15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7" y="3951630"/>
            <a:ext cx="139541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8" name="Picture 16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3603" y="3929791"/>
            <a:ext cx="139541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9" name="Picture 17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4253" y="3929790"/>
            <a:ext cx="139541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6111430" y="1772816"/>
            <a:ext cx="13528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12" action="ppaction://hlinksldjump"/>
              </a:rPr>
              <a:t>Rebus 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12" action="ppaction://hlinksldjump"/>
              </a:rPr>
              <a:t>100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83568" y="3968419"/>
            <a:ext cx="12961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13" action="ppaction://hlinksldjump"/>
              </a:rPr>
              <a:t>Grammar 50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979712" y="3929790"/>
            <a:ext cx="13681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</a:rPr>
              <a:t> </a:t>
            </a:r>
            <a:r>
              <a:rPr lang="en-US" dirty="0" smtClean="0">
                <a:solidFill>
                  <a:prstClr val="black"/>
                </a:solidFill>
                <a:hlinkClick r:id="rId14" action="ppaction://hlinksldjump"/>
              </a:rPr>
              <a:t>Find a mistake 50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347864" y="3957265"/>
            <a:ext cx="13681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15" action="ppaction://hlinksldjump"/>
              </a:rPr>
              <a:t>An extra word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15" action="ppaction://hlinksldjump"/>
              </a:rPr>
              <a:t>100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716017" y="3968419"/>
            <a:ext cx="13575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16" action="ppaction://hlinksldjump"/>
              </a:rPr>
              <a:t>An extra word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16" action="ppaction://hlinksldjump"/>
              </a:rPr>
              <a:t>50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073604" y="3968420"/>
            <a:ext cx="13906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17" action="ppaction://hlinksldjump"/>
              </a:rPr>
              <a:t>Animal sound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17" action="ppaction://hlinksldjump"/>
              </a:rPr>
              <a:t>150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469017" y="3968421"/>
            <a:ext cx="13906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18" action="ppaction://hlinksldjump"/>
              </a:rPr>
              <a:t>Find a mistake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18" action="ppaction://hlinksldjump"/>
              </a:rPr>
              <a:t>100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83568" y="2823983"/>
            <a:ext cx="134339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prstClr val="black"/>
                </a:solidFill>
                <a:hlinkClick r:id="rId19" action="ppaction://hlinksldjump"/>
              </a:rPr>
              <a:t>Find a mistake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19" action="ppaction://hlinksldjump"/>
              </a:rPr>
              <a:t>150</a:t>
            </a: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8372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Find a mistake 100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680651"/>
            <a:ext cx="8229600" cy="4525963"/>
          </a:xfrm>
        </p:spPr>
        <p:txBody>
          <a:bodyPr/>
          <a:lstStyle/>
          <a:p>
            <a:r>
              <a:rPr lang="en-US" dirty="0" smtClean="0"/>
              <a:t>I have got can a lovely book</a:t>
            </a:r>
          </a:p>
          <a:p>
            <a:r>
              <a:rPr lang="en-US" dirty="0" smtClean="0">
                <a:solidFill>
                  <a:schemeClr val="accent3">
                    <a:lumMod val="75000"/>
                  </a:schemeClr>
                </a:solidFill>
              </a:rPr>
              <a:t>I have got a lovely book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4" name="559a93ccf740d9c-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588224" y="4869160"/>
            <a:ext cx="609600" cy="6096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3694" y="0"/>
            <a:ext cx="2150305" cy="1680651"/>
          </a:xfrm>
          <a:prstGeom prst="rect">
            <a:avLst/>
          </a:prstGeom>
        </p:spPr>
      </p:pic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4152" y="3068960"/>
            <a:ext cx="4560143" cy="2906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75987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0417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1628800"/>
            <a:ext cx="1390008" cy="11766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83568" y="1628800"/>
            <a:ext cx="1296144" cy="11521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3" action="ppaction://hlinksldjump"/>
              </a:rPr>
              <a:t>Animal sound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3" action="ppaction://hlinksldjump"/>
              </a:rPr>
              <a:t>50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79712" y="1628800"/>
            <a:ext cx="1368152" cy="11521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4" action="ppaction://hlinksldjump"/>
              </a:rPr>
              <a:t>Grammar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4" action="ppaction://hlinksldjump"/>
              </a:rPr>
              <a:t>100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637449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8366" y="1647646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9016" y="1637448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315" y="2792082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6965" y="2766814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766813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766814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8366" y="2766812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9016" y="2780928"/>
            <a:ext cx="13906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417615" y="1772816"/>
            <a:ext cx="129840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5" action="ppaction://hlinksldjump"/>
              </a:rPr>
              <a:t>An extra word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5" action="ppaction://hlinksldjump"/>
              </a:rPr>
              <a:t>150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026965" y="2823983"/>
            <a:ext cx="124889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>
              <a:solidFill>
                <a:prstClr val="black"/>
              </a:solidFill>
            </a:endParaRP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6" action="ppaction://hlinksldjump"/>
              </a:rPr>
              <a:t>Rebus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6" action="ppaction://hlinksldjump"/>
              </a:rPr>
              <a:t>50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30166" y="2924944"/>
            <a:ext cx="13623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7" action="ppaction://hlinksldjump"/>
              </a:rPr>
              <a:t>Grammar 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7" action="ppaction://hlinksldjump"/>
              </a:rPr>
              <a:t>200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38515" y="1772816"/>
            <a:ext cx="13398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</a:rPr>
              <a:t>A cat in a bag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</a:rPr>
              <a:t>100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106667" y="2823983"/>
            <a:ext cx="13623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prstClr val="black"/>
                </a:solidFill>
              </a:rPr>
              <a:t>A cat in a bag</a:t>
            </a:r>
          </a:p>
          <a:p>
            <a:pPr algn="ctr"/>
            <a:r>
              <a:rPr lang="en-US" dirty="0">
                <a:solidFill>
                  <a:prstClr val="black"/>
                </a:solidFill>
              </a:rPr>
              <a:t>100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469017" y="2823983"/>
            <a:ext cx="13906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8" action="ppaction://hlinksldjump"/>
              </a:rPr>
              <a:t>Grammar 150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389555" y="2899078"/>
            <a:ext cx="12984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9" action="ppaction://hlinksldjump"/>
              </a:rPr>
              <a:t>Riddle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9" action="ppaction://hlinksldjump"/>
              </a:rPr>
              <a:t>200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469017" y="1772816"/>
            <a:ext cx="13906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10" action="ppaction://hlinksldjump"/>
              </a:rPr>
              <a:t>Animal sound 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10" action="ppaction://hlinksldjump"/>
              </a:rPr>
              <a:t>100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3084" name="Picture 1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552" y="3937514"/>
            <a:ext cx="139541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5" name="Picture 13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6965" y="3937513"/>
            <a:ext cx="139541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6" name="Picture 14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3929792"/>
            <a:ext cx="139541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7" name="Picture 15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7" y="3951630"/>
            <a:ext cx="139541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8" name="Picture 16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3603" y="3929791"/>
            <a:ext cx="139541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9" name="Picture 17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4253" y="3929790"/>
            <a:ext cx="139541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6111430" y="1772816"/>
            <a:ext cx="13528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12" action="ppaction://hlinksldjump"/>
              </a:rPr>
              <a:t>Rebus 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12" action="ppaction://hlinksldjump"/>
              </a:rPr>
              <a:t>100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83568" y="3968419"/>
            <a:ext cx="12961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13" action="ppaction://hlinksldjump"/>
              </a:rPr>
              <a:t>Grammar 50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979712" y="3929790"/>
            <a:ext cx="13681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</a:rPr>
              <a:t> </a:t>
            </a:r>
            <a:r>
              <a:rPr lang="en-US" dirty="0" smtClean="0">
                <a:solidFill>
                  <a:prstClr val="black"/>
                </a:solidFill>
                <a:hlinkClick r:id="rId14" action="ppaction://hlinksldjump"/>
              </a:rPr>
              <a:t>Find a mistake 50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347864" y="3957265"/>
            <a:ext cx="13681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15" action="ppaction://hlinksldjump"/>
              </a:rPr>
              <a:t>An extra word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15" action="ppaction://hlinksldjump"/>
              </a:rPr>
              <a:t>100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716017" y="3968419"/>
            <a:ext cx="13575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16" action="ppaction://hlinksldjump"/>
              </a:rPr>
              <a:t>An extra word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16" action="ppaction://hlinksldjump"/>
              </a:rPr>
              <a:t>50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073604" y="3968420"/>
            <a:ext cx="13906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17" action="ppaction://hlinksldjump"/>
              </a:rPr>
              <a:t>Animal sound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17" action="ppaction://hlinksldjump"/>
              </a:rPr>
              <a:t>150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469017" y="3968421"/>
            <a:ext cx="13906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hlinkClick r:id="rId18" action="ppaction://hlinksldjump"/>
              </a:rPr>
              <a:t>Find a mistake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18" action="ppaction://hlinksldjump"/>
              </a:rPr>
              <a:t>100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83568" y="2823983"/>
            <a:ext cx="134339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prstClr val="black"/>
                </a:solidFill>
                <a:hlinkClick r:id="rId19" action="ppaction://hlinksldjump"/>
              </a:rPr>
              <a:t>Find a mistake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  <a:hlinkClick r:id="rId19" action="ppaction://hlinksldjump"/>
              </a:rPr>
              <a:t>150</a:t>
            </a: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207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</a:t>
            </a:r>
            <a:r>
              <a:rPr lang="en-US" dirty="0" err="1" smtClean="0"/>
              <a:t>colour</a:t>
            </a:r>
            <a:r>
              <a:rPr lang="en-US" dirty="0" smtClean="0"/>
              <a:t> will you get if you mix…</a:t>
            </a:r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4105" y="2924944"/>
            <a:ext cx="5143500" cy="2828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276bf33b4a832a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812360" y="575386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2547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775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5400" dirty="0" smtClean="0"/>
              <a:t>Orange!</a:t>
            </a:r>
          </a:p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708920"/>
            <a:ext cx="6608763" cy="2647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49453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Let`s count!</a:t>
            </a:r>
            <a:br>
              <a:rPr lang="en-US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r>
              <a:rPr lang="en-US" sz="4400" dirty="0" smtClean="0"/>
              <a:t>Nine plus one is…..</a:t>
            </a:r>
          </a:p>
          <a:p>
            <a:r>
              <a:rPr lang="en-US" sz="4400" dirty="0" smtClean="0"/>
              <a:t>Eight plus seven is….</a:t>
            </a:r>
          </a:p>
          <a:p>
            <a:r>
              <a:rPr lang="en-US" sz="4400" dirty="0" smtClean="0"/>
              <a:t>Six plus six is….</a:t>
            </a:r>
            <a:endParaRPr lang="ru-RU" sz="4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6414" y="0"/>
            <a:ext cx="2347586" cy="1547105"/>
          </a:xfrm>
          <a:prstGeom prst="rect">
            <a:avLst/>
          </a:prstGeom>
        </p:spPr>
      </p:pic>
      <p:pic>
        <p:nvPicPr>
          <p:cNvPr id="5" name="276bf33b4a832a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812360" y="558924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0467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775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Nine plus one is…..</a:t>
            </a:r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Eight plus seven is….</a:t>
            </a:r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Six plus six is….</a:t>
            </a:r>
          </a:p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5391" y="1916832"/>
            <a:ext cx="2322760" cy="12186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3490813"/>
            <a:ext cx="1949302" cy="1584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4591" y="5070172"/>
            <a:ext cx="1953560" cy="17830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6869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Guess the school subject!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2148681"/>
            <a:ext cx="4572000" cy="3429000"/>
          </a:xfrm>
        </p:spPr>
      </p:pic>
      <p:pic>
        <p:nvPicPr>
          <p:cNvPr id="3" name="276bf33b4a832a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100392" y="5733256"/>
            <a:ext cx="609600" cy="6096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843808" y="1655030"/>
            <a:ext cx="33123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rgbClr val="FF0000"/>
                </a:solidFill>
              </a:rPr>
              <a:t>Music</a:t>
            </a:r>
            <a:endParaRPr lang="ru-RU" sz="3600" dirty="0">
              <a:solidFill>
                <a:srgbClr val="FF0000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16560"/>
            <a:ext cx="1547664" cy="1196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749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6775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587</TotalTime>
  <Words>1401</Words>
  <Application>Microsoft Office PowerPoint</Application>
  <PresentationFormat>Экран (4:3)</PresentationFormat>
  <Paragraphs>679</Paragraphs>
  <Slides>47</Slides>
  <Notes>1</Notes>
  <HiddenSlides>0</HiddenSlides>
  <MMClips>21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47</vt:i4>
      </vt:variant>
    </vt:vector>
  </HeadingPairs>
  <TitlesOfParts>
    <vt:vector size="48" baseType="lpstr">
      <vt:lpstr>Тема Office</vt:lpstr>
      <vt:lpstr>The English Quiz!</vt:lpstr>
      <vt:lpstr>Презентация PowerPoint</vt:lpstr>
      <vt:lpstr>Warming-up!</vt:lpstr>
      <vt:lpstr>Презентация PowerPoint</vt:lpstr>
      <vt:lpstr>Презентация PowerPoint</vt:lpstr>
      <vt:lpstr>Презентация PowerPoint</vt:lpstr>
      <vt:lpstr>Let`s count! </vt:lpstr>
      <vt:lpstr>Презентация PowerPoint</vt:lpstr>
      <vt:lpstr>Guess the school subject!</vt:lpstr>
      <vt:lpstr>Geogre is Bill`s…</vt:lpstr>
      <vt:lpstr>Find something that starts with a letter «B»</vt:lpstr>
      <vt:lpstr>Round 2!</vt:lpstr>
      <vt:lpstr>Презентация PowerPoint</vt:lpstr>
      <vt:lpstr>Animal sound 50</vt:lpstr>
      <vt:lpstr>Презентация PowerPoint</vt:lpstr>
      <vt:lpstr>Презентация PowerPoint</vt:lpstr>
      <vt:lpstr>Grammar 50</vt:lpstr>
      <vt:lpstr>Презентация PowerPoint</vt:lpstr>
      <vt:lpstr>Презентация PowerPoint</vt:lpstr>
      <vt:lpstr>An extra word 150 </vt:lpstr>
      <vt:lpstr>Презентация PowerPoint</vt:lpstr>
      <vt:lpstr>Rebus 100 </vt:lpstr>
      <vt:lpstr>Презентация PowerPoint</vt:lpstr>
      <vt:lpstr>Animal sound 100</vt:lpstr>
      <vt:lpstr>Презентация PowerPoint</vt:lpstr>
      <vt:lpstr>Find a mistake 50</vt:lpstr>
      <vt:lpstr>Презентация PowerPoint</vt:lpstr>
      <vt:lpstr>Rebus 50</vt:lpstr>
      <vt:lpstr>Презентация PowerPoint</vt:lpstr>
      <vt:lpstr>Riddle 50</vt:lpstr>
      <vt:lpstr>Презентация PowerPoint</vt:lpstr>
      <vt:lpstr>Grammar 200</vt:lpstr>
      <vt:lpstr>Презентация PowerPoint</vt:lpstr>
      <vt:lpstr>Grammar 150</vt:lpstr>
      <vt:lpstr>Презентация PowerPoint</vt:lpstr>
      <vt:lpstr>Grammar 100</vt:lpstr>
      <vt:lpstr>Презентация PowerPoint</vt:lpstr>
      <vt:lpstr>Find a mistake 150</vt:lpstr>
      <vt:lpstr>Презентация PowerPoint</vt:lpstr>
      <vt:lpstr>An extra word 100</vt:lpstr>
      <vt:lpstr>Презентация PowerPoint</vt:lpstr>
      <vt:lpstr>An extra word 50</vt:lpstr>
      <vt:lpstr>Презентация PowerPoint</vt:lpstr>
      <vt:lpstr>Animal sound 150</vt:lpstr>
      <vt:lpstr>Презентация PowerPoint</vt:lpstr>
      <vt:lpstr>Find a mistake 100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Юлия</dc:creator>
  <cp:lastModifiedBy>Юлия</cp:lastModifiedBy>
  <cp:revision>36</cp:revision>
  <dcterms:created xsi:type="dcterms:W3CDTF">2022-12-11T12:19:24Z</dcterms:created>
  <dcterms:modified xsi:type="dcterms:W3CDTF">2022-12-14T13:29:25Z</dcterms:modified>
</cp:coreProperties>
</file>