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F7F8E86-3EE2-434F-B759-EEB94510339F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0607D8A-3C27-4461-A429-8F60D2D09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Красная книга глазами детей»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643314"/>
            <a:ext cx="6400800" cy="1857388"/>
          </a:xfrm>
        </p:spPr>
        <p:txBody>
          <a:bodyPr>
            <a:normAutofit/>
          </a:bodyPr>
          <a:lstStyle/>
          <a:p>
            <a:r>
              <a:rPr lang="ru-RU" dirty="0" smtClean="0"/>
              <a:t>Леонова Светлана Георгиевна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СОШ №15</a:t>
            </a:r>
          </a:p>
          <a:p>
            <a:r>
              <a:rPr lang="ru-RU" dirty="0" smtClean="0"/>
              <a:t>п. Санамер, Предгорный район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2844" y="500042"/>
            <a:ext cx="8715436" cy="4143404"/>
          </a:xfrm>
        </p:spPr>
        <p:txBody>
          <a:bodyPr>
            <a:normAutofit/>
          </a:bodyPr>
          <a:lstStyle/>
          <a:p>
            <a:r>
              <a:rPr lang="ru-RU" sz="8800" b="1" dirty="0" smtClean="0"/>
              <a:t>Конкурс</a:t>
            </a:r>
            <a:r>
              <a:rPr lang="ru-RU" sz="8800" dirty="0" smtClean="0"/>
              <a:t> </a:t>
            </a:r>
            <a:r>
              <a:rPr lang="ru-RU" sz="8800" b="1" dirty="0" smtClean="0"/>
              <a:t>«Пантомима»</a:t>
            </a:r>
            <a:endParaRPr lang="ru-RU" sz="88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038608"/>
          </a:xfrm>
        </p:spPr>
        <p:txBody>
          <a:bodyPr/>
          <a:lstStyle/>
          <a:p>
            <a:r>
              <a:rPr lang="ru-RU" sz="5400" dirty="0" smtClean="0"/>
              <a:t>Конкурс</a:t>
            </a:r>
            <a:r>
              <a:rPr lang="ru-RU" sz="5400" i="1" dirty="0" smtClean="0"/>
              <a:t> </a:t>
            </a:r>
            <a:r>
              <a:rPr lang="ru-RU" sz="5400" dirty="0" smtClean="0"/>
              <a:t>«Узнай животных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0770" name="Picture 2" descr="https://im3-tub-ru.yandex.net/i?id=18093f3ac7319be65dc9fedac66d1b5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4344987" cy="3214686"/>
          </a:xfrm>
          <a:prstGeom prst="rect">
            <a:avLst/>
          </a:prstGeom>
          <a:noFill/>
        </p:spPr>
      </p:pic>
      <p:pic>
        <p:nvPicPr>
          <p:cNvPr id="160772" name="Picture 4" descr="https://im2-tub-ru.yandex.net/i?id=fd8377fb0867aa1434a17e1e462af57e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4290"/>
            <a:ext cx="4075067" cy="4000528"/>
          </a:xfrm>
          <a:prstGeom prst="rect">
            <a:avLst/>
          </a:prstGeom>
          <a:noFill/>
        </p:spPr>
      </p:pic>
      <p:pic>
        <p:nvPicPr>
          <p:cNvPr id="160774" name="Picture 6" descr="https://im0-tub-ru.yandex.net/i?id=fe2bd51a0527804fd21af22e265eb28a&amp;n=33&amp;h=215&amp;w=2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00438"/>
            <a:ext cx="4000528" cy="3071834"/>
          </a:xfrm>
          <a:prstGeom prst="rect">
            <a:avLst/>
          </a:prstGeom>
          <a:noFill/>
        </p:spPr>
      </p:pic>
      <p:pic>
        <p:nvPicPr>
          <p:cNvPr id="160776" name="Picture 8" descr="http://900igr.net/datas/ekologija/Ekologija-dlja-doshkolnikov/0010-010-Ekologija-dlja-doshkolniko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4143380"/>
            <a:ext cx="435765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115110" cy="3214710"/>
          </a:xfrm>
        </p:spPr>
        <p:txBody>
          <a:bodyPr/>
          <a:lstStyle/>
          <a:p>
            <a:r>
              <a:rPr lang="ru-RU" sz="7200" i="1" dirty="0" smtClean="0"/>
              <a:t>Сохраним природу земли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33400"/>
            <a:ext cx="8115110" cy="618174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14290"/>
            <a:ext cx="7611996" cy="6000792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1978 году ученые занесли в специальную книгу многие виды животных и растений, которые на грани исчезновения и которые нуждаются в особой охране. Мы о будем говорить о Красной книге. Эта книга не совсем обычная. Цвет переплета у этой книги – красный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этой книге перечислены животные и растения , которые могут безвозвратно исчезнуть. И, если мы не защитим растения и животных, попавших в Красную книгу, они могут погибнуть.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428604"/>
            <a:ext cx="8229600" cy="557216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Конкурс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«Узнай растение».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9026" name="Picture 2" descr="https://im2-tub-ru.yandex.net/i?id=c1047ba667691d1509e4a89dbbab97a7&amp;n=33&amp;h=215&amp;w=2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3786190"/>
          </a:xfrm>
          <a:prstGeom prst="rect">
            <a:avLst/>
          </a:prstGeom>
          <a:noFill/>
        </p:spPr>
      </p:pic>
      <p:pic>
        <p:nvPicPr>
          <p:cNvPr id="129028" name="Picture 4" descr="https://im1-tub-ru.yandex.net/i?id=b8532b691ef7e60297214220d5ae7c43&amp;n=33&amp;h=215&amp;w=2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0"/>
            <a:ext cx="4643438" cy="3786190"/>
          </a:xfrm>
          <a:prstGeom prst="rect">
            <a:avLst/>
          </a:prstGeom>
          <a:noFill/>
        </p:spPr>
      </p:pic>
      <p:pic>
        <p:nvPicPr>
          <p:cNvPr id="129030" name="Picture 6" descr="https://im0-tub-ru.yandex.net/i?id=d63430e2beb6dfddee5d22216bb1bed6&amp;n=33&amp;h=215&amp;w=2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7562"/>
            <a:ext cx="4500562" cy="3500438"/>
          </a:xfrm>
          <a:prstGeom prst="rect">
            <a:avLst/>
          </a:prstGeom>
          <a:noFill/>
        </p:spPr>
      </p:pic>
      <p:pic>
        <p:nvPicPr>
          <p:cNvPr id="129032" name="Picture 8" descr="https://im2-tub-ru.yandex.net/i?id=a22b51a7876089bf2cfb91ed539af08c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714752"/>
            <a:ext cx="4643438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1074" name="Picture 2" descr="http://foneyes.ru/img/picture/Jan/04/8a6f9d29a0b97b454d5c6f8bb55e271a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4875" cy="3214686"/>
          </a:xfrm>
          <a:prstGeom prst="rect">
            <a:avLst/>
          </a:prstGeom>
          <a:noFill/>
        </p:spPr>
      </p:pic>
      <p:pic>
        <p:nvPicPr>
          <p:cNvPr id="131076" name="Picture 4" descr="https://im1-tub-ru.yandex.net/i?id=655488e0ef1e0578b383508fcc4d3112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357562"/>
          </a:xfrm>
          <a:prstGeom prst="rect">
            <a:avLst/>
          </a:prstGeom>
          <a:noFill/>
        </p:spPr>
      </p:pic>
      <p:pic>
        <p:nvPicPr>
          <p:cNvPr id="131078" name="Picture 6" descr="https://im3-tub-ru.yandex.net/i?id=c366602a5ee6b308f59c81e1891c9058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3248"/>
            <a:ext cx="4552950" cy="3714752"/>
          </a:xfrm>
          <a:prstGeom prst="rect">
            <a:avLst/>
          </a:prstGeom>
          <a:noFill/>
        </p:spPr>
      </p:pic>
      <p:pic>
        <p:nvPicPr>
          <p:cNvPr id="131080" name="Picture 8" descr="https://im2-tub-ru.yandex.net/i?id=f90d46a37d4b02765cb54928b053ac33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071810"/>
            <a:ext cx="4643438" cy="378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2098" name="Picture 2" descr="https://im0-tub-ru.yandex.net/i?id=b90505045811578781018873caa780b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  <p:pic>
        <p:nvPicPr>
          <p:cNvPr id="132100" name="Picture 4" descr="http://zdrav-altay.ru/wp-content/uploads/2016/01/Osin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533400"/>
            <a:ext cx="8043672" cy="2868168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ФИЗМИНУТКА </a:t>
            </a:r>
            <a:endParaRPr lang="ru-RU" sz="80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28794" y="-357214"/>
            <a:ext cx="6248408" cy="5572164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Конкурс «Лесные </a:t>
            </a:r>
            <a:r>
              <a:rPr lang="ru-RU" sz="7200" b="1" dirty="0" err="1" smtClean="0"/>
              <a:t>заморочки</a:t>
            </a:r>
            <a:r>
              <a:rPr lang="ru-RU" sz="7200" b="1" dirty="0" smtClean="0"/>
              <a:t>»</a:t>
            </a:r>
            <a:endParaRPr lang="ru-RU" sz="72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https://im2-tub-ru.yandex.net/i?id=ecc28ba4db734e4c5e2a747a1d40529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4643470" cy="3857652"/>
          </a:xfrm>
          <a:prstGeom prst="rect">
            <a:avLst/>
          </a:prstGeom>
          <a:noFill/>
        </p:spPr>
      </p:pic>
      <p:pic>
        <p:nvPicPr>
          <p:cNvPr id="133124" name="Picture 4" descr="https://im3-tub-ru.yandex.net/i?id=b5f0646d2d523f6c95cd8cf85783f9e3&amp;n=33&amp;h=215&amp;w=3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290"/>
            <a:ext cx="4143404" cy="3143272"/>
          </a:xfrm>
          <a:prstGeom prst="rect">
            <a:avLst/>
          </a:prstGeom>
          <a:noFill/>
        </p:spPr>
      </p:pic>
      <p:pic>
        <p:nvPicPr>
          <p:cNvPr id="133126" name="Picture 6" descr="http://boombob.ru/img/picture/Jun/28/d64e876c2e942352696194ed9a6b1fb7/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643314"/>
            <a:ext cx="4429156" cy="3071834"/>
          </a:xfrm>
          <a:prstGeom prst="rect">
            <a:avLst/>
          </a:prstGeom>
          <a:noFill/>
        </p:spPr>
      </p:pic>
      <p:pic>
        <p:nvPicPr>
          <p:cNvPr id="133128" name="Picture 8" descr="http://animalsfoto.com/photo/cd/cde8d104184b7d04f08da03da5fc4cb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357562"/>
            <a:ext cx="4405290" cy="3290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80</TotalTime>
  <Words>88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Красная книга глазами детей»</vt:lpstr>
      <vt:lpstr> </vt:lpstr>
      <vt:lpstr>Конкурс  «Узнай растение». </vt:lpstr>
      <vt:lpstr>Слайд 4</vt:lpstr>
      <vt:lpstr>Слайд 5</vt:lpstr>
      <vt:lpstr>Слайд 6</vt:lpstr>
      <vt:lpstr>ФИЗМИНУТКА </vt:lpstr>
      <vt:lpstr>Конкурс «Лесные заморочки»</vt:lpstr>
      <vt:lpstr>Слайд 9</vt:lpstr>
      <vt:lpstr>Конкурс «Пантомима»</vt:lpstr>
      <vt:lpstr>Конкурс «Узнай животных</vt:lpstr>
      <vt:lpstr>Слайд 12</vt:lpstr>
      <vt:lpstr>Сохраним природу земли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2017-01-27T15:12:01Z</dcterms:created>
  <dcterms:modified xsi:type="dcterms:W3CDTF">2017-01-27T16:46:18Z</dcterms:modified>
</cp:coreProperties>
</file>