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sldIdLst>
    <p:sldId id="276" r:id="rId2"/>
    <p:sldId id="278" r:id="rId3"/>
    <p:sldId id="257" r:id="rId4"/>
    <p:sldId id="279" r:id="rId5"/>
    <p:sldId id="281" r:id="rId6"/>
    <p:sldId id="258" r:id="rId7"/>
    <p:sldId id="280" r:id="rId8"/>
    <p:sldId id="282" r:id="rId9"/>
    <p:sldId id="283" r:id="rId10"/>
    <p:sldId id="284" r:id="rId11"/>
    <p:sldId id="270" r:id="rId12"/>
    <p:sldId id="272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8423-893F-44F7-9BAA-70E08423162E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6A8A3-8289-491F-B780-5D47A1996A6C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703B-9566-41B6-B651-00AF9C4BD656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6C13-DF8C-44E5-80BF-E5E00ACFCBC9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92889-72D1-46E5-BA47-81E4A14BD02C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D79FA-BB83-44EC-93C3-0FDF2D4B1977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B9A35-2594-4148-A04E-F99CEAA5290A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C5754-A1D6-4A99-9A98-2C0EB1061426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3E1A-ED29-42DD-88FD-6401E4CB7A7F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763E9-0E8F-4A1C-8540-604C743E87F2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71875-64C4-4F55-9AC5-B96BDB8D086D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399603C-F765-4699-9428-476E5CA5B7E4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40CE0DF-552C-421A-8E8B-FCE0F1254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BCD57DC-3A46-484E-BDEC-45217EB33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Прозвенел звонок и смолк –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урок.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за парты тихо сели,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меня все посмотрели.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Пожелайте успехов глазами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вперёд, за новыми знаниями!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grpSp>
        <p:nvGrpSpPr>
          <p:cNvPr id="4" name="Группа 3">
            <a:extLst>
              <a:ext uri="{FF2B5EF4-FFF2-40B4-BE49-F238E27FC236}">
                <a16:creationId xmlns="" xmlns:a16="http://schemas.microsoft.com/office/drawing/2014/main" id="{7E871B60-0BF2-4525-B3EC-206A12C529DB}"/>
              </a:ext>
            </a:extLst>
          </p:cNvPr>
          <p:cNvGrpSpPr/>
          <p:nvPr/>
        </p:nvGrpSpPr>
        <p:grpSpPr>
          <a:xfrm>
            <a:off x="0" y="0"/>
            <a:ext cx="755576" cy="6858000"/>
            <a:chOff x="0" y="0"/>
            <a:chExt cx="755576" cy="6858000"/>
          </a:xfrm>
        </p:grpSpPr>
        <p:pic>
          <p:nvPicPr>
            <p:cNvPr id="5" name="Рисунок 4" descr="003.gif">
              <a:extLst>
                <a:ext uri="{FF2B5EF4-FFF2-40B4-BE49-F238E27FC236}">
                  <a16:creationId xmlns="" xmlns:a16="http://schemas.microsoft.com/office/drawing/2014/main" id="{05CCE3DA-469A-4238-8E20-96C8943455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0"/>
              <a:ext cx="755576" cy="1026480"/>
            </a:xfrm>
            <a:prstGeom prst="rect">
              <a:avLst/>
            </a:prstGeom>
          </p:spPr>
        </p:pic>
        <p:pic>
          <p:nvPicPr>
            <p:cNvPr id="6" name="Рисунок 5" descr="003.gif">
              <a:extLst>
                <a:ext uri="{FF2B5EF4-FFF2-40B4-BE49-F238E27FC236}">
                  <a16:creationId xmlns="" xmlns:a16="http://schemas.microsoft.com/office/drawing/2014/main" id="{15AF7B4B-9DC8-4472-A7B1-5ACA161D2C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1124744"/>
              <a:ext cx="755576" cy="1026480"/>
            </a:xfrm>
            <a:prstGeom prst="rect">
              <a:avLst/>
            </a:prstGeom>
          </p:spPr>
        </p:pic>
        <p:pic>
          <p:nvPicPr>
            <p:cNvPr id="7" name="Рисунок 6" descr="003.gif">
              <a:extLst>
                <a:ext uri="{FF2B5EF4-FFF2-40B4-BE49-F238E27FC236}">
                  <a16:creationId xmlns="" xmlns:a16="http://schemas.microsoft.com/office/drawing/2014/main" id="{46917843-B3EB-487C-9510-B50ED9EBC6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5831520"/>
              <a:ext cx="755576" cy="1026480"/>
            </a:xfrm>
            <a:prstGeom prst="rect">
              <a:avLst/>
            </a:prstGeom>
          </p:spPr>
        </p:pic>
        <p:pic>
          <p:nvPicPr>
            <p:cNvPr id="8" name="Рисунок 7" descr="003.gif">
              <a:extLst>
                <a:ext uri="{FF2B5EF4-FFF2-40B4-BE49-F238E27FC236}">
                  <a16:creationId xmlns="" xmlns:a16="http://schemas.microsoft.com/office/drawing/2014/main" id="{35A33F1E-4237-444F-B6F8-5A40725762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4653136"/>
              <a:ext cx="755576" cy="1026480"/>
            </a:xfrm>
            <a:prstGeom prst="rect">
              <a:avLst/>
            </a:prstGeom>
          </p:spPr>
        </p:pic>
        <p:pic>
          <p:nvPicPr>
            <p:cNvPr id="9" name="Рисунок 8" descr="003.gif">
              <a:extLst>
                <a:ext uri="{FF2B5EF4-FFF2-40B4-BE49-F238E27FC236}">
                  <a16:creationId xmlns="" xmlns:a16="http://schemas.microsoft.com/office/drawing/2014/main" id="{152F58C3-768F-46D9-B506-3292407EAB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3501008"/>
              <a:ext cx="755576" cy="1026480"/>
            </a:xfrm>
            <a:prstGeom prst="rect">
              <a:avLst/>
            </a:prstGeom>
          </p:spPr>
        </p:pic>
        <p:pic>
          <p:nvPicPr>
            <p:cNvPr id="10" name="Рисунок 9" descr="003.gif">
              <a:extLst>
                <a:ext uri="{FF2B5EF4-FFF2-40B4-BE49-F238E27FC236}">
                  <a16:creationId xmlns="" xmlns:a16="http://schemas.microsoft.com/office/drawing/2014/main" id="{D1CD627D-689A-41A3-8999-1F0652852E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2348880"/>
              <a:ext cx="755576" cy="1026480"/>
            </a:xfrm>
            <a:prstGeom prst="rect">
              <a:avLst/>
            </a:prstGeom>
          </p:spPr>
        </p:pic>
      </p:grpSp>
      <p:pic>
        <p:nvPicPr>
          <p:cNvPr id="11" name="Рисунок 10" descr="асфав.jpg">
            <a:extLst>
              <a:ext uri="{FF2B5EF4-FFF2-40B4-BE49-F238E27FC236}">
                <a16:creationId xmlns="" xmlns:a16="http://schemas.microsoft.com/office/drawing/2014/main" id="{8EB0F75F-25E8-4B70-A5CB-4F2553D6B986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333500" y="216024"/>
            <a:ext cx="6477000" cy="908720"/>
          </a:xfrm>
          <a:prstGeom prst="rect">
            <a:avLst/>
          </a:prstGeom>
        </p:spPr>
      </p:pic>
      <p:pic>
        <p:nvPicPr>
          <p:cNvPr id="12" name="Picture 2" descr="https://ds04.infourok.ru/uploads/ex/00d5/0000145c-6e488780/img3.jpg">
            <a:extLst>
              <a:ext uri="{FF2B5EF4-FFF2-40B4-BE49-F238E27FC236}">
                <a16:creationId xmlns="" xmlns:a16="http://schemas.microsoft.com/office/drawing/2014/main" id="{AD6E3A44-AC77-441B-BD9F-79E3614441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635896" y="1399382"/>
            <a:ext cx="5823376" cy="49683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9411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2FEA901-46EC-40AB-A2C5-CDC2E4BF9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Группа 3">
            <a:extLst>
              <a:ext uri="{FF2B5EF4-FFF2-40B4-BE49-F238E27FC236}">
                <a16:creationId xmlns="" xmlns:a16="http://schemas.microsoft.com/office/drawing/2014/main" id="{D566870E-ABB4-4710-97F6-DA7BA22930C6}"/>
              </a:ext>
            </a:extLst>
          </p:cNvPr>
          <p:cNvGrpSpPr/>
          <p:nvPr/>
        </p:nvGrpSpPr>
        <p:grpSpPr>
          <a:xfrm>
            <a:off x="0" y="0"/>
            <a:ext cx="755576" cy="6858000"/>
            <a:chOff x="0" y="0"/>
            <a:chExt cx="755576" cy="6858000"/>
          </a:xfrm>
        </p:grpSpPr>
        <p:pic>
          <p:nvPicPr>
            <p:cNvPr id="5" name="Рисунок 4" descr="003.gif">
              <a:extLst>
                <a:ext uri="{FF2B5EF4-FFF2-40B4-BE49-F238E27FC236}">
                  <a16:creationId xmlns="" xmlns:a16="http://schemas.microsoft.com/office/drawing/2014/main" id="{4ABDFE11-4178-4CA3-87BE-1EEAD26F27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0"/>
              <a:ext cx="755576" cy="1026480"/>
            </a:xfrm>
            <a:prstGeom prst="rect">
              <a:avLst/>
            </a:prstGeom>
          </p:spPr>
        </p:pic>
        <p:pic>
          <p:nvPicPr>
            <p:cNvPr id="6" name="Рисунок 5" descr="003.gif">
              <a:extLst>
                <a:ext uri="{FF2B5EF4-FFF2-40B4-BE49-F238E27FC236}">
                  <a16:creationId xmlns="" xmlns:a16="http://schemas.microsoft.com/office/drawing/2014/main" id="{DFF12A9F-A57F-44BF-AD64-E4B51CE6CC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1124744"/>
              <a:ext cx="755576" cy="1026480"/>
            </a:xfrm>
            <a:prstGeom prst="rect">
              <a:avLst/>
            </a:prstGeom>
          </p:spPr>
        </p:pic>
        <p:pic>
          <p:nvPicPr>
            <p:cNvPr id="7" name="Рисунок 6" descr="003.gif">
              <a:extLst>
                <a:ext uri="{FF2B5EF4-FFF2-40B4-BE49-F238E27FC236}">
                  <a16:creationId xmlns="" xmlns:a16="http://schemas.microsoft.com/office/drawing/2014/main" id="{D333307C-A0F8-4DCE-B06F-818E66A681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5831520"/>
              <a:ext cx="755576" cy="1026480"/>
            </a:xfrm>
            <a:prstGeom prst="rect">
              <a:avLst/>
            </a:prstGeom>
          </p:spPr>
        </p:pic>
        <p:pic>
          <p:nvPicPr>
            <p:cNvPr id="8" name="Рисунок 7" descr="003.gif">
              <a:extLst>
                <a:ext uri="{FF2B5EF4-FFF2-40B4-BE49-F238E27FC236}">
                  <a16:creationId xmlns="" xmlns:a16="http://schemas.microsoft.com/office/drawing/2014/main" id="{9063C3EA-9EB0-4B9E-BFD0-7CCB3DB04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4653136"/>
              <a:ext cx="755576" cy="1026480"/>
            </a:xfrm>
            <a:prstGeom prst="rect">
              <a:avLst/>
            </a:prstGeom>
          </p:spPr>
        </p:pic>
        <p:pic>
          <p:nvPicPr>
            <p:cNvPr id="9" name="Рисунок 8" descr="003.gif">
              <a:extLst>
                <a:ext uri="{FF2B5EF4-FFF2-40B4-BE49-F238E27FC236}">
                  <a16:creationId xmlns="" xmlns:a16="http://schemas.microsoft.com/office/drawing/2014/main" id="{4744037A-4608-4974-B72C-1955BAE141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3501008"/>
              <a:ext cx="755576" cy="1026480"/>
            </a:xfrm>
            <a:prstGeom prst="rect">
              <a:avLst/>
            </a:prstGeom>
          </p:spPr>
        </p:pic>
        <p:pic>
          <p:nvPicPr>
            <p:cNvPr id="10" name="Рисунок 9" descr="003.gif">
              <a:extLst>
                <a:ext uri="{FF2B5EF4-FFF2-40B4-BE49-F238E27FC236}">
                  <a16:creationId xmlns="" xmlns:a16="http://schemas.microsoft.com/office/drawing/2014/main" id="{D12DFE26-ACB9-464B-B917-14C800C7B5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2348880"/>
              <a:ext cx="755576" cy="1026480"/>
            </a:xfrm>
            <a:prstGeom prst="rect">
              <a:avLst/>
            </a:prstGeom>
          </p:spPr>
        </p:pic>
      </p:grpSp>
      <p:pic>
        <p:nvPicPr>
          <p:cNvPr id="11" name="Picture 8">
            <a:extLst>
              <a:ext uri="{FF2B5EF4-FFF2-40B4-BE49-F238E27FC236}">
                <a16:creationId xmlns="" xmlns:a16="http://schemas.microsoft.com/office/drawing/2014/main" id="{C08BF408-ACF1-4E86-B93D-7A95EDBA751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166" y="1124744"/>
            <a:ext cx="4997641" cy="45236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6009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асфав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331640" y="1"/>
            <a:ext cx="6477000" cy="908720"/>
          </a:xfrm>
          <a:prstGeom prst="rect">
            <a:avLst/>
          </a:prstGeom>
        </p:spPr>
      </p:pic>
      <p:pic>
        <p:nvPicPr>
          <p:cNvPr id="7" name="Рисунок 6" descr="ррпир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015716" y="1268760"/>
            <a:ext cx="5112568" cy="4993671"/>
          </a:xfrm>
          <a:prstGeom prst="rect">
            <a:avLst/>
          </a:prstGeom>
        </p:spPr>
      </p:pic>
      <p:grpSp>
        <p:nvGrpSpPr>
          <p:cNvPr id="9" name="Группа 8"/>
          <p:cNvGrpSpPr/>
          <p:nvPr/>
        </p:nvGrpSpPr>
        <p:grpSpPr>
          <a:xfrm>
            <a:off x="0" y="0"/>
            <a:ext cx="755576" cy="6858000"/>
            <a:chOff x="0" y="0"/>
            <a:chExt cx="755576" cy="6858000"/>
          </a:xfrm>
        </p:grpSpPr>
        <p:pic>
          <p:nvPicPr>
            <p:cNvPr id="10" name="Рисунок 9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0"/>
              <a:ext cx="755576" cy="1026480"/>
            </a:xfrm>
            <a:prstGeom prst="rect">
              <a:avLst/>
            </a:prstGeom>
          </p:spPr>
        </p:pic>
        <p:pic>
          <p:nvPicPr>
            <p:cNvPr id="11" name="Рисунок 10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1124744"/>
              <a:ext cx="755576" cy="1026480"/>
            </a:xfrm>
            <a:prstGeom prst="rect">
              <a:avLst/>
            </a:prstGeom>
          </p:spPr>
        </p:pic>
        <p:pic>
          <p:nvPicPr>
            <p:cNvPr id="12" name="Рисунок 11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5831520"/>
              <a:ext cx="755576" cy="1026480"/>
            </a:xfrm>
            <a:prstGeom prst="rect">
              <a:avLst/>
            </a:prstGeom>
          </p:spPr>
        </p:pic>
        <p:pic>
          <p:nvPicPr>
            <p:cNvPr id="13" name="Рисунок 12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4653136"/>
              <a:ext cx="755576" cy="1026480"/>
            </a:xfrm>
            <a:prstGeom prst="rect">
              <a:avLst/>
            </a:prstGeom>
          </p:spPr>
        </p:pic>
        <p:pic>
          <p:nvPicPr>
            <p:cNvPr id="14" name="Рисунок 13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3501008"/>
              <a:ext cx="755576" cy="1026480"/>
            </a:xfrm>
            <a:prstGeom prst="rect">
              <a:avLst/>
            </a:prstGeom>
          </p:spPr>
        </p:pic>
        <p:pic>
          <p:nvPicPr>
            <p:cNvPr id="15" name="Рисунок 14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2348880"/>
              <a:ext cx="755576" cy="1026480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иенр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429500" y="3068960"/>
            <a:ext cx="1714500" cy="35718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584" y="1628800"/>
            <a:ext cx="698477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 каким звуком познакомились сегодня на занятии?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Что мы узнали о буквах А, а?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Когда мы пишем заглавную букву «А»?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Когда мы пишем строчную букву «а»?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Как называются предложения, выражающие мудрые мысли?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Какую книгу мы рассматривали на занятии? Кто ее автор?</a:t>
            </a:r>
          </a:p>
        </p:txBody>
      </p:sp>
      <p:pic>
        <p:nvPicPr>
          <p:cNvPr id="10" name="Рисунок 9" descr="асфав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331640" y="1"/>
            <a:ext cx="6477000" cy="9087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43808" y="980728"/>
            <a:ext cx="40406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Подведём итоги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0" y="0"/>
            <a:ext cx="755576" cy="6858000"/>
            <a:chOff x="0" y="0"/>
            <a:chExt cx="755576" cy="6858000"/>
          </a:xfrm>
        </p:grpSpPr>
        <p:pic>
          <p:nvPicPr>
            <p:cNvPr id="8" name="Рисунок 7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0"/>
              <a:ext cx="755576" cy="1026480"/>
            </a:xfrm>
            <a:prstGeom prst="rect">
              <a:avLst/>
            </a:prstGeom>
          </p:spPr>
        </p:pic>
        <p:pic>
          <p:nvPicPr>
            <p:cNvPr id="9" name="Рисунок 8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1124744"/>
              <a:ext cx="755576" cy="1026480"/>
            </a:xfrm>
            <a:prstGeom prst="rect">
              <a:avLst/>
            </a:prstGeom>
          </p:spPr>
        </p:pic>
        <p:pic>
          <p:nvPicPr>
            <p:cNvPr id="14" name="Рисунок 13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5831520"/>
              <a:ext cx="755576" cy="1026480"/>
            </a:xfrm>
            <a:prstGeom prst="rect">
              <a:avLst/>
            </a:prstGeom>
          </p:spPr>
        </p:pic>
        <p:pic>
          <p:nvPicPr>
            <p:cNvPr id="15" name="Рисунок 14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4653136"/>
              <a:ext cx="755576" cy="1026480"/>
            </a:xfrm>
            <a:prstGeom prst="rect">
              <a:avLst/>
            </a:prstGeom>
          </p:spPr>
        </p:pic>
        <p:pic>
          <p:nvPicPr>
            <p:cNvPr id="16" name="Рисунок 15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3501008"/>
              <a:ext cx="755576" cy="1026480"/>
            </a:xfrm>
            <a:prstGeom prst="rect">
              <a:avLst/>
            </a:prstGeom>
          </p:spPr>
        </p:pic>
        <p:pic>
          <p:nvPicPr>
            <p:cNvPr id="17" name="Рисунок 16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2348880"/>
              <a:ext cx="755576" cy="1026480"/>
            </a:xfrm>
            <a:prstGeom prst="rect">
              <a:avLst/>
            </a:prstGeom>
          </p:spPr>
        </p:pic>
      </p:grpSp>
      <p:sp>
        <p:nvSpPr>
          <p:cNvPr id="18" name="Овал 17"/>
          <p:cNvSpPr/>
          <p:nvPr/>
        </p:nvSpPr>
        <p:spPr>
          <a:xfrm>
            <a:off x="8244408" y="188640"/>
            <a:ext cx="720080" cy="720081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6+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2D2CBF-A7C0-4F28-8124-41EB93FEA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13">
            <a:extLst>
              <a:ext uri="{FF2B5EF4-FFF2-40B4-BE49-F238E27FC236}">
                <a16:creationId xmlns="" xmlns:a16="http://schemas.microsoft.com/office/drawing/2014/main" id="{7B1E4287-D956-4FA2-8FC4-FDD8AEE45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692" b="3493"/>
          <a:stretch>
            <a:fillRect/>
          </a:stretch>
        </p:blipFill>
        <p:spPr>
          <a:xfrm>
            <a:off x="1240030" y="980728"/>
            <a:ext cx="7465003" cy="5602635"/>
          </a:xfrm>
        </p:spPr>
      </p:pic>
      <p:grpSp>
        <p:nvGrpSpPr>
          <p:cNvPr id="5" name="Группа 4">
            <a:extLst>
              <a:ext uri="{FF2B5EF4-FFF2-40B4-BE49-F238E27FC236}">
                <a16:creationId xmlns="" xmlns:a16="http://schemas.microsoft.com/office/drawing/2014/main" id="{5277290C-BF08-4365-B150-AA4BA62A151D}"/>
              </a:ext>
            </a:extLst>
          </p:cNvPr>
          <p:cNvGrpSpPr/>
          <p:nvPr/>
        </p:nvGrpSpPr>
        <p:grpSpPr>
          <a:xfrm>
            <a:off x="0" y="0"/>
            <a:ext cx="755576" cy="6858000"/>
            <a:chOff x="0" y="0"/>
            <a:chExt cx="755576" cy="6858000"/>
          </a:xfrm>
        </p:grpSpPr>
        <p:pic>
          <p:nvPicPr>
            <p:cNvPr id="6" name="Рисунок 5" descr="003.gif">
              <a:extLst>
                <a:ext uri="{FF2B5EF4-FFF2-40B4-BE49-F238E27FC236}">
                  <a16:creationId xmlns="" xmlns:a16="http://schemas.microsoft.com/office/drawing/2014/main" id="{897B2E53-FA19-470B-B3BC-EEAF733DE5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0" y="0"/>
              <a:ext cx="755576" cy="1026480"/>
            </a:xfrm>
            <a:prstGeom prst="rect">
              <a:avLst/>
            </a:prstGeom>
          </p:spPr>
        </p:pic>
        <p:pic>
          <p:nvPicPr>
            <p:cNvPr id="7" name="Рисунок 6" descr="003.gif">
              <a:extLst>
                <a:ext uri="{FF2B5EF4-FFF2-40B4-BE49-F238E27FC236}">
                  <a16:creationId xmlns="" xmlns:a16="http://schemas.microsoft.com/office/drawing/2014/main" id="{0937EAE9-B742-462B-A3A2-C832AA8BCD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0" y="1124744"/>
              <a:ext cx="755576" cy="1026480"/>
            </a:xfrm>
            <a:prstGeom prst="rect">
              <a:avLst/>
            </a:prstGeom>
          </p:spPr>
        </p:pic>
        <p:pic>
          <p:nvPicPr>
            <p:cNvPr id="8" name="Рисунок 7" descr="003.gif">
              <a:extLst>
                <a:ext uri="{FF2B5EF4-FFF2-40B4-BE49-F238E27FC236}">
                  <a16:creationId xmlns="" xmlns:a16="http://schemas.microsoft.com/office/drawing/2014/main" id="{E1BBC359-0C15-4ADB-BC2E-983A59966F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0" y="5831520"/>
              <a:ext cx="755576" cy="1026480"/>
            </a:xfrm>
            <a:prstGeom prst="rect">
              <a:avLst/>
            </a:prstGeom>
          </p:spPr>
        </p:pic>
        <p:pic>
          <p:nvPicPr>
            <p:cNvPr id="9" name="Рисунок 8" descr="003.gif">
              <a:extLst>
                <a:ext uri="{FF2B5EF4-FFF2-40B4-BE49-F238E27FC236}">
                  <a16:creationId xmlns="" xmlns:a16="http://schemas.microsoft.com/office/drawing/2014/main" id="{BB2981EF-6B3E-4B55-9023-355C4C487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0" y="4653136"/>
              <a:ext cx="755576" cy="1026480"/>
            </a:xfrm>
            <a:prstGeom prst="rect">
              <a:avLst/>
            </a:prstGeom>
          </p:spPr>
        </p:pic>
        <p:pic>
          <p:nvPicPr>
            <p:cNvPr id="10" name="Рисунок 9" descr="003.gif">
              <a:extLst>
                <a:ext uri="{FF2B5EF4-FFF2-40B4-BE49-F238E27FC236}">
                  <a16:creationId xmlns="" xmlns:a16="http://schemas.microsoft.com/office/drawing/2014/main" id="{2DF8A7C0-A39B-4264-825A-E46AAAC1FC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0" y="3501008"/>
              <a:ext cx="755576" cy="1026480"/>
            </a:xfrm>
            <a:prstGeom prst="rect">
              <a:avLst/>
            </a:prstGeom>
          </p:spPr>
        </p:pic>
        <p:pic>
          <p:nvPicPr>
            <p:cNvPr id="11" name="Рисунок 10" descr="003.gif">
              <a:extLst>
                <a:ext uri="{FF2B5EF4-FFF2-40B4-BE49-F238E27FC236}">
                  <a16:creationId xmlns="" xmlns:a16="http://schemas.microsoft.com/office/drawing/2014/main" id="{27073A37-CE82-40C7-B9A5-BCC83554F5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0" y="2348880"/>
              <a:ext cx="755576" cy="1026480"/>
            </a:xfrm>
            <a:prstGeom prst="rect">
              <a:avLst/>
            </a:prstGeom>
          </p:spPr>
        </p:pic>
      </p:grpSp>
      <p:pic>
        <p:nvPicPr>
          <p:cNvPr id="12" name="Рисунок 11" descr="асфав.jpg">
            <a:extLst>
              <a:ext uri="{FF2B5EF4-FFF2-40B4-BE49-F238E27FC236}">
                <a16:creationId xmlns="" xmlns:a16="http://schemas.microsoft.com/office/drawing/2014/main" id="{67C7ADA2-232B-4979-8173-A1717C689B8B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240030" y="274637"/>
            <a:ext cx="6477000" cy="9087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2248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971600" y="2708920"/>
            <a:ext cx="6840760" cy="33123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Аист - птица-почтальон,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К нам придёт весною он.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Прилетит издалека,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Принесёт нам букву</a:t>
            </a:r>
          </a:p>
        </p:txBody>
      </p:sp>
      <p:pic>
        <p:nvPicPr>
          <p:cNvPr id="6" name="Рисунок 5" descr="асфав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331640" y="0"/>
            <a:ext cx="6477000" cy="969045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0" y="0"/>
            <a:ext cx="755576" cy="6858000"/>
            <a:chOff x="0" y="0"/>
            <a:chExt cx="755576" cy="6858000"/>
          </a:xfrm>
        </p:grpSpPr>
        <p:pic>
          <p:nvPicPr>
            <p:cNvPr id="7" name="Рисунок 6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0"/>
              <a:ext cx="755576" cy="1026480"/>
            </a:xfrm>
            <a:prstGeom prst="rect">
              <a:avLst/>
            </a:prstGeom>
          </p:spPr>
        </p:pic>
        <p:pic>
          <p:nvPicPr>
            <p:cNvPr id="9" name="Рисунок 8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1124744"/>
              <a:ext cx="755576" cy="1026480"/>
            </a:xfrm>
            <a:prstGeom prst="rect">
              <a:avLst/>
            </a:prstGeom>
          </p:spPr>
        </p:pic>
        <p:pic>
          <p:nvPicPr>
            <p:cNvPr id="11" name="Рисунок 10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5831520"/>
              <a:ext cx="755576" cy="1026480"/>
            </a:xfrm>
            <a:prstGeom prst="rect">
              <a:avLst/>
            </a:prstGeom>
          </p:spPr>
        </p:pic>
        <p:pic>
          <p:nvPicPr>
            <p:cNvPr id="12" name="Рисунок 11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4653136"/>
              <a:ext cx="755576" cy="1026480"/>
            </a:xfrm>
            <a:prstGeom prst="rect">
              <a:avLst/>
            </a:prstGeom>
          </p:spPr>
        </p:pic>
        <p:pic>
          <p:nvPicPr>
            <p:cNvPr id="14" name="Рисунок 13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3501008"/>
              <a:ext cx="755576" cy="1026480"/>
            </a:xfrm>
            <a:prstGeom prst="rect">
              <a:avLst/>
            </a:prstGeom>
          </p:spPr>
        </p:pic>
        <p:pic>
          <p:nvPicPr>
            <p:cNvPr id="15" name="Рисунок 14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2348880"/>
              <a:ext cx="755576" cy="1026480"/>
            </a:xfrm>
            <a:prstGeom prst="rect">
              <a:avLst/>
            </a:prstGeom>
          </p:spPr>
        </p:pic>
      </p:grpSp>
      <p:pic>
        <p:nvPicPr>
          <p:cNvPr id="17" name="Рисунок 16" descr="wwwgypsyjo_3894196_19680045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99592" y="1052736"/>
            <a:ext cx="1656184" cy="1872208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1691680" y="1340768"/>
            <a:ext cx="116642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</p:spTree>
    <p:extLst>
      <p:ext uri="{BB962C8B-B14F-4D97-AF65-F5344CB8AC3E}">
        <p14:creationId xmlns="" xmlns:p14="http://schemas.microsoft.com/office/powerpoint/2010/main" val="594362871"/>
      </p:ext>
    </p:extLst>
  </p:cSld>
  <p:clrMapOvr>
    <a:masterClrMapping/>
  </p:clrMapOvr>
  <p:transition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5 -3.7037E-6 L 0.60747 -0.0011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" y="-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81481E-6 L 0.60243 0.0002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0747 -0.00115 L 0.55226 0.45024 " pathEditMode="fixed" rAng="0" ptsTypes="AA">
                                      <p:cBhvr>
                                        <p:cTn id="21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" y="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allAtOnce"/>
      <p:bldP spid="20" grpI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20BE14B-9D5E-4B8C-85A1-B768F79F5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33D6EC2-6D13-4911-B7FE-1D63D8B7EA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>
                <a:ln>
                  <a:solidFill>
                    <a:sysClr val="windowText" lastClr="000000"/>
                  </a:solidFill>
                </a:ln>
              </a:rPr>
              <a:t>Не хотели, но терпели!</a:t>
            </a:r>
          </a:p>
          <a:p>
            <a:pPr algn="ctr"/>
            <a:r>
              <a:rPr lang="ru-RU" b="1" dirty="0">
                <a:ln>
                  <a:solidFill>
                    <a:sysClr val="windowText" lastClr="000000"/>
                  </a:solidFill>
                </a:ln>
              </a:rPr>
              <a:t>Малышня и ребятня!</a:t>
            </a:r>
          </a:p>
          <a:p>
            <a:pPr algn="ctr"/>
            <a:r>
              <a:rPr lang="ru-RU" b="1" dirty="0">
                <a:ln>
                  <a:solidFill>
                    <a:sysClr val="windowText" lastClr="000000"/>
                  </a:solidFill>
                </a:ln>
              </a:rPr>
              <a:t>Айболиту вместо "Здрасьте!",</a:t>
            </a:r>
          </a:p>
          <a:p>
            <a:pPr algn="ctr"/>
            <a:r>
              <a:rPr lang="ru-RU" b="1" dirty="0">
                <a:ln>
                  <a:solidFill>
                    <a:sysClr val="windowText" lastClr="000000"/>
                  </a:solidFill>
                </a:ln>
              </a:rPr>
              <a:t>Говорили букву ...</a:t>
            </a:r>
            <a:endParaRPr lang="ru-RU" dirty="0"/>
          </a:p>
        </p:txBody>
      </p:sp>
      <p:grpSp>
        <p:nvGrpSpPr>
          <p:cNvPr id="4" name="Группа 3">
            <a:extLst>
              <a:ext uri="{FF2B5EF4-FFF2-40B4-BE49-F238E27FC236}">
                <a16:creationId xmlns="" xmlns:a16="http://schemas.microsoft.com/office/drawing/2014/main" id="{0BA2DA77-9260-4E7E-8D68-2B23411CC386}"/>
              </a:ext>
            </a:extLst>
          </p:cNvPr>
          <p:cNvGrpSpPr/>
          <p:nvPr/>
        </p:nvGrpSpPr>
        <p:grpSpPr>
          <a:xfrm>
            <a:off x="0" y="0"/>
            <a:ext cx="755576" cy="6858000"/>
            <a:chOff x="0" y="0"/>
            <a:chExt cx="755576" cy="6858000"/>
          </a:xfrm>
        </p:grpSpPr>
        <p:pic>
          <p:nvPicPr>
            <p:cNvPr id="5" name="Рисунок 4" descr="003.gif">
              <a:extLst>
                <a:ext uri="{FF2B5EF4-FFF2-40B4-BE49-F238E27FC236}">
                  <a16:creationId xmlns="" xmlns:a16="http://schemas.microsoft.com/office/drawing/2014/main" id="{03CD81B3-46E8-4C43-9BF0-0AD0125888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0"/>
              <a:ext cx="755576" cy="1026480"/>
            </a:xfrm>
            <a:prstGeom prst="rect">
              <a:avLst/>
            </a:prstGeom>
          </p:spPr>
        </p:pic>
        <p:pic>
          <p:nvPicPr>
            <p:cNvPr id="6" name="Рисунок 5" descr="003.gif">
              <a:extLst>
                <a:ext uri="{FF2B5EF4-FFF2-40B4-BE49-F238E27FC236}">
                  <a16:creationId xmlns="" xmlns:a16="http://schemas.microsoft.com/office/drawing/2014/main" id="{619D4037-2486-42BD-A95A-77A55587D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1124744"/>
              <a:ext cx="755576" cy="1026480"/>
            </a:xfrm>
            <a:prstGeom prst="rect">
              <a:avLst/>
            </a:prstGeom>
          </p:spPr>
        </p:pic>
        <p:pic>
          <p:nvPicPr>
            <p:cNvPr id="7" name="Рисунок 6" descr="003.gif">
              <a:extLst>
                <a:ext uri="{FF2B5EF4-FFF2-40B4-BE49-F238E27FC236}">
                  <a16:creationId xmlns="" xmlns:a16="http://schemas.microsoft.com/office/drawing/2014/main" id="{34142EFD-9278-480E-A14F-5DBBC25EA2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5831520"/>
              <a:ext cx="755576" cy="1026480"/>
            </a:xfrm>
            <a:prstGeom prst="rect">
              <a:avLst/>
            </a:prstGeom>
          </p:spPr>
        </p:pic>
        <p:pic>
          <p:nvPicPr>
            <p:cNvPr id="8" name="Рисунок 7" descr="003.gif">
              <a:extLst>
                <a:ext uri="{FF2B5EF4-FFF2-40B4-BE49-F238E27FC236}">
                  <a16:creationId xmlns="" xmlns:a16="http://schemas.microsoft.com/office/drawing/2014/main" id="{0949D52B-5565-4687-995C-E2CB55E5B8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4653136"/>
              <a:ext cx="755576" cy="1026480"/>
            </a:xfrm>
            <a:prstGeom prst="rect">
              <a:avLst/>
            </a:prstGeom>
          </p:spPr>
        </p:pic>
        <p:pic>
          <p:nvPicPr>
            <p:cNvPr id="9" name="Рисунок 8" descr="003.gif">
              <a:extLst>
                <a:ext uri="{FF2B5EF4-FFF2-40B4-BE49-F238E27FC236}">
                  <a16:creationId xmlns="" xmlns:a16="http://schemas.microsoft.com/office/drawing/2014/main" id="{7AF115F0-A75F-49F1-9CB2-72CECA70CC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3501008"/>
              <a:ext cx="755576" cy="1026480"/>
            </a:xfrm>
            <a:prstGeom prst="rect">
              <a:avLst/>
            </a:prstGeom>
          </p:spPr>
        </p:pic>
        <p:pic>
          <p:nvPicPr>
            <p:cNvPr id="10" name="Рисунок 9" descr="003.gif">
              <a:extLst>
                <a:ext uri="{FF2B5EF4-FFF2-40B4-BE49-F238E27FC236}">
                  <a16:creationId xmlns="" xmlns:a16="http://schemas.microsoft.com/office/drawing/2014/main" id="{A4297FC8-C2B9-4AAB-B30B-8AAEC4BB1F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2348880"/>
              <a:ext cx="755576" cy="1026480"/>
            </a:xfrm>
            <a:prstGeom prst="rect">
              <a:avLst/>
            </a:prstGeom>
          </p:spPr>
        </p:pic>
      </p:grpSp>
      <p:sp>
        <p:nvSpPr>
          <p:cNvPr id="11" name="Овал 10">
            <a:extLst>
              <a:ext uri="{FF2B5EF4-FFF2-40B4-BE49-F238E27FC236}">
                <a16:creationId xmlns="" xmlns:a16="http://schemas.microsoft.com/office/drawing/2014/main" id="{533392F3-0C01-493C-B600-BD6DCCF0476D}"/>
              </a:ext>
            </a:extLst>
          </p:cNvPr>
          <p:cNvSpPr/>
          <p:nvPr/>
        </p:nvSpPr>
        <p:spPr>
          <a:xfrm>
            <a:off x="1619672" y="1053808"/>
            <a:ext cx="6264696" cy="367133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https://rused.ru/upload/61/new/doctor.png">
            <a:extLst>
              <a:ext uri="{FF2B5EF4-FFF2-40B4-BE49-F238E27FC236}">
                <a16:creationId xmlns="" xmlns:a16="http://schemas.microsoft.com/office/drawing/2014/main" id="{2133C25C-565F-49AC-85AA-59B2601572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452" y="4000475"/>
            <a:ext cx="2924944" cy="29249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1681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465EBCB-2EC8-4696-8ACB-FACB7B0D6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32FF5A2-B25B-40B4-BC83-2A19348014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два столба наискосок,</a:t>
            </a:r>
          </a:p>
          <a:p>
            <a:r>
              <a:rPr lang="ru-RU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между ними — поясок.</a:t>
            </a:r>
          </a:p>
          <a:p>
            <a:r>
              <a:rPr lang="ru-RU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эту букву знаешь? Да?</a:t>
            </a:r>
          </a:p>
          <a:p>
            <a:r>
              <a:rPr lang="ru-RU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тобою буква...</a:t>
            </a:r>
          </a:p>
          <a:p>
            <a:endParaRPr lang="ru-RU" dirty="0"/>
          </a:p>
        </p:txBody>
      </p:sp>
      <p:grpSp>
        <p:nvGrpSpPr>
          <p:cNvPr id="4" name="Группа 3">
            <a:extLst>
              <a:ext uri="{FF2B5EF4-FFF2-40B4-BE49-F238E27FC236}">
                <a16:creationId xmlns="" xmlns:a16="http://schemas.microsoft.com/office/drawing/2014/main" id="{55973185-5117-4CC0-8EAE-E983ACFDB16B}"/>
              </a:ext>
            </a:extLst>
          </p:cNvPr>
          <p:cNvGrpSpPr/>
          <p:nvPr/>
        </p:nvGrpSpPr>
        <p:grpSpPr>
          <a:xfrm>
            <a:off x="0" y="0"/>
            <a:ext cx="755576" cy="6858000"/>
            <a:chOff x="0" y="0"/>
            <a:chExt cx="755576" cy="6858000"/>
          </a:xfrm>
        </p:grpSpPr>
        <p:pic>
          <p:nvPicPr>
            <p:cNvPr id="5" name="Рисунок 4" descr="003.gif">
              <a:extLst>
                <a:ext uri="{FF2B5EF4-FFF2-40B4-BE49-F238E27FC236}">
                  <a16:creationId xmlns="" xmlns:a16="http://schemas.microsoft.com/office/drawing/2014/main" id="{836F1653-727E-4E45-9DDF-C75D9EF424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0"/>
              <a:ext cx="755576" cy="1026480"/>
            </a:xfrm>
            <a:prstGeom prst="rect">
              <a:avLst/>
            </a:prstGeom>
          </p:spPr>
        </p:pic>
        <p:pic>
          <p:nvPicPr>
            <p:cNvPr id="6" name="Рисунок 5" descr="003.gif">
              <a:extLst>
                <a:ext uri="{FF2B5EF4-FFF2-40B4-BE49-F238E27FC236}">
                  <a16:creationId xmlns="" xmlns:a16="http://schemas.microsoft.com/office/drawing/2014/main" id="{84F3A51A-0574-4859-A806-022C32298C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1124744"/>
              <a:ext cx="755576" cy="1026480"/>
            </a:xfrm>
            <a:prstGeom prst="rect">
              <a:avLst/>
            </a:prstGeom>
          </p:spPr>
        </p:pic>
        <p:pic>
          <p:nvPicPr>
            <p:cNvPr id="7" name="Рисунок 6" descr="003.gif">
              <a:extLst>
                <a:ext uri="{FF2B5EF4-FFF2-40B4-BE49-F238E27FC236}">
                  <a16:creationId xmlns="" xmlns:a16="http://schemas.microsoft.com/office/drawing/2014/main" id="{A508EB05-0501-4751-90E1-3E883A2F6B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5831520"/>
              <a:ext cx="755576" cy="1026480"/>
            </a:xfrm>
            <a:prstGeom prst="rect">
              <a:avLst/>
            </a:prstGeom>
          </p:spPr>
        </p:pic>
        <p:pic>
          <p:nvPicPr>
            <p:cNvPr id="8" name="Рисунок 7" descr="003.gif">
              <a:extLst>
                <a:ext uri="{FF2B5EF4-FFF2-40B4-BE49-F238E27FC236}">
                  <a16:creationId xmlns="" xmlns:a16="http://schemas.microsoft.com/office/drawing/2014/main" id="{34060284-7CA2-4D6C-BEED-6AE2A5534A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4653136"/>
              <a:ext cx="755576" cy="1026480"/>
            </a:xfrm>
            <a:prstGeom prst="rect">
              <a:avLst/>
            </a:prstGeom>
          </p:spPr>
        </p:pic>
        <p:pic>
          <p:nvPicPr>
            <p:cNvPr id="9" name="Рисунок 8" descr="003.gif">
              <a:extLst>
                <a:ext uri="{FF2B5EF4-FFF2-40B4-BE49-F238E27FC236}">
                  <a16:creationId xmlns="" xmlns:a16="http://schemas.microsoft.com/office/drawing/2014/main" id="{DB3BFA36-039A-4716-8141-099D19AC6A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3501008"/>
              <a:ext cx="755576" cy="1026480"/>
            </a:xfrm>
            <a:prstGeom prst="rect">
              <a:avLst/>
            </a:prstGeom>
          </p:spPr>
        </p:pic>
        <p:pic>
          <p:nvPicPr>
            <p:cNvPr id="10" name="Рисунок 9" descr="003.gif">
              <a:extLst>
                <a:ext uri="{FF2B5EF4-FFF2-40B4-BE49-F238E27FC236}">
                  <a16:creationId xmlns="" xmlns:a16="http://schemas.microsoft.com/office/drawing/2014/main" id="{B6F6DFEB-0537-4D42-BCDE-AA55122D25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2348880"/>
              <a:ext cx="755576" cy="1026480"/>
            </a:xfrm>
            <a:prstGeom prst="rect">
              <a:avLst/>
            </a:prstGeom>
          </p:spPr>
        </p:pic>
      </p:grp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352DCB20-373C-41B8-94B9-85C9CC35C8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473" y="3274702"/>
            <a:ext cx="3939327" cy="32173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9269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еепе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8" y="1556792"/>
            <a:ext cx="3219822" cy="4608512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5856" y="548680"/>
            <a:ext cx="5544616" cy="410445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 обучения грамоте</a:t>
            </a:r>
            <a:b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1 класс</a:t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Гласный звук </a:t>
            </a:r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Буква А, а</a:t>
            </a:r>
            <a:endParaRPr lang="ru-R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асфав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331640" y="1"/>
            <a:ext cx="6477000" cy="908720"/>
          </a:xfrm>
          <a:prstGeom prst="rect">
            <a:avLst/>
          </a:prstGeom>
        </p:spPr>
      </p:pic>
      <p:pic>
        <p:nvPicPr>
          <p:cNvPr id="7" name="Рисунок 6" descr="003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668344" y="4869160"/>
            <a:ext cx="1304942" cy="1772816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0" y="0"/>
            <a:ext cx="755576" cy="6858000"/>
            <a:chOff x="0" y="0"/>
            <a:chExt cx="755576" cy="6858000"/>
          </a:xfrm>
        </p:grpSpPr>
        <p:pic>
          <p:nvPicPr>
            <p:cNvPr id="11" name="Рисунок 10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0"/>
              <a:ext cx="755576" cy="1026480"/>
            </a:xfrm>
            <a:prstGeom prst="rect">
              <a:avLst/>
            </a:prstGeom>
          </p:spPr>
        </p:pic>
        <p:pic>
          <p:nvPicPr>
            <p:cNvPr id="12" name="Рисунок 11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1124744"/>
              <a:ext cx="755576" cy="1026480"/>
            </a:xfrm>
            <a:prstGeom prst="rect">
              <a:avLst/>
            </a:prstGeom>
          </p:spPr>
        </p:pic>
        <p:pic>
          <p:nvPicPr>
            <p:cNvPr id="13" name="Рисунок 12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5831520"/>
              <a:ext cx="755576" cy="1026480"/>
            </a:xfrm>
            <a:prstGeom prst="rect">
              <a:avLst/>
            </a:prstGeom>
          </p:spPr>
        </p:pic>
        <p:pic>
          <p:nvPicPr>
            <p:cNvPr id="14" name="Рисунок 13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4653136"/>
              <a:ext cx="755576" cy="1026480"/>
            </a:xfrm>
            <a:prstGeom prst="rect">
              <a:avLst/>
            </a:prstGeom>
          </p:spPr>
        </p:pic>
        <p:pic>
          <p:nvPicPr>
            <p:cNvPr id="15" name="Рисунок 14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3501008"/>
              <a:ext cx="755576" cy="1026480"/>
            </a:xfrm>
            <a:prstGeom prst="rect">
              <a:avLst/>
            </a:prstGeom>
          </p:spPr>
        </p:pic>
        <p:pic>
          <p:nvPicPr>
            <p:cNvPr id="16" name="Рисунок 15" descr="003.g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2348880"/>
              <a:ext cx="755576" cy="1026480"/>
            </a:xfrm>
            <a:prstGeom prst="rect">
              <a:avLst/>
            </a:prstGeom>
          </p:spPr>
        </p:pic>
      </p:grp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F9C609AF-360B-4239-8ECE-D17C228BB2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793927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8CDC989-11D1-45A3-B37D-3866B1F09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6600" dirty="0"/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482ABE6A-3672-4456-9E3A-B8EF754C6F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700" y="1510320"/>
            <a:ext cx="2746648" cy="168478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DE14152A-6279-40A5-8759-CBA755E5DB71}"/>
              </a:ext>
            </a:extLst>
          </p:cNvPr>
          <p:cNvSpPr/>
          <p:nvPr/>
        </p:nvSpPr>
        <p:spPr>
          <a:xfrm>
            <a:off x="362770" y="3479180"/>
            <a:ext cx="28325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ГЛАСНЫЙ</a:t>
            </a:r>
          </a:p>
        </p:txBody>
      </p:sp>
      <p:pic>
        <p:nvPicPr>
          <p:cNvPr id="6" name="Рисунок 5" descr="АИСТ.jpg">
            <a:extLst>
              <a:ext uri="{FF2B5EF4-FFF2-40B4-BE49-F238E27FC236}">
                <a16:creationId xmlns="" xmlns:a16="http://schemas.microsoft.com/office/drawing/2014/main" id="{E7FB25B7-132D-408C-9311-DB139D2485B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658455"/>
            <a:ext cx="1321487" cy="1530722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CAE0571-9C36-4CB1-BB5B-A2E7F8FACC49}"/>
              </a:ext>
            </a:extLst>
          </p:cNvPr>
          <p:cNvSpPr/>
          <p:nvPr/>
        </p:nvSpPr>
        <p:spPr>
          <a:xfrm>
            <a:off x="6523378" y="2665957"/>
            <a:ext cx="1221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ИСТ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="" xmlns:a16="http://schemas.microsoft.com/office/drawing/2014/main" id="{DA4443D0-AA87-4BE9-A799-70D15F9CD7D6}"/>
              </a:ext>
            </a:extLst>
          </p:cNvPr>
          <p:cNvCxnSpPr/>
          <p:nvPr/>
        </p:nvCxnSpPr>
        <p:spPr>
          <a:xfrm rot="5400000">
            <a:off x="6768244" y="2593949"/>
            <a:ext cx="216024" cy="144016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56632AE3-DBE6-4372-8BFC-9DF6EF6895BE}"/>
              </a:ext>
            </a:extLst>
          </p:cNvPr>
          <p:cNvSpPr/>
          <p:nvPr/>
        </p:nvSpPr>
        <p:spPr>
          <a:xfrm>
            <a:off x="6372200" y="1681072"/>
            <a:ext cx="1782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None/>
            </a:pPr>
            <a:r>
              <a:rPr lang="ru-RU" sz="2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УДАРНЫЙ</a:t>
            </a:r>
          </a:p>
        </p:txBody>
      </p:sp>
      <p:pic>
        <p:nvPicPr>
          <p:cNvPr id="10" name="Рисунок 9" descr="АРБУЗ.jpg">
            <a:extLst>
              <a:ext uri="{FF2B5EF4-FFF2-40B4-BE49-F238E27FC236}">
                <a16:creationId xmlns="" xmlns:a16="http://schemas.microsoft.com/office/drawing/2014/main" id="{3F8AB8F7-4BEC-4474-BA79-13740B7BC36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4077072"/>
            <a:ext cx="1368152" cy="1399644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16AC4551-97D8-41F2-9DEE-B1CF6F626E51}"/>
              </a:ext>
            </a:extLst>
          </p:cNvPr>
          <p:cNvSpPr/>
          <p:nvPr/>
        </p:nvSpPr>
        <p:spPr>
          <a:xfrm>
            <a:off x="6286403" y="3725401"/>
            <a:ext cx="23489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None/>
            </a:pPr>
            <a:r>
              <a:rPr lang="ru-RU" sz="2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БЕЗУДАРНЫЙ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48A723CA-8F3E-4415-84BF-E48F8A10CBAB}"/>
              </a:ext>
            </a:extLst>
          </p:cNvPr>
          <p:cNvSpPr/>
          <p:nvPr/>
        </p:nvSpPr>
        <p:spPr>
          <a:xfrm>
            <a:off x="6384205" y="4771841"/>
            <a:ext cx="15001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None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РБУЗ</a:t>
            </a: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="" xmlns:a16="http://schemas.microsoft.com/office/drawing/2014/main" id="{7AD82D4A-F958-4668-B85A-73EB5E31C5BC}"/>
              </a:ext>
            </a:extLst>
          </p:cNvPr>
          <p:cNvCxnSpPr/>
          <p:nvPr/>
        </p:nvCxnSpPr>
        <p:spPr>
          <a:xfrm rot="5400000">
            <a:off x="7449896" y="4543270"/>
            <a:ext cx="216024" cy="144016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58150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4D11673-DBF8-4FA3-89D6-C35CEFAB7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8CF8279-35F4-4541-B08F-206BB8B3C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3394720" cy="298092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8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8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8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Звуки мы слышим </a:t>
            </a:r>
          </a:p>
          <a:p>
            <a:pPr algn="ctr">
              <a:buNone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 произносим</a:t>
            </a:r>
          </a:p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F5668561-6FE2-4BDF-88D0-353F383DB513}"/>
              </a:ext>
            </a:extLst>
          </p:cNvPr>
          <p:cNvSpPr/>
          <p:nvPr/>
        </p:nvSpPr>
        <p:spPr>
          <a:xfrm>
            <a:off x="4186457" y="1767007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sz="9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9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Буквы мы читаем </a:t>
            </a:r>
          </a:p>
          <a:p>
            <a:pPr algn="ctr">
              <a:buNone/>
            </a:pPr>
            <a:r>
              <a:rPr lang="ru-RU" sz="32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 пишем</a:t>
            </a:r>
            <a:endParaRPr lang="ru-RU" dirty="0"/>
          </a:p>
        </p:txBody>
      </p:sp>
      <p:pic>
        <p:nvPicPr>
          <p:cNvPr id="5" name="Содержимое 11" descr="УХО.gif">
            <a:extLst>
              <a:ext uri="{FF2B5EF4-FFF2-40B4-BE49-F238E27FC236}">
                <a16:creationId xmlns="" xmlns:a16="http://schemas.microsoft.com/office/drawing/2014/main" id="{803C0136-9E85-4B85-B7DE-BE72699156F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763692"/>
            <a:ext cx="1368152" cy="1368152"/>
          </a:xfrm>
          <a:prstGeom prst="rect">
            <a:avLst/>
          </a:prstGeom>
        </p:spPr>
      </p:pic>
      <p:pic>
        <p:nvPicPr>
          <p:cNvPr id="6" name="Содержимое 13" descr="ГУБЫ 1.jpg">
            <a:extLst>
              <a:ext uri="{FF2B5EF4-FFF2-40B4-BE49-F238E27FC236}">
                <a16:creationId xmlns="" xmlns:a16="http://schemas.microsoft.com/office/drawing/2014/main" id="{6B76ED79-8668-46F5-9441-099E3739FEF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70414" y="4907708"/>
            <a:ext cx="1681506" cy="1080120"/>
          </a:xfrm>
          <a:prstGeom prst="rect">
            <a:avLst/>
          </a:prstGeom>
        </p:spPr>
      </p:pic>
      <p:pic>
        <p:nvPicPr>
          <p:cNvPr id="7" name="Рисунок 6" descr="ЧТЕНИЕ КНИГИ.gif">
            <a:extLst>
              <a:ext uri="{FF2B5EF4-FFF2-40B4-BE49-F238E27FC236}">
                <a16:creationId xmlns="" xmlns:a16="http://schemas.microsoft.com/office/drawing/2014/main" id="{E04E9F68-DF40-4664-BF27-73FAB71F5781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4437112"/>
            <a:ext cx="1800200" cy="1800200"/>
          </a:xfrm>
          <a:prstGeom prst="rect">
            <a:avLst/>
          </a:prstGeom>
        </p:spPr>
      </p:pic>
      <p:pic>
        <p:nvPicPr>
          <p:cNvPr id="8" name="Рисунок 7" descr="РУКА С РУЧКОЙ.jpg">
            <a:extLst>
              <a:ext uri="{FF2B5EF4-FFF2-40B4-BE49-F238E27FC236}">
                <a16:creationId xmlns="" xmlns:a16="http://schemas.microsoft.com/office/drawing/2014/main" id="{0A7BDC2F-FE52-4A06-92E1-3E1CC41517CA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65812" y="4495940"/>
            <a:ext cx="2018822" cy="15121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11977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7E9B729-A957-4875-AB72-5075701AB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На что похожа буква А?</a:t>
            </a:r>
            <a:r>
              <a:rPr lang="ru-RU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/>
            </a:r>
            <a:br>
              <a:rPr lang="ru-RU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</a:br>
            <a:endParaRPr lang="ru-RU" dirty="0"/>
          </a:p>
        </p:txBody>
      </p:sp>
      <p:grpSp>
        <p:nvGrpSpPr>
          <p:cNvPr id="4" name="Группа 3">
            <a:extLst>
              <a:ext uri="{FF2B5EF4-FFF2-40B4-BE49-F238E27FC236}">
                <a16:creationId xmlns="" xmlns:a16="http://schemas.microsoft.com/office/drawing/2014/main" id="{8696D51F-DD5F-42D0-85E3-589753E0DCDC}"/>
              </a:ext>
            </a:extLst>
          </p:cNvPr>
          <p:cNvGrpSpPr/>
          <p:nvPr/>
        </p:nvGrpSpPr>
        <p:grpSpPr>
          <a:xfrm>
            <a:off x="0" y="0"/>
            <a:ext cx="755576" cy="6858000"/>
            <a:chOff x="0" y="0"/>
            <a:chExt cx="755576" cy="6858000"/>
          </a:xfrm>
        </p:grpSpPr>
        <p:pic>
          <p:nvPicPr>
            <p:cNvPr id="5" name="Рисунок 4" descr="003.gif">
              <a:extLst>
                <a:ext uri="{FF2B5EF4-FFF2-40B4-BE49-F238E27FC236}">
                  <a16:creationId xmlns="" xmlns:a16="http://schemas.microsoft.com/office/drawing/2014/main" id="{520C79E5-2184-476A-806F-69EE1A0F27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0"/>
              <a:ext cx="755576" cy="1026480"/>
            </a:xfrm>
            <a:prstGeom prst="rect">
              <a:avLst/>
            </a:prstGeom>
          </p:spPr>
        </p:pic>
        <p:pic>
          <p:nvPicPr>
            <p:cNvPr id="6" name="Рисунок 5" descr="003.gif">
              <a:extLst>
                <a:ext uri="{FF2B5EF4-FFF2-40B4-BE49-F238E27FC236}">
                  <a16:creationId xmlns="" xmlns:a16="http://schemas.microsoft.com/office/drawing/2014/main" id="{426D6319-A280-4459-A1A8-D9489185EF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1124744"/>
              <a:ext cx="755576" cy="1026480"/>
            </a:xfrm>
            <a:prstGeom prst="rect">
              <a:avLst/>
            </a:prstGeom>
          </p:spPr>
        </p:pic>
        <p:pic>
          <p:nvPicPr>
            <p:cNvPr id="7" name="Рисунок 6" descr="003.gif">
              <a:extLst>
                <a:ext uri="{FF2B5EF4-FFF2-40B4-BE49-F238E27FC236}">
                  <a16:creationId xmlns="" xmlns:a16="http://schemas.microsoft.com/office/drawing/2014/main" id="{D85E37A0-6437-4466-AFA3-4496F10B24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5831520"/>
              <a:ext cx="755576" cy="1026480"/>
            </a:xfrm>
            <a:prstGeom prst="rect">
              <a:avLst/>
            </a:prstGeom>
          </p:spPr>
        </p:pic>
        <p:pic>
          <p:nvPicPr>
            <p:cNvPr id="8" name="Рисунок 7" descr="003.gif">
              <a:extLst>
                <a:ext uri="{FF2B5EF4-FFF2-40B4-BE49-F238E27FC236}">
                  <a16:creationId xmlns="" xmlns:a16="http://schemas.microsoft.com/office/drawing/2014/main" id="{ABA5E284-7442-4AA9-A7F1-DB00FB8CDB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4653136"/>
              <a:ext cx="755576" cy="1026480"/>
            </a:xfrm>
            <a:prstGeom prst="rect">
              <a:avLst/>
            </a:prstGeom>
          </p:spPr>
        </p:pic>
        <p:pic>
          <p:nvPicPr>
            <p:cNvPr id="9" name="Рисунок 8" descr="003.gif">
              <a:extLst>
                <a:ext uri="{FF2B5EF4-FFF2-40B4-BE49-F238E27FC236}">
                  <a16:creationId xmlns="" xmlns:a16="http://schemas.microsoft.com/office/drawing/2014/main" id="{E81DB314-0CF3-4A45-AFD8-6B45964A19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3501008"/>
              <a:ext cx="755576" cy="1026480"/>
            </a:xfrm>
            <a:prstGeom prst="rect">
              <a:avLst/>
            </a:prstGeom>
          </p:spPr>
        </p:pic>
        <p:pic>
          <p:nvPicPr>
            <p:cNvPr id="10" name="Рисунок 9" descr="003.gif">
              <a:extLst>
                <a:ext uri="{FF2B5EF4-FFF2-40B4-BE49-F238E27FC236}">
                  <a16:creationId xmlns="" xmlns:a16="http://schemas.microsoft.com/office/drawing/2014/main" id="{F0482E68-C620-47EE-913D-C72632D88A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2348880"/>
              <a:ext cx="755576" cy="1026480"/>
            </a:xfrm>
            <a:prstGeom prst="rect">
              <a:avLst/>
            </a:prstGeom>
          </p:spPr>
        </p:pic>
      </p:grpSp>
      <p:pic>
        <p:nvPicPr>
          <p:cNvPr id="11" name="Picture 6" descr="https://drasler.ru/wp-content/uploads/2019/04/%D0%9D%D0%B0-%D1%87%D1%82%D0%BE-%D0%BF%D0%BE%D1%85%D0%BE%D0%B6%D0%B0-%D0%B1%D1%83%D0%BA%D0%B2%D0%B0-%D0%90-%D0%B2-%D0%BA%D0%B0%D1%80%D1%82%D0%B8%D0%BD%D0%BA%D0%B0%D1%85-%D0%BB%D1%83%D1%87%D1%88%D0%B8%D0%B5-%D1%84%D0%BE%D1%82%D0%BE-%D0%B4%D0%BB%D1%8F-%D0%B4%D0%B5%D1%82%D0%B5%D0%B9-6.jpg">
            <a:extLst>
              <a:ext uri="{FF2B5EF4-FFF2-40B4-BE49-F238E27FC236}">
                <a16:creationId xmlns="" xmlns:a16="http://schemas.microsoft.com/office/drawing/2014/main" id="{0038C2AF-35F5-4BC2-8F99-68FE0ABBBB6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831" y="1419932"/>
            <a:ext cx="1737360" cy="18578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clipart.coolclips.com/480/vectors/tf05050/CoolClips_indu0474.png">
            <a:extLst>
              <a:ext uri="{FF2B5EF4-FFF2-40B4-BE49-F238E27FC236}">
                <a16:creationId xmlns="" xmlns:a16="http://schemas.microsoft.com/office/drawing/2014/main" id="{ECA66475-A3A6-4242-85C7-9F69A6D00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604" y="3048580"/>
            <a:ext cx="1272927" cy="17067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avatars.mds.yandex.net/get-pdb/1008348/ea4b252b-a4b2-4129-ac8f-a01d3cd18d36/s1200">
            <a:extLst>
              <a:ext uri="{FF2B5EF4-FFF2-40B4-BE49-F238E27FC236}">
                <a16:creationId xmlns="" xmlns:a16="http://schemas.microsoft.com/office/drawing/2014/main" id="{44637408-EC13-4991-A5CE-F3CFD67F12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062" y="3936910"/>
            <a:ext cx="1590287" cy="14324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://cdn.onlinewebfonts.com/svg/img_159401.png">
            <a:extLst>
              <a:ext uri="{FF2B5EF4-FFF2-40B4-BE49-F238E27FC236}">
                <a16:creationId xmlns="" xmlns:a16="http://schemas.microsoft.com/office/drawing/2014/main" id="{78B02AB0-9725-41B2-95FC-0A14D619EE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34125">
            <a:off x="1507613" y="4013158"/>
            <a:ext cx="944629" cy="9683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s://arsochi.ru/uploads/sodob-ceaa842.jpg">
            <a:extLst>
              <a:ext uri="{FF2B5EF4-FFF2-40B4-BE49-F238E27FC236}">
                <a16:creationId xmlns="" xmlns:a16="http://schemas.microsoft.com/office/drawing/2014/main" id="{9A4BECAF-0800-486C-86AF-63466C592B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334" y="3901939"/>
            <a:ext cx="1428750" cy="13421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metodich.ru/ostanina-e-v/16407_html_m6ca5d20a.png">
            <a:extLst>
              <a:ext uri="{FF2B5EF4-FFF2-40B4-BE49-F238E27FC236}">
                <a16:creationId xmlns="" xmlns:a16="http://schemas.microsoft.com/office/drawing/2014/main" id="{053B651F-EF34-4EAE-982A-178EF4E1B5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0615"/>
          <a:stretch/>
        </p:blipFill>
        <p:spPr bwMode="auto">
          <a:xfrm>
            <a:off x="6184849" y="1144890"/>
            <a:ext cx="1492633" cy="13724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s://drasler.ru/wp-content/uploads/2019/04/%D0%9D%D0%B0-%D1%87%D1%82%D0%BE-%D0%BF%D0%BE%D1%85%D0%BE%D0%B6%D0%B0-%D0%B1%D1%83%D0%BA%D0%B2%D0%B0-%D0%90-%D0%B2-%D0%BA%D0%B0%D1%80%D1%82%D0%B8%D0%BD%D0%BA%D0%B0%D1%85-%D0%BB%D1%83%D1%87%D1%88%D0%B8%D0%B5-%D1%84%D0%BE%D1%82%D0%BE-%D0%B4%D0%BB%D1%8F-%D0%B4%D0%B5%D1%82%D0%B5%D0%B9-1.jpg">
            <a:extLst>
              <a:ext uri="{FF2B5EF4-FFF2-40B4-BE49-F238E27FC236}">
                <a16:creationId xmlns="" xmlns:a16="http://schemas.microsoft.com/office/drawing/2014/main" id="{4DBFE872-9106-4231-9E0C-8E7A6964F0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5912" t="50000"/>
          <a:stretch/>
        </p:blipFill>
        <p:spPr bwMode="auto">
          <a:xfrm>
            <a:off x="1092642" y="1071547"/>
            <a:ext cx="1323517" cy="14257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https://drasler.ru/wp-content/uploads/2019/04/%D0%9D%D0%B0-%D1%87%D1%82%D0%BE-%D0%BF%D0%BE%D1%85%D0%BE%D0%B6%D0%B0-%D0%B1%D1%83%D0%BA%D0%B2%D0%B0-%D0%90-%D0%B2-%D0%BA%D0%B0%D1%80%D1%82%D0%B8%D0%BD%D0%BA%D0%B0%D1%85-%D0%BB%D1%83%D1%87%D1%88%D0%B8%D0%B5-%D1%84%D0%BE%D1%82%D0%BE-%D0%B4%D0%BB%D1%8F-%D0%B4%D0%B5%D1%82%D0%B5%D0%B9-1.jpg">
            <a:extLst>
              <a:ext uri="{FF2B5EF4-FFF2-40B4-BE49-F238E27FC236}">
                <a16:creationId xmlns="" xmlns:a16="http://schemas.microsoft.com/office/drawing/2014/main" id="{6FDF05BB-9C64-4005-8785-08C47F45FE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4519" b="50000"/>
          <a:stretch/>
        </p:blipFill>
        <p:spPr bwMode="auto">
          <a:xfrm>
            <a:off x="2767762" y="4653136"/>
            <a:ext cx="1737360" cy="17692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35051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efa9652934cd6ff7fbe3f422ec5b6e61b2e92b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1168</TotalTime>
  <Words>138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Урок обучения грамоте 1 класс  Гласный звук [а]. Буква А, а</vt:lpstr>
      <vt:lpstr>[а]</vt:lpstr>
      <vt:lpstr>Слайд 8</vt:lpstr>
      <vt:lpstr>На что похожа буква А? 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keywords>азбука</cp:keywords>
  <cp:lastModifiedBy>Пользователь Windows</cp:lastModifiedBy>
  <cp:revision>127</cp:revision>
  <dcterms:created xsi:type="dcterms:W3CDTF">2013-04-03T06:53:04Z</dcterms:created>
  <dcterms:modified xsi:type="dcterms:W3CDTF">2023-07-07T08:00:29Z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554238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