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16"/>
  </p:notesMasterIdLst>
  <p:sldIdLst>
    <p:sldId id="267" r:id="rId2"/>
    <p:sldId id="268" r:id="rId3"/>
    <p:sldId id="269" r:id="rId4"/>
    <p:sldId id="271" r:id="rId5"/>
    <p:sldId id="270" r:id="rId6"/>
    <p:sldId id="272" r:id="rId7"/>
    <p:sldId id="262" r:id="rId8"/>
    <p:sldId id="263" r:id="rId9"/>
    <p:sldId id="260" r:id="rId10"/>
    <p:sldId id="273" r:id="rId11"/>
    <p:sldId id="274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2DDB7FD4-2B86-4F1E-A0E7-FA93D4A32536}">
          <p14:sldIdLst>
            <p14:sldId id="267"/>
            <p14:sldId id="268"/>
            <p14:sldId id="269"/>
            <p14:sldId id="271"/>
            <p14:sldId id="270"/>
            <p14:sldId id="272"/>
            <p14:sldId id="262"/>
            <p14:sldId id="263"/>
            <p14:sldId id="260"/>
            <p14:sldId id="273"/>
            <p14:sldId id="274"/>
            <p14:sldId id="264"/>
            <p14:sldId id="265"/>
            <p14:sldId id="26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er" initials="A" lastIdx="1" clrIdx="0">
    <p:extLst>
      <p:ext uri="{19B8F6BF-5375-455C-9EA6-DF929625EA0E}">
        <p15:presenceInfo xmlns="" xmlns:p15="http://schemas.microsoft.com/office/powerpoint/2012/main" userId="52fc0b78b03e47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5" autoAdjust="0"/>
    <p:restoredTop sz="94554" autoAdjust="0"/>
  </p:normalViewPr>
  <p:slideViewPr>
    <p:cSldViewPr>
      <p:cViewPr varScale="1">
        <p:scale>
          <a:sx n="105" d="100"/>
          <a:sy n="105" d="100"/>
        </p:scale>
        <p:origin x="-3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AD3B0-C4D9-4734-B575-B41DC464F87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82CA9-898E-4C99-8AE6-5A47B50D5F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93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13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2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49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7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40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766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32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67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934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51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681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7D9E045-50DD-4EC9-B158-FA2266AC31D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7E6F0D2-A2A8-4D9D-8FE1-4E352BF2F9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52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479" y="188640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Monotype Corsiva" pitchFamily="66" charset="0"/>
              </a:rPr>
              <a:t>МБОУ «</a:t>
            </a:r>
            <a:r>
              <a:rPr lang="ru-RU" sz="3200" b="1" i="1" dirty="0" err="1" smtClean="0">
                <a:latin typeface="Monotype Corsiva" pitchFamily="66" charset="0"/>
              </a:rPr>
              <a:t>Тюхтетская</a:t>
            </a:r>
            <a:r>
              <a:rPr lang="ru-RU" sz="3200" b="1" i="1" dirty="0" smtClean="0">
                <a:latin typeface="Monotype Corsiva" pitchFamily="66" charset="0"/>
              </a:rPr>
              <a:t> средняя </a:t>
            </a:r>
          </a:p>
          <a:p>
            <a:pPr algn="ctr"/>
            <a:r>
              <a:rPr lang="ru-RU" sz="3200" b="1" i="1" dirty="0" smtClean="0">
                <a:latin typeface="Monotype Corsiva" pitchFamily="66" charset="0"/>
              </a:rPr>
              <a:t>общеобразовательная школа №1»</a:t>
            </a:r>
            <a:endParaRPr lang="ru-RU" sz="3200" b="1" i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210" y="1988840"/>
            <a:ext cx="783348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русский язык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«Учимся писать слова с непроизносимыми согласными в корне слова»</a:t>
            </a:r>
          </a:p>
          <a:p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3720" y="3995678"/>
            <a:ext cx="825246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Учитель: </a:t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3600" b="1" dirty="0" smtClean="0">
                <a:latin typeface="Monotype Corsiva" pitchFamily="66" charset="0"/>
                <a:cs typeface="Times New Roman" pitchFamily="18" charset="0"/>
              </a:rPr>
              <a:t>Титова Лариса Алексеевна  </a:t>
            </a:r>
          </a:p>
          <a:p>
            <a:pPr algn="ctr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Тюхтет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72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51" t="20112" r="17713" b="19181"/>
          <a:stretch/>
        </p:blipFill>
        <p:spPr>
          <a:xfrm>
            <a:off x="-14295" y="1481799"/>
            <a:ext cx="9123337" cy="33873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5616" y="285293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321297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52260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388923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2600" y="4255878"/>
            <a:ext cx="94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7373" y="285293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8097" y="3210363"/>
            <a:ext cx="1055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971309" y="352704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7130" y="388675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2951" y="419216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75372" y="278786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6296" y="312252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75372" y="345098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75372" y="376822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78222" y="412535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39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  <p:bldP spid="16" grpId="1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" t="29000" r="30155" b="12044"/>
          <a:stretch/>
        </p:blipFill>
        <p:spPr>
          <a:xfrm rot="16355739">
            <a:off x="1575764" y="-400373"/>
            <a:ext cx="5999964" cy="7361186"/>
          </a:xfrm>
          <a:prstGeom prst="rect">
            <a:avLst/>
          </a:prstGeom>
        </p:spPr>
      </p:pic>
      <p:sp>
        <p:nvSpPr>
          <p:cNvPr id="3" name="Минус 2"/>
          <p:cNvSpPr/>
          <p:nvPr/>
        </p:nvSpPr>
        <p:spPr>
          <a:xfrm>
            <a:off x="7164288" y="2204864"/>
            <a:ext cx="1224136" cy="21602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Минус 3"/>
          <p:cNvSpPr/>
          <p:nvPr/>
        </p:nvSpPr>
        <p:spPr>
          <a:xfrm>
            <a:off x="971600" y="2420888"/>
            <a:ext cx="792088" cy="1615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1547664" y="2364607"/>
            <a:ext cx="1800200" cy="24327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2267744" y="2924944"/>
            <a:ext cx="1800200" cy="24327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4139952" y="2924944"/>
            <a:ext cx="1800200" cy="24327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1187624" y="3485281"/>
            <a:ext cx="1656184" cy="15974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1910371" y="3744681"/>
            <a:ext cx="1866874" cy="19443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6330598" y="4131869"/>
            <a:ext cx="2052228" cy="21602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43597" y="47693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Звёздный, звёздные -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070250" y="4777071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звезда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02068" y="4792012"/>
            <a:ext cx="1328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местность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829626" y="4796315"/>
            <a:ext cx="111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26150" y="4811050"/>
            <a:ext cx="901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место,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570767" y="484240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известные -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727567" y="486387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ести,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86048" y="5274404"/>
            <a:ext cx="1413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радостная -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150124" y="5274404"/>
            <a:ext cx="1164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радость,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133340" y="529963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интересная -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436137" y="5321511"/>
            <a:ext cx="1460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интересы,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421631" y="5330117"/>
            <a:ext cx="1650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счастливых -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695952" y="5343145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счастье.</a:t>
            </a:r>
            <a:endParaRPr lang="ru-RU" dirty="0"/>
          </a:p>
        </p:txBody>
      </p:sp>
      <p:sp>
        <p:nvSpPr>
          <p:cNvPr id="24" name="Минус 23"/>
          <p:cNvSpPr/>
          <p:nvPr/>
        </p:nvSpPr>
        <p:spPr>
          <a:xfrm>
            <a:off x="6695951" y="2486243"/>
            <a:ext cx="1709105" cy="22267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>
            <a:off x="957647" y="2632583"/>
            <a:ext cx="819993" cy="17666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37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7" grpId="0"/>
      <p:bldP spid="19" grpId="0"/>
      <p:bldP spid="21" grpId="0"/>
      <p:bldP spid="23" grpId="0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188640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Домашнее задание.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844824"/>
            <a:ext cx="8928992" cy="36009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Рабочая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тетрадь «Пишем грамотно №1»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стр.66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средний уровень –  упр.3</a:t>
            </a: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высокий уровень -  упр.4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9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05064"/>
            <a:ext cx="6840759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Теперь я знаю…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1916832"/>
            <a:ext cx="8208912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4000" b="1" i="1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ru-RU" dirty="0"/>
              <a:t>На уроке я научился(научилась)…</a:t>
            </a:r>
          </a:p>
        </p:txBody>
      </p:sp>
    </p:spTree>
    <p:extLst>
      <p:ext uri="{BB962C8B-B14F-4D97-AF65-F5344CB8AC3E}">
        <p14:creationId xmlns:p14="http://schemas.microsoft.com/office/powerpoint/2010/main" val="25176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63888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39552" y="2152940"/>
            <a:ext cx="8136904" cy="2520280"/>
          </a:xfrm>
          <a:prstGeom prst="horizontalScroll">
            <a:avLst>
              <a:gd name="adj" fmla="val 25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</a:rPr>
              <a:t>Спасибо за урок!</a:t>
            </a:r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409929"/>
            <a:ext cx="1930254" cy="3228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413080"/>
            <a:ext cx="2280134" cy="322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9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0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Чистописание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8803" r="46050" b="68045"/>
          <a:stretch/>
        </p:blipFill>
        <p:spPr>
          <a:xfrm>
            <a:off x="94782" y="1916832"/>
            <a:ext cx="889540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63691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Стр</a:t>
            </a:r>
            <a:r>
              <a:rPr lang="ru-RU" dirty="0" smtClean="0"/>
              <a:t> 63 </a:t>
            </a:r>
            <a:r>
              <a:rPr lang="ru-RU" dirty="0" err="1" smtClean="0"/>
              <a:t>упр</a:t>
            </a:r>
            <a:r>
              <a:rPr lang="ru-RU" dirty="0" smtClean="0"/>
              <a:t> 2р/т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9398"/>
            <a:ext cx="6853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04"/>
          <a:stretch>
            <a:fillRect/>
          </a:stretch>
        </p:blipFill>
        <p:spPr>
          <a:xfrm>
            <a:off x="43028" y="980728"/>
            <a:ext cx="9025583" cy="3888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55820" y="198884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296181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39217" y="296181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9852" y="329682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41929" y="3645024"/>
            <a:ext cx="492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9892" y="3938129"/>
            <a:ext cx="492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02917" y="3938129"/>
            <a:ext cx="492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29309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338282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0"/>
            <a:ext cx="8405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Словарно-орфографическая работа.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4424" y="1340084"/>
            <a:ext cx="3031599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ствуйте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14159" y="1082517"/>
            <a:ext cx="576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5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4326" y="2464096"/>
            <a:ext cx="232339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лес__</a:t>
            </a:r>
            <a:r>
              <a:rPr lang="ru-RU" sz="3600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ница</a:t>
            </a:r>
            <a:endParaRPr lang="ru-RU" sz="3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8759" y="2402541"/>
            <a:ext cx="854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4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18578" y="3436773"/>
            <a:ext cx="284693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чу__</a:t>
            </a:r>
            <a:r>
              <a:rPr lang="ru-RU" sz="3600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ствовать</a:t>
            </a:r>
            <a:endParaRPr lang="ru-RU" sz="3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171982"/>
            <a:ext cx="576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5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4409450"/>
            <a:ext cx="223009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</a:t>
            </a:r>
            <a:r>
              <a:rPr lang="ru-RU" sz="3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__ник</a:t>
            </a:r>
            <a:endParaRPr lang="ru-RU" sz="3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65511" y="4347895"/>
            <a:ext cx="782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9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1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Постановка учебной задачи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80728"/>
            <a:ext cx="92890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согласные  </a:t>
            </a: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Играют с нами в прятки.</a:t>
            </a: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не произносятся,</a:t>
            </a: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пишутся в тетрадке!</a:t>
            </a: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делать, как нам быть?</a:t>
            </a: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проблему – нам решить?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136" y="4941168"/>
            <a:ext cx="2301501" cy="183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5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189" y="92450"/>
            <a:ext cx="8826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Повторение и обобщение знаний и способов действий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24431" y="815517"/>
            <a:ext cx="2820214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Алгоритм</a:t>
            </a:r>
            <a:endParaRPr lang="ru-RU" sz="3200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4363470" y="2732712"/>
            <a:ext cx="500066" cy="28575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6226" y="3180621"/>
            <a:ext cx="5616624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Подбери однокоренные слова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0200" y="4378499"/>
            <a:ext cx="7162923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lt1"/>
                </a:solidFill>
              </a:rPr>
              <a:t>Появился ранее непроизносимый звук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267852" y="5085320"/>
            <a:ext cx="686243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lt1"/>
                </a:solidFill>
              </a:rPr>
              <a:t>нет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89331" y="5085320"/>
            <a:ext cx="65849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lt1"/>
                </a:solidFill>
              </a:rPr>
              <a:t>да</a:t>
            </a: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384505" y="1545202"/>
            <a:ext cx="500066" cy="28575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4358" y="1996368"/>
            <a:ext cx="3240360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/>
            </a:lvl1pPr>
          </a:lstStyle>
          <a:p>
            <a:r>
              <a:rPr lang="ru-RU" dirty="0"/>
              <a:t>Произнеси слово</a:t>
            </a:r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4384505" y="3912266"/>
            <a:ext cx="500066" cy="28575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8701390">
            <a:off x="2272768" y="5082153"/>
            <a:ext cx="500066" cy="28575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2502548">
            <a:off x="6537792" y="5072916"/>
            <a:ext cx="500066" cy="28575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686725"/>
            <a:ext cx="3640669" cy="10772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Записываем слово с этим звуком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81049" y="5655556"/>
            <a:ext cx="3952934" cy="10772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Записываем слово без этого звука</a:t>
            </a:r>
          </a:p>
        </p:txBody>
      </p:sp>
    </p:spTree>
    <p:extLst>
      <p:ext uri="{BB962C8B-B14F-4D97-AF65-F5344CB8AC3E}">
        <p14:creationId xmlns:p14="http://schemas.microsoft.com/office/powerpoint/2010/main" val="14619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3" grpId="0" animBg="1"/>
      <p:bldP spid="14" grpId="0" animBg="1"/>
      <p:bldP spid="15" grpId="0" animBg="1"/>
      <p:bldP spid="6" grpId="0" animBg="1"/>
      <p:bldP spid="16" grpId="0" animBg="1"/>
      <p:bldP spid="17" grpId="0" animBg="1"/>
      <p:bldP spid="18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22909"/>
            <a:ext cx="8687774" cy="50623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89137" y="-65091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Давайте проверим!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437670"/>
            <a:ext cx="1861828" cy="14568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9427" y="203744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грус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70949" y="4880727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95736" y="318904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звез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12025" y="3724911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345864" y="4302819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12025" y="2570257"/>
            <a:ext cx="2126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55647" y="197024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88224" y="2496281"/>
            <a:ext cx="1917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гиган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55647" y="308181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35667" y="366757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27397" y="4213963"/>
            <a:ext cx="2324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прелес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55647" y="4792013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</a:p>
        </p:txBody>
      </p:sp>
    </p:spTree>
    <p:extLst>
      <p:ext uri="{BB962C8B-B14F-4D97-AF65-F5344CB8AC3E}">
        <p14:creationId xmlns:p14="http://schemas.microsoft.com/office/powerpoint/2010/main" val="370879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Проверим свои знания.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1268760"/>
            <a:ext cx="7101917" cy="484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практикум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128" y="2127632"/>
            <a:ext cx="78488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группа –  задание 7,8;</a:t>
            </a:r>
          </a:p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 –  задание 9,10;</a:t>
            </a:r>
          </a:p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группа –  задание 11,12;</a:t>
            </a:r>
          </a:p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группа –  задание 14,15;</a:t>
            </a:r>
          </a:p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группа –  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на </a:t>
            </a:r>
            <a:r>
              <a:rPr lang="ru-RU" sz="4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учи.ру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8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838</TotalTime>
  <Words>238</Words>
  <Application>Microsoft Office PowerPoint</Application>
  <PresentationFormat>Экран (4:3)</PresentationFormat>
  <Paragraphs>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K26</dc:creator>
  <cp:lastModifiedBy>User</cp:lastModifiedBy>
  <cp:revision>50</cp:revision>
  <dcterms:created xsi:type="dcterms:W3CDTF">2013-11-14T05:18:59Z</dcterms:created>
  <dcterms:modified xsi:type="dcterms:W3CDTF">2023-07-07T03:18:32Z</dcterms:modified>
</cp:coreProperties>
</file>