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0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2DDB7FD4-2B86-4F1E-A0E7-FA93D4A32536}">
          <p14:sldIdLst>
            <p14:sldId id="267"/>
            <p14:sldId id="256"/>
            <p14:sldId id="257"/>
            <p14:sldId id="258"/>
            <p14:sldId id="259"/>
            <p14:sldId id="261"/>
            <p14:sldId id="262"/>
            <p14:sldId id="263"/>
            <p14:sldId id="260"/>
            <p14:sldId id="264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D9E045-50DD-4EC9-B158-FA2266AC31D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E6F0D2-A2A8-4D9D-8FE1-4E352BF2F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МБОУ «</a:t>
            </a:r>
            <a:r>
              <a:rPr lang="ru-RU" sz="2800" b="1" i="1" dirty="0" err="1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Тюхтетская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средняя </a:t>
            </a:r>
          </a:p>
          <a:p>
            <a:pPr algn="ctr"/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общеобразовательная школа №1»</a:t>
            </a:r>
            <a:endParaRPr lang="ru-RU" sz="2800" b="1" i="1" dirty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2428868"/>
            <a:ext cx="5529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русский язык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3143248"/>
            <a:ext cx="74168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endParaRPr lang="ru-RU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Титова Лариса Алексеевна  </a:t>
            </a:r>
          </a:p>
          <a:p>
            <a:endParaRPr lang="ru-RU" sz="3200" b="1" dirty="0">
              <a:solidFill>
                <a:schemeClr val="bg2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bg2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Тюхтет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72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54868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endParaRPr lang="ru-RU" sz="4000" b="1" i="1" u="sng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866838"/>
            <a:ext cx="61206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выбору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Подобрать по 5 слов с пропущенными безударными гласными и парными согласными.</a:t>
            </a: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Образец:      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яго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…ка                в…сна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………..                ……….</a:t>
            </a:r>
          </a:p>
          <a:p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Рабочая тетрадь «Пишем грамотно»</a:t>
            </a:r>
          </a:p>
          <a:p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стр.50, упр.3.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92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852936"/>
            <a:ext cx="68407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я знаю…</a:t>
            </a: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980728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уроке я научился(научилась)…</a:t>
            </a: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6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01008"/>
            <a:ext cx="2713037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67544" y="404664"/>
            <a:ext cx="8136904" cy="2520280"/>
          </a:xfrm>
          <a:prstGeom prst="horizontalScroll">
            <a:avLst>
              <a:gd name="adj" fmla="val 2500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Спасибо за урок!</a:t>
            </a:r>
            <a:endParaRPr lang="ru-RU" sz="60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39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уга 5"/>
          <p:cNvSpPr/>
          <p:nvPr/>
        </p:nvSpPr>
        <p:spPr>
          <a:xfrm>
            <a:off x="3080189" y="2708920"/>
            <a:ext cx="1995867" cy="1224136"/>
          </a:xfrm>
          <a:prstGeom prst="arc">
            <a:avLst>
              <a:gd name="adj1" fmla="val 10859264"/>
              <a:gd name="adj2" fmla="val 98902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 rot="19719844">
            <a:off x="1625232" y="1082061"/>
            <a:ext cx="1290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Arial Black" pitchFamily="34" charset="0"/>
              </a:rPr>
              <a:t>А</a:t>
            </a:r>
          </a:p>
        </p:txBody>
      </p:sp>
      <p:sp>
        <p:nvSpPr>
          <p:cNvPr id="9" name="TextBox 8"/>
          <p:cNvSpPr txBox="1"/>
          <p:nvPr/>
        </p:nvSpPr>
        <p:spPr>
          <a:xfrm rot="1010734">
            <a:off x="5845653" y="1732548"/>
            <a:ext cx="1358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10" name="TextBox 9"/>
          <p:cNvSpPr txBox="1"/>
          <p:nvPr/>
        </p:nvSpPr>
        <p:spPr>
          <a:xfrm rot="20055804">
            <a:off x="611560" y="4561094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И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8122" y="4509120"/>
            <a:ext cx="1141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270321">
            <a:off x="7220650" y="5065150"/>
            <a:ext cx="632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Я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476672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Б  П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419872" y="861392"/>
            <a:ext cx="2880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115570">
            <a:off x="6620045" y="705635"/>
            <a:ext cx="1663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  Ф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7220649" y="1035541"/>
            <a:ext cx="231127" cy="548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23528" y="2677562"/>
            <a:ext cx="15500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Г   К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827584" y="3062282"/>
            <a:ext cx="4320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20641738">
            <a:off x="1834309" y="4634627"/>
            <a:ext cx="17381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   Т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flipV="1">
            <a:off x="2555776" y="4945814"/>
            <a:ext cx="465989" cy="1393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 rot="1702296">
            <a:off x="6082788" y="3234613"/>
            <a:ext cx="24070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Ж   Ш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57" name="Прямая со стрелкой 56"/>
          <p:cNvCxnSpPr/>
          <p:nvPr/>
        </p:nvCxnSpPr>
        <p:spPr>
          <a:xfrm>
            <a:off x="7098887" y="3501008"/>
            <a:ext cx="352889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20692135">
            <a:off x="4860032" y="5186224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   С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68" name="Прямая со стрелкой 67"/>
          <p:cNvCxnSpPr/>
          <p:nvPr/>
        </p:nvCxnSpPr>
        <p:spPr>
          <a:xfrm flipV="1">
            <a:off x="5580112" y="5449870"/>
            <a:ext cx="360040" cy="1210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57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  <p:bldP spid="10" grpId="0"/>
      <p:bldP spid="11" grpId="0"/>
      <p:bldP spid="12" grpId="0"/>
      <p:bldP spid="13" grpId="0"/>
      <p:bldP spid="20" grpId="0"/>
      <p:bldP spid="43" grpId="0"/>
      <p:bldP spid="49" grpId="0"/>
      <p:bldP spid="55" grpId="0"/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7272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Учимся писать буквы гласных  и согласных в корне слова.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4" y="3140968"/>
            <a:ext cx="2016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737976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3" y="4365104"/>
            <a:ext cx="1800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endParaRPr lang="ru-RU" sz="8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4165" y="2596435"/>
            <a:ext cx="396044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НАДО ПРОВЕРЯТЬ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73316" y="3041665"/>
            <a:ext cx="18944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endParaRPr lang="ru-RU" sz="8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5373216"/>
            <a:ext cx="21398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</a:t>
            </a:r>
            <a:endParaRPr lang="ru-RU" sz="8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2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2656"/>
            <a:ext cx="34273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sz="48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628800"/>
            <a:ext cx="66247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Минутка чистописания.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Словарная работа.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Работаем по учебнику и в тетрадях.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Закрепим изучаемую тему.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Проверим свои знания.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Подведем итог.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26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5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25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2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75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2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76672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Словарная работа.</a:t>
            </a:r>
            <a:endParaRPr lang="ru-RU" sz="4000" b="1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196752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м…</a:t>
            </a:r>
            <a:r>
              <a:rPr lang="ru-RU" sz="40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дведь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/>
              <a:t>                                                         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М…</a:t>
            </a:r>
            <a:r>
              <a:rPr lang="ru-RU" sz="40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сква</a:t>
            </a:r>
            <a:endParaRPr lang="ru-RU" sz="4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к…</a:t>
            </a:r>
            <a:r>
              <a:rPr lang="ru-RU" sz="40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рова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b="1" dirty="0" smtClean="0"/>
              <a:t>                                                        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к…</a:t>
            </a:r>
            <a:r>
              <a:rPr lang="ru-RU" sz="40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ньки</a:t>
            </a:r>
            <a:endParaRPr lang="ru-RU" sz="4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к…р…</a:t>
            </a:r>
            <a:r>
              <a:rPr lang="ru-RU" sz="40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ндаш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 smtClean="0"/>
              <a:t>                                                    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р…</a:t>
            </a:r>
            <a:r>
              <a:rPr lang="ru-RU" sz="40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бята</a:t>
            </a:r>
            <a:endParaRPr lang="ru-RU" sz="4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гор…д                                                               вор…бей</a:t>
            </a:r>
          </a:p>
          <a:p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969" y="2965120"/>
            <a:ext cx="1481137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286" y="1371600"/>
            <a:ext cx="1420813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98" y="4279198"/>
            <a:ext cx="1481137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35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68407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Проверим словарные слова</a:t>
            </a:r>
            <a:endParaRPr lang="ru-RU" sz="4000" b="1" i="1" u="sng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1412776"/>
            <a:ext cx="4536504" cy="5088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дведь                                                           М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сква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рова                                                              к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ньки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ндаш                                                         р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бята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                                                               вор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бей</a:t>
            </a: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72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9830">
            <a:off x="405004" y="266469"/>
            <a:ext cx="1708845" cy="1781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620688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проверим!</a:t>
            </a:r>
            <a:endParaRPr lang="ru-RU" sz="4000" b="1" i="1" u="sng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2123728" y="1772816"/>
            <a:ext cx="453650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 – ду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 – ли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– (на)ребя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 – шу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ках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очка - ша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ках</a:t>
            </a: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79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Проверим свои знания.</a:t>
            </a:r>
            <a:endParaRPr lang="ru-RU" sz="4000" b="1" i="1" u="sng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595438"/>
            <a:ext cx="5207000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61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332656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в группах.</a:t>
            </a:r>
            <a:endParaRPr lang="ru-RU" sz="4000" b="1" i="1" u="sng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340768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нашем селе есть пруд.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нему ведёт узкая тропинка.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тихой воде плавают рыбки.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645022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нашем с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 есть пру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нему в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дёт у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кая тр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пинка.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тихой в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 плавают ры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ки.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58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188</TotalTime>
  <Words>221</Words>
  <Application>Microsoft Office PowerPoint</Application>
  <PresentationFormat>Экран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School1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K26</dc:creator>
  <cp:lastModifiedBy>User</cp:lastModifiedBy>
  <cp:revision>19</cp:revision>
  <dcterms:created xsi:type="dcterms:W3CDTF">2013-11-14T05:18:59Z</dcterms:created>
  <dcterms:modified xsi:type="dcterms:W3CDTF">2023-07-07T03:17:23Z</dcterms:modified>
</cp:coreProperties>
</file>