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8" r:id="rId2"/>
    <p:sldId id="262" r:id="rId3"/>
    <p:sldId id="260" r:id="rId4"/>
    <p:sldId id="261" r:id="rId5"/>
    <p:sldId id="259" r:id="rId6"/>
    <p:sldId id="268" r:id="rId7"/>
    <p:sldId id="270" r:id="rId8"/>
    <p:sldId id="271" r:id="rId9"/>
    <p:sldId id="273" r:id="rId10"/>
    <p:sldId id="272" r:id="rId11"/>
    <p:sldId id="264" r:id="rId12"/>
    <p:sldId id="266" r:id="rId13"/>
    <p:sldId id="265" r:id="rId14"/>
    <p:sldId id="263" r:id="rId15"/>
    <p:sldId id="274" r:id="rId16"/>
    <p:sldId id="275" r:id="rId17"/>
    <p:sldId id="267" r:id="rId18"/>
    <p:sldId id="277" r:id="rId19"/>
    <p:sldId id="281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13" autoAdjust="0"/>
  </p:normalViewPr>
  <p:slideViewPr>
    <p:cSldViewPr>
      <p:cViewPr>
        <p:scale>
          <a:sx n="95" d="100"/>
          <a:sy n="95" d="100"/>
        </p:scale>
        <p:origin x="-125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CCFA0-E7F3-43E0-B2B0-54031008034B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6C731-6BC1-4DBD-8B4D-9BF537CBA1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9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C731-6BC1-4DBD-8B4D-9BF537CBA195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C731-6BC1-4DBD-8B4D-9BF537CBA195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1B4CF314-10CD-48E2-B538-876970499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0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1EF5-9AAC-4F14-8E6E-F219820A6B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B5C8A-5D22-48B8-893F-D9202D65C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A11B-31BC-49F0-87E8-DAC27A02C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5116-1DF6-4AE0-99A2-DCAD269F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B161E-DB95-4C66-A76F-491CB46F3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6BAB3-9D05-45B7-98A4-9CCD3D483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CC8F-34BB-46D9-A105-17FAA8F14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C6123-C00F-4279-9F3A-E39371A49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0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2A1A-BEE4-4257-8B30-9E85BAD301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8D893-287B-42D9-90B4-2F5E21A2E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94C000-CD68-4CAE-AD6C-D4432236D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630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                                                                                                                        </a:t>
            </a:r>
            <a:r>
              <a:rPr lang="ru-RU" sz="1200" i="1" dirty="0" err="1" smtClean="0">
                <a:latin typeface="Batang" pitchFamily="18" charset="-127"/>
                <a:ea typeface="Batang" pitchFamily="18" charset="-127"/>
              </a:rPr>
              <a:t>МАДОУ</a:t>
            </a:r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  ДС№66  « </a:t>
            </a:r>
            <a:r>
              <a:rPr lang="ru-RU" sz="1200" i="1" dirty="0" err="1" smtClean="0">
                <a:latin typeface="Batang" pitchFamily="18" charset="-127"/>
                <a:ea typeface="Batang" pitchFamily="18" charset="-127"/>
              </a:rPr>
              <a:t>ЗАБАВУШКА</a:t>
            </a:r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»</a:t>
            </a:r>
            <a:br>
              <a:rPr lang="ru-RU" sz="1200" i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                                                                                                           для детей младшего</a:t>
            </a:r>
            <a:br>
              <a:rPr lang="ru-RU" sz="1200" i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                                                                                                             дошкольного возраста  </a:t>
            </a:r>
            <a:br>
              <a:rPr lang="ru-RU" sz="1200" i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200" i="1" dirty="0" smtClean="0">
                <a:latin typeface="Batang" pitchFamily="18" charset="-127"/>
                <a:ea typeface="Batang" pitchFamily="18" charset="-127"/>
              </a:rPr>
              <a:t>                                                                                                                   1,6 -3-го года жизни.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КОНСУЛЬТАЦИЯ ДЛЯ РОДИТЕЛЕЙ:</a:t>
            </a:r>
            <a:br>
              <a:rPr lang="ru-RU" sz="2400" dirty="0" smtClean="0"/>
            </a:br>
            <a:r>
              <a:rPr lang="ru-RU" sz="2400" dirty="0" smtClean="0"/>
              <a:t>«ЗНАКОМИМ  ДЕТЕЙ С КОСМОСОМ                                                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</a:t>
            </a:r>
            <a:r>
              <a:rPr lang="ru-RU" sz="1200" dirty="0" smtClean="0"/>
              <a:t>подготовила : </a:t>
            </a:r>
            <a:r>
              <a:rPr lang="ru-RU" sz="1200" dirty="0" err="1" smtClean="0"/>
              <a:t>Паскалова</a:t>
            </a:r>
            <a:r>
              <a:rPr lang="ru-RU" sz="1200" dirty="0" smtClean="0"/>
              <a:t> Т.В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          07.04.2020г.</a:t>
            </a:r>
            <a:endParaRPr lang="ru-RU" sz="2400" dirty="0"/>
          </a:p>
        </p:txBody>
      </p:sp>
      <p:pic>
        <p:nvPicPr>
          <p:cNvPr id="9" name="Содержимое 8" descr="2020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7696200" cy="4067175"/>
          </a:xfrm>
        </p:spPr>
      </p:pic>
      <p:sp>
        <p:nvSpPr>
          <p:cNvPr id="10242" name="AutoShape 2" descr="Презентация «Детям о космосе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                        ЗВЕЗДЫ И ПЛАНЕТЫ</a:t>
            </a:r>
            <a:endParaRPr lang="ru-RU" dirty="0"/>
          </a:p>
        </p:txBody>
      </p:sp>
      <p:pic>
        <p:nvPicPr>
          <p:cNvPr id="4" name="Содержимое 3" descr="2020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533400"/>
            <a:ext cx="2895600" cy="3649662"/>
          </a:xfrm>
        </p:spPr>
      </p:pic>
      <p:pic>
        <p:nvPicPr>
          <p:cNvPr id="5" name="Рисунок 4" descr="ш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2362200"/>
            <a:ext cx="3048000" cy="3048000"/>
          </a:xfrm>
          <a:prstGeom prst="rect">
            <a:avLst/>
          </a:prstGeom>
        </p:spPr>
      </p:pic>
      <p:pic>
        <p:nvPicPr>
          <p:cNvPr id="6" name="Рисунок 5" descr="ш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12568" y="3733800"/>
            <a:ext cx="26670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рассказываем </a:t>
            </a:r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 звездах</a:t>
            </a:r>
            <a:b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Вселенная для детей – это необычный и удивительный мир, в котором ярче всего сияет Солнце и Звезды. Для знакомства с яркими ночными «камушками» предложите ребенку прогуляться вечером. Покажите ему, что на небе множество ярких Звезд, они загадочно мерцают. На самом деле они не такие маленькие, какими кажутся. В реальном размере – это огромные раскаленные газовые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шари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самые горячие светят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голубым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цветом, другие – красным. Они бывают разных размеров. Самые известные и яркие звезды – Полярная звезда и Сириус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Любимое теплое Солнышко – это тоже звезда, самая главная для нас и нашей планеты Земли. Также на небе есть красочные созвездия – силуэты из ярких Звезд. Например, Большая и Маленькая Медведицы.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000" dirty="0" smtClean="0"/>
              <a:t>Вокруг главной Звезды, Солнца, вращаются 9 планет, а также другие планеты и астероиды. Они все разных размеров и расположены на разном расстоянии относительно Земли, на которой мы живем. Принято считать, что это единственная населенная людьми планета, на других жизни не обнаружено.</a:t>
            </a:r>
            <a:endParaRPr lang="ru-RU" sz="2000" dirty="0"/>
          </a:p>
        </p:txBody>
      </p:sp>
      <p:pic>
        <p:nvPicPr>
          <p:cNvPr id="4" name="Содержимое 3" descr="оп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1" y="2514600"/>
            <a:ext cx="8762999" cy="4343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8172449" cy="106679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ИСПОЛЬЗУЕМ ИГРОВУЮ ФОРМУ занятий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43400" y="2142068"/>
            <a:ext cx="4343400" cy="4334932"/>
          </a:xfrm>
        </p:spPr>
        <p:txBody>
          <a:bodyPr>
            <a:normAutofit/>
          </a:bodyPr>
          <a:lstStyle/>
          <a:p>
            <a:r>
              <a:rPr lang="ru-RU" dirty="0" smtClean="0"/>
              <a:t>В космосе так здорово! В космосе так здорово! Звёзды и планеты В чёрной невесомости Медленно плывут! В космосе так здорово! Острые ракеты На огромной скорости Мчатся там и тут! Так чудесно в космосе! Так волшебно в космосе! В настоящем космосе Побывал однажды! В настоящем космосе! В том, который видел сквозь, В том, который видел сквозь Телескоп бумажный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3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162937" cy="480059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715249" cy="685799"/>
          </a:xfrm>
        </p:spPr>
        <p:txBody>
          <a:bodyPr/>
          <a:lstStyle/>
          <a:p>
            <a:r>
              <a:rPr lang="ru-RU" dirty="0" smtClean="0"/>
              <a:t>                                                    планеты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0" y="1447800"/>
            <a:ext cx="2666999" cy="4876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300" i="1" dirty="0" smtClean="0"/>
              <a:t>Пальчиковая гимнастика</a:t>
            </a:r>
          </a:p>
          <a:p>
            <a:pPr>
              <a:buNone/>
            </a:pPr>
            <a:endParaRPr lang="ru-RU" sz="1600" i="1" dirty="0"/>
          </a:p>
          <a:p>
            <a:pPr>
              <a:buNone/>
            </a:pPr>
            <a:r>
              <a:rPr lang="ru-RU" sz="4000" i="1" dirty="0" smtClean="0">
                <a:latin typeface="Arial Narrow" pitchFamily="34" charset="0"/>
              </a:rPr>
              <a:t>порядку все планеты</a:t>
            </a:r>
            <a:endParaRPr lang="ru-RU" sz="4000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4000" i="1" dirty="0" smtClean="0">
                <a:latin typeface="Arial Narrow" pitchFamily="34" charset="0"/>
              </a:rPr>
              <a:t>Назовёт любой из нас: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Раз — Меркурий,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Два — Венера,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Три — Земля,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Четыре — Марс.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Пять — Юпитер,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Шесть — Сатурн,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Семь — Уран,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За ним — Нептун.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Он восьмым идёт по счёту.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А за ним уже, потом,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И девятая планета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i="1" dirty="0" smtClean="0">
                <a:latin typeface="Arial Narrow" pitchFamily="34" charset="0"/>
              </a:rPr>
              <a:t>Под названием Плутон.</a:t>
            </a:r>
            <a:endParaRPr lang="ru-RU" sz="4000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к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632" y="533400"/>
            <a:ext cx="5550568" cy="6019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224589"/>
            <a:ext cx="5105400" cy="3052011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Комета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В космосе сквозь толщу лет </a:t>
            </a:r>
            <a:br>
              <a:rPr lang="ru-RU" sz="1400" dirty="0" smtClean="0"/>
            </a:br>
            <a:r>
              <a:rPr lang="ru-RU" sz="1400" dirty="0" smtClean="0"/>
              <a:t>(сжимают и разжимают пальцы рук) </a:t>
            </a:r>
            <a:br>
              <a:rPr lang="ru-RU" sz="1400" dirty="0" smtClean="0"/>
            </a:br>
            <a:r>
              <a:rPr lang="ru-RU" sz="1400" dirty="0" smtClean="0"/>
              <a:t>Ледяной летит объект.</a:t>
            </a:r>
            <a:br>
              <a:rPr lang="ru-RU" sz="1400" dirty="0" smtClean="0"/>
            </a:br>
            <a:r>
              <a:rPr lang="ru-RU" sz="1400" dirty="0" smtClean="0"/>
              <a:t> (поднимают сжатый кулак, наклоняют вправо-влево)</a:t>
            </a:r>
            <a:br>
              <a:rPr lang="ru-RU" sz="1400" dirty="0" smtClean="0"/>
            </a:br>
            <a:r>
              <a:rPr lang="ru-RU" sz="1400" dirty="0" smtClean="0"/>
              <a:t> Хвост его — полоска света,</a:t>
            </a:r>
            <a:br>
              <a:rPr lang="ru-RU" sz="1400" dirty="0" smtClean="0"/>
            </a:br>
            <a:r>
              <a:rPr lang="ru-RU" sz="1400" dirty="0" smtClean="0"/>
              <a:t> (к кулаку присоединяют раскрытые пальцы второй руки-«хвост») </a:t>
            </a:r>
            <a:br>
              <a:rPr lang="ru-RU" sz="1400" dirty="0" smtClean="0"/>
            </a:br>
            <a:r>
              <a:rPr lang="ru-RU" sz="1400" dirty="0" smtClean="0"/>
              <a:t>А зовут объект комета.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(сжимают и разжимают пальцы рук)</a:t>
            </a:r>
            <a:endParaRPr lang="ru-RU" sz="1400" dirty="0"/>
          </a:p>
        </p:txBody>
      </p:sp>
      <p:pic>
        <p:nvPicPr>
          <p:cNvPr id="4" name="Содержимое 3" descr="ком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828800"/>
            <a:ext cx="3276600" cy="3825873"/>
          </a:xfrm>
        </p:spPr>
      </p:pic>
      <p:pic>
        <p:nvPicPr>
          <p:cNvPr id="5" name="Рисунок 4" descr="е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3662361"/>
            <a:ext cx="4648200" cy="304323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Мы идём на космодром,</a:t>
            </a:r>
          </a:p>
          <a:p>
            <a:r>
              <a:rPr lang="ru-RU" dirty="0" smtClean="0"/>
              <a:t> (дети идут по кругу)</a:t>
            </a:r>
          </a:p>
          <a:p>
            <a:r>
              <a:rPr lang="ru-RU" dirty="0" smtClean="0"/>
              <a:t> Дружно в ногу мы идём. </a:t>
            </a:r>
          </a:p>
          <a:p>
            <a:r>
              <a:rPr lang="ru-RU" dirty="0" smtClean="0"/>
              <a:t>Мы походим на носках, (идут на носках) </a:t>
            </a:r>
          </a:p>
          <a:p>
            <a:r>
              <a:rPr lang="ru-RU" dirty="0" smtClean="0"/>
              <a:t>Мы идём на пятках. (идут на пятках) </a:t>
            </a:r>
          </a:p>
          <a:p>
            <a:r>
              <a:rPr lang="ru-RU" dirty="0" smtClean="0"/>
              <a:t>Вот проверили осанку </a:t>
            </a:r>
          </a:p>
          <a:p>
            <a:r>
              <a:rPr lang="ru-RU" dirty="0" smtClean="0"/>
              <a:t>(останавливаются лицом в круг, руки на пояс) </a:t>
            </a:r>
          </a:p>
          <a:p>
            <a:r>
              <a:rPr lang="ru-RU" dirty="0" smtClean="0"/>
              <a:t>И свели лопатки. (плечи развернули, лопатки свели) </a:t>
            </a:r>
          </a:p>
          <a:p>
            <a:r>
              <a:rPr lang="ru-RU" dirty="0" smtClean="0"/>
              <a:t>Не зевай по сторонам, (повороты головы влево, вправо) </a:t>
            </a:r>
          </a:p>
          <a:p>
            <a:r>
              <a:rPr lang="ru-RU" dirty="0" smtClean="0"/>
              <a:t>Ты сегодня космонавт!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1" y="0"/>
            <a:ext cx="5410199" cy="3248853"/>
          </a:xfrm>
          <a:prstGeom prst="rect">
            <a:avLst/>
          </a:prstGeom>
        </p:spPr>
      </p:pic>
      <p:pic>
        <p:nvPicPr>
          <p:cNvPr id="5" name="Рисунок 4" descr="3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2819400"/>
            <a:ext cx="1141380" cy="78169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609600"/>
            <a:ext cx="4245769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1" y="2362200"/>
            <a:ext cx="6400799" cy="4114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Зарядка для космонавтов</a:t>
            </a:r>
          </a:p>
          <a:p>
            <a:r>
              <a:rPr lang="ru-RU" dirty="0" smtClean="0"/>
              <a:t> Будем очень мы стараться,</a:t>
            </a:r>
          </a:p>
          <a:p>
            <a:r>
              <a:rPr lang="ru-RU" dirty="0" smtClean="0"/>
              <a:t> Дружно спортом заниматься: </a:t>
            </a:r>
          </a:p>
          <a:p>
            <a:r>
              <a:rPr lang="ru-RU" dirty="0" smtClean="0"/>
              <a:t>(дети делают рывки согнутыми руками перед грудью) </a:t>
            </a:r>
          </a:p>
          <a:p>
            <a:r>
              <a:rPr lang="ru-RU" dirty="0" smtClean="0"/>
              <a:t>Бегать быстро, словно ветер, (бегут на носочках)</a:t>
            </a:r>
          </a:p>
          <a:p>
            <a:r>
              <a:rPr lang="ru-RU" dirty="0" smtClean="0"/>
              <a:t> Плавать лучше всех на свете. (делают гребки руками) </a:t>
            </a:r>
          </a:p>
          <a:p>
            <a:r>
              <a:rPr lang="ru-RU" dirty="0" smtClean="0"/>
              <a:t>Приседать и вновь вставать (приседают) </a:t>
            </a:r>
          </a:p>
          <a:p>
            <a:r>
              <a:rPr lang="ru-RU" dirty="0" smtClean="0"/>
              <a:t>И гантели поднимать. (выпрямляют согнутые руки вверх) </a:t>
            </a:r>
          </a:p>
          <a:p>
            <a:r>
              <a:rPr lang="ru-RU" dirty="0" smtClean="0"/>
              <a:t>Станем сильными, и завтра Всех возьмут нас в космонавты! (руки на поясе)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до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8232" y="80210"/>
            <a:ext cx="5181600" cy="350119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узнали?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Как называется планета, на которой мы живем? </a:t>
            </a:r>
          </a:p>
          <a:p>
            <a:r>
              <a:rPr lang="ru-RU" sz="1600" dirty="0" smtClean="0"/>
              <a:t>Кто был первым космонавтом Земли? </a:t>
            </a:r>
          </a:p>
          <a:p>
            <a:r>
              <a:rPr lang="ru-RU" sz="1600" dirty="0" smtClean="0"/>
              <a:t>Когда впервые человек полетел в космос? </a:t>
            </a:r>
          </a:p>
          <a:p>
            <a:r>
              <a:rPr lang="ru-RU" sz="1600" dirty="0" smtClean="0"/>
              <a:t>Каких российских космонавтов ты знаешь?</a:t>
            </a:r>
          </a:p>
          <a:p>
            <a:r>
              <a:rPr lang="ru-RU" sz="1600" dirty="0" smtClean="0"/>
              <a:t> Какие стихи ты знаешь о космосе? </a:t>
            </a:r>
          </a:p>
          <a:p>
            <a:r>
              <a:rPr lang="ru-RU" sz="1600" dirty="0" smtClean="0"/>
              <a:t>Ты  бы хотел стать космонавтом? Почему?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1538"/>
            <a:ext cx="7599363" cy="36496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Задача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1524000"/>
            <a:ext cx="3657600" cy="4602163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рассказать детям про планеты, космос и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космонавтов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доступным,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детским языком. Предлагаем вашему вниманию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идеи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рассказов о космосе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детей, подходящие картинки и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интересные мультфильмы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Посвятите выходные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удивительному путешествию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мир звезд и планет.</a:t>
            </a:r>
            <a:endParaRPr lang="ru-RU" sz="2000" dirty="0"/>
          </a:p>
        </p:txBody>
      </p:sp>
      <p:pic>
        <p:nvPicPr>
          <p:cNvPr id="6" name="Рисунок 5" descr="Космонав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4419600" cy="4619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Как   рассказать   про    </a:t>
            </a:r>
            <a:b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b="1" dirty="0" smtClean="0">
                <a:solidFill>
                  <a:schemeClr val="tx2"/>
                </a:solidFill>
              </a:rPr>
              <a:t>               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космос       детям?</a:t>
            </a:r>
            <a:endParaRPr lang="ru-RU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 до посещения детского сада малыши обращают внимание на то, что ночь сменяет день, а Солнце Луну.  И так как дети очень любознательны, они с увлечением спрашивают родителей, что же такое небо, почему оно </a:t>
            </a:r>
            <a:r>
              <a:rPr lang="ru-RU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голубое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 куда уходит Солнце.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Вселенная для детей представляет особый интерес, потому что все неизведанное кажется загадочным и волшебным. 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305799" cy="58213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КОСМОС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4953000" cy="4343399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сожалению, дети нового поколения, а так же их родители уже не уделяют достаточного внимания Дню 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Космонавтики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А ведь еще совсем недавно этот праздник стоял в 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первом ряду значимых дат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 уже не удивляют 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космические корабли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бороздящие 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космические просторы с космонавтами на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борту.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ведь малыши ещё не знают, с чего все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начиналось, кто был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первооткрывателем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pic>
        <p:nvPicPr>
          <p:cNvPr id="4" name="Рисунок 3" descr="ра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855368" y="2536033"/>
            <a:ext cx="4671009" cy="26469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д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228600"/>
            <a:ext cx="8478252" cy="61401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458200" cy="587141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304800"/>
            <a:ext cx="8305801" cy="590349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наш  ДОМ  - ЗЕМЛЯ</a:t>
            </a:r>
            <a:endParaRPr lang="ru-RU" dirty="0"/>
          </a:p>
        </p:txBody>
      </p:sp>
      <p:pic>
        <p:nvPicPr>
          <p:cNvPr id="4" name="Содержимое 3" descr="ка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113547"/>
            <a:ext cx="3962400" cy="4744453"/>
          </a:xfrm>
        </p:spPr>
      </p:pic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085473"/>
            <a:ext cx="3781925" cy="35934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352</TotalTime>
  <Words>636</Words>
  <Application>Microsoft Office PowerPoint</Application>
  <PresentationFormat>Экран (4:3)</PresentationFormat>
  <Paragraphs>67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Тема2</vt:lpstr>
      <vt:lpstr>                                                                                                                         МАДОУ   ДС№66  « ЗАБАВУШКА »                                                                                                             для детей младшего                                                                                                               дошкольного возраста                                                                                                                      1,6 -3-го года жизни.                    КОНСУЛЬТАЦИЯ ДЛЯ РОДИТЕЛЕЙ: «ЗНАКОМИМ  ДЕТЕЙ С КОСМОСОМ                                                                                                                                      подготовила : Паскалова Т.В.                                                                                               07.04.2020г.</vt:lpstr>
      <vt:lpstr>Задача родителей</vt:lpstr>
      <vt:lpstr>Как   рассказать   про                    космос       детям?</vt:lpstr>
      <vt:lpstr>Презентация PowerPoint</vt:lpstr>
      <vt:lpstr>КОСМОС</vt:lpstr>
      <vt:lpstr>Презентация PowerPoint</vt:lpstr>
      <vt:lpstr>Презентация PowerPoint</vt:lpstr>
      <vt:lpstr>Презентация PowerPoint</vt:lpstr>
      <vt:lpstr>Это наш  ДОМ  - ЗЕМЛЯ</vt:lpstr>
      <vt:lpstr>                                 ЗВЕЗДЫ И ПЛАНЕТЫ</vt:lpstr>
      <vt:lpstr>   рассказываем о звездах  </vt:lpstr>
      <vt:lpstr>Вокруг главной Звезды, Солнца, вращаются 9 планет, а также другие планеты и астероиды. Они все разных размеров и расположены на разном расстоянии относительно Земли, на которой мы живем. Принято считать, что это единственная населенная людьми планета, на других жизни не обнаружено.</vt:lpstr>
      <vt:lpstr>ИСПОЛЬЗУЕМ ИГРОВУЮ ФОРМУ занятий</vt:lpstr>
      <vt:lpstr>                                                    планеты</vt:lpstr>
      <vt:lpstr>Комета  В космосе сквозь толщу лет  (сжимают и разжимают пальцы рук)  Ледяной летит объект.  (поднимают сжатый кулак, наклоняют вправо-влево)  Хвост его — полоска света,  (к кулаку присоединяют раскрытые пальцы второй руки-«хвост»)  А зовут объект комета.   (сжимают и разжимают пальцы рук)</vt:lpstr>
      <vt:lpstr>ФИЗМИНУТКА</vt:lpstr>
      <vt:lpstr>Презентация PowerPoint</vt:lpstr>
      <vt:lpstr>Что мы узнали?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Glavmeh</dc:creator>
  <cp:lastModifiedBy>HP</cp:lastModifiedBy>
  <cp:revision>36</cp:revision>
  <cp:lastPrinted>1601-01-01T00:00:00Z</cp:lastPrinted>
  <dcterms:created xsi:type="dcterms:W3CDTF">2020-04-06T02:45:33Z</dcterms:created>
  <dcterms:modified xsi:type="dcterms:W3CDTF">2023-07-06T10:51:01Z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