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256" r:id="rId2"/>
    <p:sldId id="266" r:id="rId3"/>
    <p:sldId id="259" r:id="rId4"/>
    <p:sldId id="277" r:id="rId5"/>
    <p:sldId id="267" r:id="rId6"/>
    <p:sldId id="268" r:id="rId7"/>
    <p:sldId id="276" r:id="rId8"/>
    <p:sldId id="269" r:id="rId9"/>
    <p:sldId id="258" r:id="rId10"/>
    <p:sldId id="263" r:id="rId11"/>
    <p:sldId id="270" r:id="rId12"/>
    <p:sldId id="279" r:id="rId13"/>
    <p:sldId id="262" r:id="rId14"/>
    <p:sldId id="271" r:id="rId15"/>
    <p:sldId id="272" r:id="rId16"/>
    <p:sldId id="264" r:id="rId17"/>
    <p:sldId id="274" r:id="rId18"/>
    <p:sldId id="273" r:id="rId19"/>
    <p:sldId id="275" r:id="rId20"/>
    <p:sldId id="265" r:id="rId21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Matilda" panose="020B0604020202020204" charset="0"/>
      <p:regular r:id="rId2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0000"/>
    <a:srgbClr val="860000"/>
    <a:srgbClr val="00642D"/>
    <a:srgbClr val="007A37"/>
    <a:srgbClr val="006C31"/>
    <a:srgbClr val="003760"/>
    <a:srgbClr val="00589A"/>
    <a:srgbClr val="008EC0"/>
    <a:srgbClr val="993300"/>
    <a:srgbClr val="7939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1428" y="72"/>
      </p:cViewPr>
      <p:guideLst>
        <p:guide orient="horz" pos="220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C02881-FA23-464B-B42A-B926C03C54CC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22C4AC-D038-43C9-A423-A8BAF254F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853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22C4AC-D038-43C9-A423-A8BAF254F55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20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072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068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183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212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512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5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294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955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276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79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601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8E58C-E7A6-41B0-9596-47478E2A3A1A}" type="datetimeFigureOut">
              <a:rPr lang="ru-RU" smtClean="0"/>
              <a:t>07.07.2023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448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3.png"/><Relationship Id="rId7" Type="http://schemas.openxmlformats.org/officeDocument/2006/relationships/image" Target="../media/image3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2.jpeg"/><Relationship Id="rId2" Type="http://schemas.openxmlformats.org/officeDocument/2006/relationships/hyperlink" Target="&#1073;&#1091;&#1082;&#1074;&#1072;%20&#1080;%20&#1080;%20&#1073;&#1091;&#1082;&#1074;&#1072;%20&#1081;.wmv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slide" Target="slide2.xml"/><Relationship Id="rId7" Type="http://schemas.openxmlformats.org/officeDocument/2006/relationships/image" Target="../media/image50.pn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&#1073;&#1091;&#1082;&#1074;&#1072;%20&#1099;.wmv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5.png"/><Relationship Id="rId7" Type="http://schemas.openxmlformats.org/officeDocument/2006/relationships/slide" Target="slide2.xm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&#1041;&#1091;&#1082;&#1074;&#1072;%20&#1091;.wmv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1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3.xml"/><Relationship Id="rId4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img-fotki.yandex.ru/get/6815/137563163.1460/0_123131_fe0feec1_orig" TargetMode="External"/><Relationship Id="rId2" Type="http://schemas.openxmlformats.org/officeDocument/2006/relationships/hyperlink" Target="https://img-fotki.yandex.ru/get/6434/132005175.2a/0_88b3a_77db9b1a_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lenaranko.ucoz.ru/" TargetMode="External"/><Relationship Id="rId5" Type="http://schemas.openxmlformats.org/officeDocument/2006/relationships/hyperlink" Target="http://qlaster.ru/public/image2/0/895/895493_0x0.jpg" TargetMode="External"/><Relationship Id="rId4" Type="http://schemas.openxmlformats.org/officeDocument/2006/relationships/hyperlink" Target="https://img-fotki.yandex.ru/get/6314/42672521.24/0_64756_3b0d903a_ori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hyperlink" Target="&#1041;&#1091;&#1082;&#1074;&#1072;%20&#1072;.wmv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pn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0.png"/><Relationship Id="rId2" Type="http://schemas.openxmlformats.org/officeDocument/2006/relationships/hyperlink" Target="&#1073;&#1091;&#1082;&#1074;&#1072;%20&#1086;.wmv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908720"/>
            <a:ext cx="6624736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Работа по азбуке</a:t>
            </a:r>
            <a:endParaRPr kumimoji="0" lang="ru-RU" sz="60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C1C5549-D773-4D09-A6D7-4B8E2429C8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40152" y="6093296"/>
            <a:ext cx="2840360" cy="481608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chemeClr val="tx1"/>
                </a:solidFill>
              </a:rPr>
              <a:t>Горшкова М.Л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2B464081-D69A-4B6C-9738-468B9D2D65A1}"/>
              </a:ext>
            </a:extLst>
          </p:cNvPr>
          <p:cNvSpPr txBox="1">
            <a:spLocks/>
          </p:cNvSpPr>
          <p:nvPr/>
        </p:nvSpPr>
        <p:spPr>
          <a:xfrm>
            <a:off x="1691680" y="2872793"/>
            <a:ext cx="5760640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буквы А-У</a:t>
            </a:r>
            <a:endParaRPr kumimoji="0" lang="ru-RU" sz="4000" b="1" i="0" u="none" strike="noStrike" kern="1200" normalizeH="0" baseline="0" noProof="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7660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>
            <a:extLst>
              <a:ext uri="{FF2B5EF4-FFF2-40B4-BE49-F238E27FC236}">
                <a16:creationId xmlns:a16="http://schemas.microsoft.com/office/drawing/2014/main" id="{2E917CAA-A464-47E2-8F5C-334EEAE1AB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64" y="1279139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D0F9E83-5F1B-4577-98F7-9279FE9B81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0265">
            <a:off x="3470328" y="892590"/>
            <a:ext cx="1914200" cy="860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57698BD4-9C60-40A8-8ED9-7734ED6B6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0265">
            <a:off x="4053519" y="1678379"/>
            <a:ext cx="1294884" cy="682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F39393A5-D416-4FAE-A98A-D972F0AF5F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522" y="684461"/>
            <a:ext cx="1556792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>
            <a:extLst>
              <a:ext uri="{FF2B5EF4-FFF2-40B4-BE49-F238E27FC236}">
                <a16:creationId xmlns:a16="http://schemas.microsoft.com/office/drawing/2014/main" id="{CB35BA01-AC65-4E5F-9D93-1D693B2E0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987" y="1282093"/>
            <a:ext cx="1556792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34185D5B-6250-4C88-920D-4E55D66636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018" y="3831474"/>
            <a:ext cx="1800200" cy="1552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ый треугольник 11">
            <a:extLst>
              <a:ext uri="{FF2B5EF4-FFF2-40B4-BE49-F238E27FC236}">
                <a16:creationId xmlns:a16="http://schemas.microsoft.com/office/drawing/2014/main" id="{883CC45F-FC3E-4C8C-A87D-3A29B14E1C07}"/>
              </a:ext>
            </a:extLst>
          </p:cNvPr>
          <p:cNvSpPr/>
          <p:nvPr/>
        </p:nvSpPr>
        <p:spPr>
          <a:xfrm>
            <a:off x="4470399" y="2985796"/>
            <a:ext cx="576064" cy="28803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ый треугольник 12">
            <a:extLst>
              <a:ext uri="{FF2B5EF4-FFF2-40B4-BE49-F238E27FC236}">
                <a16:creationId xmlns:a16="http://schemas.microsoft.com/office/drawing/2014/main" id="{F9860B4F-4F8E-439C-B7D2-B53DB80CD5AF}"/>
              </a:ext>
            </a:extLst>
          </p:cNvPr>
          <p:cNvSpPr/>
          <p:nvPr/>
        </p:nvSpPr>
        <p:spPr>
          <a:xfrm rot="10800000">
            <a:off x="4463231" y="2985796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ый треугольник 13">
            <a:extLst>
              <a:ext uri="{FF2B5EF4-FFF2-40B4-BE49-F238E27FC236}">
                <a16:creationId xmlns:a16="http://schemas.microsoft.com/office/drawing/2014/main" id="{3CD98934-599E-4093-A845-3259515F4CA8}"/>
              </a:ext>
            </a:extLst>
          </p:cNvPr>
          <p:cNvSpPr/>
          <p:nvPr/>
        </p:nvSpPr>
        <p:spPr>
          <a:xfrm>
            <a:off x="5046463" y="2985796"/>
            <a:ext cx="576064" cy="28803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ый треугольник 14">
            <a:extLst>
              <a:ext uri="{FF2B5EF4-FFF2-40B4-BE49-F238E27FC236}">
                <a16:creationId xmlns:a16="http://schemas.microsoft.com/office/drawing/2014/main" id="{ABDA53D1-E113-4BD7-BE1D-F50ECD6F0540}"/>
              </a:ext>
            </a:extLst>
          </p:cNvPr>
          <p:cNvSpPr/>
          <p:nvPr/>
        </p:nvSpPr>
        <p:spPr>
          <a:xfrm rot="10800000">
            <a:off x="5039295" y="2985796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1AD74A21-C2FA-467F-95E6-9B77E8E5865E}"/>
              </a:ext>
            </a:extLst>
          </p:cNvPr>
          <p:cNvSpPr/>
          <p:nvPr/>
        </p:nvSpPr>
        <p:spPr>
          <a:xfrm>
            <a:off x="1009192" y="3789039"/>
            <a:ext cx="288029" cy="288033"/>
          </a:xfrm>
          <a:prstGeom prst="rect">
            <a:avLst/>
          </a:prstGeom>
          <a:solidFill>
            <a:srgbClr val="FF0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ый треугольник 16">
            <a:extLst>
              <a:ext uri="{FF2B5EF4-FFF2-40B4-BE49-F238E27FC236}">
                <a16:creationId xmlns:a16="http://schemas.microsoft.com/office/drawing/2014/main" id="{5D272D7A-3C71-41D1-B66A-DC20949D3964}"/>
              </a:ext>
            </a:extLst>
          </p:cNvPr>
          <p:cNvSpPr/>
          <p:nvPr/>
        </p:nvSpPr>
        <p:spPr>
          <a:xfrm>
            <a:off x="7157123" y="2985795"/>
            <a:ext cx="576064" cy="28803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ый треугольник 17">
            <a:extLst>
              <a:ext uri="{FF2B5EF4-FFF2-40B4-BE49-F238E27FC236}">
                <a16:creationId xmlns:a16="http://schemas.microsoft.com/office/drawing/2014/main" id="{FC097635-687B-4211-B99F-17DE3E72ED6B}"/>
              </a:ext>
            </a:extLst>
          </p:cNvPr>
          <p:cNvSpPr/>
          <p:nvPr/>
        </p:nvSpPr>
        <p:spPr>
          <a:xfrm rot="10800000">
            <a:off x="7149955" y="2985794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A64730B-E569-44B8-B63E-673729D7C13C}"/>
              </a:ext>
            </a:extLst>
          </p:cNvPr>
          <p:cNvSpPr/>
          <p:nvPr/>
        </p:nvSpPr>
        <p:spPr>
          <a:xfrm>
            <a:off x="1259632" y="3789040"/>
            <a:ext cx="288029" cy="288033"/>
          </a:xfrm>
          <a:prstGeom prst="rect">
            <a:avLst/>
          </a:prstGeom>
          <a:solidFill>
            <a:srgbClr val="FF0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B08768D5-022A-4723-9E99-1B9F8BE86244}"/>
              </a:ext>
            </a:extLst>
          </p:cNvPr>
          <p:cNvSpPr/>
          <p:nvPr/>
        </p:nvSpPr>
        <p:spPr>
          <a:xfrm>
            <a:off x="1547661" y="3789038"/>
            <a:ext cx="288029" cy="28803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0B25D534-ACAF-44A0-AA53-4CD7BC756F16}"/>
              </a:ext>
            </a:extLst>
          </p:cNvPr>
          <p:cNvSpPr/>
          <p:nvPr/>
        </p:nvSpPr>
        <p:spPr>
          <a:xfrm>
            <a:off x="1845923" y="3789037"/>
            <a:ext cx="288029" cy="28803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FD27B636-8D9B-472C-9DA9-D98016F3FEE5}"/>
              </a:ext>
            </a:extLst>
          </p:cNvPr>
          <p:cNvSpPr/>
          <p:nvPr/>
        </p:nvSpPr>
        <p:spPr>
          <a:xfrm>
            <a:off x="4200712" y="2985795"/>
            <a:ext cx="288029" cy="288033"/>
          </a:xfrm>
          <a:prstGeom prst="rect">
            <a:avLst/>
          </a:prstGeom>
          <a:solidFill>
            <a:srgbClr val="FF0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057E8585-35CC-41AB-8E88-1C4E44D4D072}"/>
              </a:ext>
            </a:extLst>
          </p:cNvPr>
          <p:cNvSpPr/>
          <p:nvPr/>
        </p:nvSpPr>
        <p:spPr>
          <a:xfrm>
            <a:off x="6876259" y="2985795"/>
            <a:ext cx="288029" cy="288033"/>
          </a:xfrm>
          <a:prstGeom prst="rect">
            <a:avLst/>
          </a:prstGeom>
          <a:solidFill>
            <a:srgbClr val="FF0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42149773-9DC4-43B1-9B7C-59D395A4182A}"/>
              </a:ext>
            </a:extLst>
          </p:cNvPr>
          <p:cNvSpPr/>
          <p:nvPr/>
        </p:nvSpPr>
        <p:spPr>
          <a:xfrm>
            <a:off x="3283114" y="5770332"/>
            <a:ext cx="288029" cy="288033"/>
          </a:xfrm>
          <a:prstGeom prst="rect">
            <a:avLst/>
          </a:prstGeom>
          <a:solidFill>
            <a:srgbClr val="FF0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ый треугольник 24">
            <a:extLst>
              <a:ext uri="{FF2B5EF4-FFF2-40B4-BE49-F238E27FC236}">
                <a16:creationId xmlns:a16="http://schemas.microsoft.com/office/drawing/2014/main" id="{03334B71-4140-449F-96C8-4234E29F7D3A}"/>
              </a:ext>
            </a:extLst>
          </p:cNvPr>
          <p:cNvSpPr/>
          <p:nvPr/>
        </p:nvSpPr>
        <p:spPr>
          <a:xfrm>
            <a:off x="3860020" y="5773358"/>
            <a:ext cx="576064" cy="28803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рямоугольный треугольник 25">
            <a:extLst>
              <a:ext uri="{FF2B5EF4-FFF2-40B4-BE49-F238E27FC236}">
                <a16:creationId xmlns:a16="http://schemas.microsoft.com/office/drawing/2014/main" id="{654C6F87-63E4-45D1-95B1-D8598F44B0D7}"/>
              </a:ext>
            </a:extLst>
          </p:cNvPr>
          <p:cNvSpPr/>
          <p:nvPr/>
        </p:nvSpPr>
        <p:spPr>
          <a:xfrm rot="10800000">
            <a:off x="3836864" y="5770333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3C36C3FC-6C7A-416A-AF7F-81478719C57B}"/>
              </a:ext>
            </a:extLst>
          </p:cNvPr>
          <p:cNvSpPr/>
          <p:nvPr/>
        </p:nvSpPr>
        <p:spPr>
          <a:xfrm>
            <a:off x="3579156" y="5773358"/>
            <a:ext cx="288029" cy="288033"/>
          </a:xfrm>
          <a:prstGeom prst="rect">
            <a:avLst/>
          </a:prstGeom>
          <a:solidFill>
            <a:schemeClr val="bg1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Прямоугольный треугольник 27">
            <a:extLst>
              <a:ext uri="{FF2B5EF4-FFF2-40B4-BE49-F238E27FC236}">
                <a16:creationId xmlns:a16="http://schemas.microsoft.com/office/drawing/2014/main" id="{AAC02B30-5E20-4F14-AA62-FFA9A0E8FEA2}"/>
              </a:ext>
            </a:extLst>
          </p:cNvPr>
          <p:cNvSpPr/>
          <p:nvPr/>
        </p:nvSpPr>
        <p:spPr>
          <a:xfrm>
            <a:off x="4412928" y="5767309"/>
            <a:ext cx="576064" cy="28803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ый треугольник 28">
            <a:extLst>
              <a:ext uri="{FF2B5EF4-FFF2-40B4-BE49-F238E27FC236}">
                <a16:creationId xmlns:a16="http://schemas.microsoft.com/office/drawing/2014/main" id="{583D854F-B4F2-4E44-AD29-A946B3B6382B}"/>
              </a:ext>
            </a:extLst>
          </p:cNvPr>
          <p:cNvSpPr/>
          <p:nvPr/>
        </p:nvSpPr>
        <p:spPr>
          <a:xfrm rot="10800000">
            <a:off x="4405760" y="5767308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1" name="Picture 2">
            <a:hlinkClick r:id="rId8" action="ppaction://hlinksldjump"/>
            <a:extLst>
              <a:ext uri="{FF2B5EF4-FFF2-40B4-BE49-F238E27FC236}">
                <a16:creationId xmlns:a16="http://schemas.microsoft.com/office/drawing/2014/main" id="{7C0A2CDB-C555-4FC9-93C2-EF6C2A040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781" y="6093296"/>
            <a:ext cx="471148" cy="4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BE7D477-4E53-4536-9553-E154E57140DD}"/>
              </a:ext>
            </a:extLst>
          </p:cNvPr>
          <p:cNvSpPr txBox="1"/>
          <p:nvPr/>
        </p:nvSpPr>
        <p:spPr>
          <a:xfrm>
            <a:off x="6263680" y="462049"/>
            <a:ext cx="2880320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normalizeH="0" baseline="0" noProof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(нажимай на картинку)</a:t>
            </a:r>
            <a:endParaRPr kumimoji="0" lang="ru-RU" sz="1200" i="0" u="none" strike="noStrike" kern="1200" normalizeH="0" baseline="0" noProof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E58985A-5492-415D-A3DA-1FE49EA96C0D}"/>
              </a:ext>
            </a:extLst>
          </p:cNvPr>
          <p:cNvSpPr txBox="1"/>
          <p:nvPr/>
        </p:nvSpPr>
        <p:spPr>
          <a:xfrm>
            <a:off x="241134" y="288828"/>
            <a:ext cx="6779138" cy="56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Подбираем схему к слову. </a:t>
            </a:r>
            <a:endParaRPr kumimoji="0" lang="ru-RU" sz="28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4527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file"/>
            <a:extLst>
              <a:ext uri="{FF2B5EF4-FFF2-40B4-BE49-F238E27FC236}">
                <a16:creationId xmlns:a16="http://schemas.microsoft.com/office/drawing/2014/main" id="{DA283D74-4A48-49EF-8CF2-5EA080655DD0}"/>
              </a:ext>
            </a:extLst>
          </p:cNvPr>
          <p:cNvSpPr txBox="1"/>
          <p:nvPr/>
        </p:nvSpPr>
        <p:spPr>
          <a:xfrm>
            <a:off x="2195736" y="26753"/>
            <a:ext cx="20682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8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8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077FC7FB-2D0C-4C3C-8A15-1459621EB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10440"/>
            <a:ext cx="1079175" cy="107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2">
            <a:extLst>
              <a:ext uri="{FF2B5EF4-FFF2-40B4-BE49-F238E27FC236}">
                <a16:creationId xmlns:a16="http://schemas.microsoft.com/office/drawing/2014/main" id="{94E71D5B-5D8E-40A6-90AB-36C033FDB19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84984"/>
            <a:ext cx="296416" cy="296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52" name="Picture 28">
            <a:extLst>
              <a:ext uri="{FF2B5EF4-FFF2-40B4-BE49-F238E27FC236}">
                <a16:creationId xmlns:a16="http://schemas.microsoft.com/office/drawing/2014/main" id="{E87DEBD7-C312-46EE-8188-E03F91442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359" y="222948"/>
            <a:ext cx="1281577" cy="111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08F04B6D-EA78-48D3-A393-02FF7E398F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225" y="1265344"/>
            <a:ext cx="1433527" cy="1475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2D9949BF-D155-4BE3-B529-58209B5507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3493" y="1336019"/>
            <a:ext cx="1848279" cy="1687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>
            <a:extLst>
              <a:ext uri="{FF2B5EF4-FFF2-40B4-BE49-F238E27FC236}">
                <a16:creationId xmlns:a16="http://schemas.microsoft.com/office/drawing/2014/main" id="{D029D23D-6247-4F95-B8F6-3C0DFE8481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229" y="1406613"/>
            <a:ext cx="2659760" cy="1591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B6BDC86-CB2B-42FD-875B-4208B407CC31}"/>
              </a:ext>
            </a:extLst>
          </p:cNvPr>
          <p:cNvSpPr txBox="1"/>
          <p:nvPr/>
        </p:nvSpPr>
        <p:spPr>
          <a:xfrm>
            <a:off x="1892192" y="3575538"/>
            <a:ext cx="66967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На калитку посмотри:</a:t>
            </a:r>
          </a:p>
          <a:p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Чем она не буква И?</a:t>
            </a:r>
          </a:p>
          <a:p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Между двух прямых досок</a:t>
            </a:r>
          </a:p>
          <a:p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Одна легла наискосок.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26539511-3939-432C-B0AC-1B5FF14AA808}"/>
              </a:ext>
            </a:extLst>
          </p:cNvPr>
          <p:cNvSpPr/>
          <p:nvPr/>
        </p:nvSpPr>
        <p:spPr>
          <a:xfrm flipV="1">
            <a:off x="3491880" y="4077072"/>
            <a:ext cx="144016" cy="11205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6D59AF26-892F-41B0-9329-676B97016FAF}"/>
              </a:ext>
            </a:extLst>
          </p:cNvPr>
          <p:cNvSpPr/>
          <p:nvPr/>
        </p:nvSpPr>
        <p:spPr>
          <a:xfrm flipV="1">
            <a:off x="6300192" y="4133098"/>
            <a:ext cx="144016" cy="11205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4B65C063-F67F-4A45-94FA-F27A1A2FD4B4}"/>
              </a:ext>
            </a:extLst>
          </p:cNvPr>
          <p:cNvSpPr/>
          <p:nvPr/>
        </p:nvSpPr>
        <p:spPr>
          <a:xfrm flipV="1">
            <a:off x="5796136" y="4673673"/>
            <a:ext cx="144016" cy="11205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EDF6A7E6-FE75-44F0-BE59-3F63BA40F378}"/>
              </a:ext>
            </a:extLst>
          </p:cNvPr>
          <p:cNvSpPr/>
          <p:nvPr/>
        </p:nvSpPr>
        <p:spPr>
          <a:xfrm flipV="1">
            <a:off x="5004048" y="5771600"/>
            <a:ext cx="144016" cy="11205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93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2">
            <a:extLst>
              <a:ext uri="{FF2B5EF4-FFF2-40B4-BE49-F238E27FC236}">
                <a16:creationId xmlns:a16="http://schemas.microsoft.com/office/drawing/2014/main" id="{94E71D5B-5D8E-40A6-90AB-36C033FDB19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84984"/>
            <a:ext cx="296416" cy="296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20" name="Picture 24">
            <a:extLst>
              <a:ext uri="{FF2B5EF4-FFF2-40B4-BE49-F238E27FC236}">
                <a16:creationId xmlns:a16="http://schemas.microsoft.com/office/drawing/2014/main" id="{BB41616C-9AEE-4CDB-845D-DB2F82187F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069" y="3446588"/>
            <a:ext cx="1472261" cy="130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>
            <a:extLst>
              <a:ext uri="{FF2B5EF4-FFF2-40B4-BE49-F238E27FC236}">
                <a16:creationId xmlns:a16="http://schemas.microsoft.com/office/drawing/2014/main" id="{A6E31DD1-921F-43B4-8A7B-743F8FA8C7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9028" y="3306064"/>
            <a:ext cx="1280281" cy="1336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1057C57-9483-4223-91C3-DF3938C1EF57}"/>
              </a:ext>
            </a:extLst>
          </p:cNvPr>
          <p:cNvSpPr txBox="1"/>
          <p:nvPr/>
        </p:nvSpPr>
        <p:spPr>
          <a:xfrm>
            <a:off x="3915544" y="3459476"/>
            <a:ext cx="9803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chemeClr val="tx2"/>
                </a:solidFill>
              </a:rPr>
              <a:t>И</a:t>
            </a:r>
          </a:p>
        </p:txBody>
      </p:sp>
      <p:pic>
        <p:nvPicPr>
          <p:cNvPr id="4124" name="Picture 28">
            <a:extLst>
              <a:ext uri="{FF2B5EF4-FFF2-40B4-BE49-F238E27FC236}">
                <a16:creationId xmlns:a16="http://schemas.microsoft.com/office/drawing/2014/main" id="{1F9DA4B7-AD51-44EA-B082-B3CB3B7EB1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404" y="4642654"/>
            <a:ext cx="1916832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8F3AEBEB-ECE9-4B2A-B218-B6F8C53884FE}"/>
              </a:ext>
            </a:extLst>
          </p:cNvPr>
          <p:cNvSpPr txBox="1"/>
          <p:nvPr/>
        </p:nvSpPr>
        <p:spPr>
          <a:xfrm>
            <a:off x="3878223" y="5152118"/>
            <a:ext cx="10081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chemeClr val="tx2"/>
                </a:solidFill>
              </a:rPr>
              <a:t>И</a:t>
            </a:r>
          </a:p>
        </p:txBody>
      </p:sp>
      <p:pic>
        <p:nvPicPr>
          <p:cNvPr id="4126" name="Picture 30">
            <a:extLst>
              <a:ext uri="{FF2B5EF4-FFF2-40B4-BE49-F238E27FC236}">
                <a16:creationId xmlns:a16="http://schemas.microsoft.com/office/drawing/2014/main" id="{6B17F8DF-E1A2-47E6-86D4-D48B100641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322" y="4706884"/>
            <a:ext cx="1513904" cy="2119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08568C1-EE52-4DAC-95FC-4FF1F564F115}"/>
              </a:ext>
            </a:extLst>
          </p:cNvPr>
          <p:cNvSpPr txBox="1"/>
          <p:nvPr/>
        </p:nvSpPr>
        <p:spPr>
          <a:xfrm>
            <a:off x="3396749" y="300235"/>
            <a:ext cx="2880320" cy="56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Читаем </a:t>
            </a:r>
            <a:endParaRPr kumimoji="0" lang="ru-RU" sz="28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F1C20B-EFB0-4AF4-98D6-93516827091B}"/>
              </a:ext>
            </a:extLst>
          </p:cNvPr>
          <p:cNvSpPr txBox="1"/>
          <p:nvPr/>
        </p:nvSpPr>
        <p:spPr>
          <a:xfrm>
            <a:off x="1157432" y="982026"/>
            <a:ext cx="798656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chemeClr val="accent1">
                    <a:lumMod val="50000"/>
                  </a:schemeClr>
                </a:solidFill>
              </a:rPr>
              <a:t>и-а      а-о       о-и</a:t>
            </a:r>
          </a:p>
          <a:p>
            <a:r>
              <a:rPr lang="ru-RU" sz="6600" b="1" dirty="0">
                <a:solidFill>
                  <a:schemeClr val="accent1">
                    <a:lumMod val="50000"/>
                  </a:schemeClr>
                </a:solidFill>
              </a:rPr>
              <a:t>а-и      и-о       и-и</a:t>
            </a:r>
          </a:p>
        </p:txBody>
      </p:sp>
    </p:spTree>
    <p:extLst>
      <p:ext uri="{BB962C8B-B14F-4D97-AF65-F5344CB8AC3E}">
        <p14:creationId xmlns:p14="http://schemas.microsoft.com/office/powerpoint/2010/main" val="170800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hlinkClick r:id="rId3" action="ppaction://hlinksldjump"/>
            <a:extLst>
              <a:ext uri="{FF2B5EF4-FFF2-40B4-BE49-F238E27FC236}">
                <a16:creationId xmlns:a16="http://schemas.microsoft.com/office/drawing/2014/main" id="{B08AA30A-947D-447E-8CFB-24C2B64E0A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781" y="6093296"/>
            <a:ext cx="471148" cy="4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73FC736E-DCEA-46CA-B048-89AC85DF3A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231" y="956357"/>
            <a:ext cx="1816308" cy="1323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>
            <a:extLst>
              <a:ext uri="{FF2B5EF4-FFF2-40B4-BE49-F238E27FC236}">
                <a16:creationId xmlns:a16="http://schemas.microsoft.com/office/drawing/2014/main" id="{93775A77-FCAE-4DD8-B2D6-0B2A817D7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140" y="513022"/>
            <a:ext cx="2737674" cy="1828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4" name="Picture 24">
            <a:extLst>
              <a:ext uri="{FF2B5EF4-FFF2-40B4-BE49-F238E27FC236}">
                <a16:creationId xmlns:a16="http://schemas.microsoft.com/office/drawing/2014/main" id="{F4A3607F-8DA0-4ABE-9353-E3DBE290EE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862" y="3611565"/>
            <a:ext cx="2727888" cy="91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8" name="Picture 28">
            <a:extLst>
              <a:ext uri="{FF2B5EF4-FFF2-40B4-BE49-F238E27FC236}">
                <a16:creationId xmlns:a16="http://schemas.microsoft.com/office/drawing/2014/main" id="{0CF8C75D-C2D6-4E32-B203-22B9A8E93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001" y="3382567"/>
            <a:ext cx="2376264" cy="1520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ый треугольник 18">
            <a:extLst>
              <a:ext uri="{FF2B5EF4-FFF2-40B4-BE49-F238E27FC236}">
                <a16:creationId xmlns:a16="http://schemas.microsoft.com/office/drawing/2014/main" id="{0D9A0F3F-BAC2-4B5D-9FFD-C2E8891BCFA4}"/>
              </a:ext>
            </a:extLst>
          </p:cNvPr>
          <p:cNvSpPr/>
          <p:nvPr/>
        </p:nvSpPr>
        <p:spPr>
          <a:xfrm>
            <a:off x="1547664" y="5517232"/>
            <a:ext cx="677599" cy="26334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ый треугольник 19">
            <a:extLst>
              <a:ext uri="{FF2B5EF4-FFF2-40B4-BE49-F238E27FC236}">
                <a16:creationId xmlns:a16="http://schemas.microsoft.com/office/drawing/2014/main" id="{A68A2D44-3650-4173-9D04-A9065488449A}"/>
              </a:ext>
            </a:extLst>
          </p:cNvPr>
          <p:cNvSpPr/>
          <p:nvPr/>
        </p:nvSpPr>
        <p:spPr>
          <a:xfrm rot="10800000">
            <a:off x="1540496" y="5517232"/>
            <a:ext cx="677599" cy="26334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ый треугольник 20">
            <a:extLst>
              <a:ext uri="{FF2B5EF4-FFF2-40B4-BE49-F238E27FC236}">
                <a16:creationId xmlns:a16="http://schemas.microsoft.com/office/drawing/2014/main" id="{819A9490-4F0F-4DFA-92F4-75849A539EAB}"/>
              </a:ext>
            </a:extLst>
          </p:cNvPr>
          <p:cNvSpPr/>
          <p:nvPr/>
        </p:nvSpPr>
        <p:spPr>
          <a:xfrm>
            <a:off x="2123728" y="5517232"/>
            <a:ext cx="677599" cy="26334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ый треугольник 21">
            <a:extLst>
              <a:ext uri="{FF2B5EF4-FFF2-40B4-BE49-F238E27FC236}">
                <a16:creationId xmlns:a16="http://schemas.microsoft.com/office/drawing/2014/main" id="{FA0A0D40-D501-4FD1-A8B7-6A9145C2CA2C}"/>
              </a:ext>
            </a:extLst>
          </p:cNvPr>
          <p:cNvSpPr/>
          <p:nvPr/>
        </p:nvSpPr>
        <p:spPr>
          <a:xfrm rot="10800000">
            <a:off x="2116560" y="5517232"/>
            <a:ext cx="677599" cy="26334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A76EF55D-A23D-4886-844D-A283953E26BF}"/>
              </a:ext>
            </a:extLst>
          </p:cNvPr>
          <p:cNvSpPr/>
          <p:nvPr/>
        </p:nvSpPr>
        <p:spPr>
          <a:xfrm>
            <a:off x="1259632" y="5517232"/>
            <a:ext cx="280864" cy="263342"/>
          </a:xfrm>
          <a:prstGeom prst="rect">
            <a:avLst/>
          </a:prstGeom>
          <a:solidFill>
            <a:schemeClr val="bg1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ый треугольник 23">
            <a:extLst>
              <a:ext uri="{FF2B5EF4-FFF2-40B4-BE49-F238E27FC236}">
                <a16:creationId xmlns:a16="http://schemas.microsoft.com/office/drawing/2014/main" id="{708D3FF4-14D5-4969-BC9A-D8FE1F67FFC6}"/>
              </a:ext>
            </a:extLst>
          </p:cNvPr>
          <p:cNvSpPr/>
          <p:nvPr/>
        </p:nvSpPr>
        <p:spPr>
          <a:xfrm>
            <a:off x="1310399" y="2915055"/>
            <a:ext cx="677599" cy="26334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ый треугольник 24">
            <a:extLst>
              <a:ext uri="{FF2B5EF4-FFF2-40B4-BE49-F238E27FC236}">
                <a16:creationId xmlns:a16="http://schemas.microsoft.com/office/drawing/2014/main" id="{46D1947D-3E99-44EF-B26C-E10592DDA011}"/>
              </a:ext>
            </a:extLst>
          </p:cNvPr>
          <p:cNvSpPr/>
          <p:nvPr/>
        </p:nvSpPr>
        <p:spPr>
          <a:xfrm rot="10800000">
            <a:off x="1303231" y="2915055"/>
            <a:ext cx="677599" cy="26334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рямоугольный треугольник 25">
            <a:extLst>
              <a:ext uri="{FF2B5EF4-FFF2-40B4-BE49-F238E27FC236}">
                <a16:creationId xmlns:a16="http://schemas.microsoft.com/office/drawing/2014/main" id="{21C646B5-942E-4CD5-8AD9-CCED3A77CBDE}"/>
              </a:ext>
            </a:extLst>
          </p:cNvPr>
          <p:cNvSpPr/>
          <p:nvPr/>
        </p:nvSpPr>
        <p:spPr>
          <a:xfrm>
            <a:off x="2217404" y="2914150"/>
            <a:ext cx="677599" cy="26334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ый треугольник 26">
            <a:extLst>
              <a:ext uri="{FF2B5EF4-FFF2-40B4-BE49-F238E27FC236}">
                <a16:creationId xmlns:a16="http://schemas.microsoft.com/office/drawing/2014/main" id="{61C1EDEE-5809-4C53-A2CD-06546006192C}"/>
              </a:ext>
            </a:extLst>
          </p:cNvPr>
          <p:cNvSpPr/>
          <p:nvPr/>
        </p:nvSpPr>
        <p:spPr>
          <a:xfrm rot="10800000">
            <a:off x="2231740" y="2915055"/>
            <a:ext cx="677599" cy="26334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A7130F7-87E4-41CF-82C5-7B104020B085}"/>
              </a:ext>
            </a:extLst>
          </p:cNvPr>
          <p:cNvSpPr/>
          <p:nvPr/>
        </p:nvSpPr>
        <p:spPr>
          <a:xfrm>
            <a:off x="1022367" y="2915055"/>
            <a:ext cx="280864" cy="263342"/>
          </a:xfrm>
          <a:prstGeom prst="rect">
            <a:avLst/>
          </a:prstGeom>
          <a:solidFill>
            <a:schemeClr val="bg1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22A6BF82-1A53-4367-82F2-B85010FC3D88}"/>
              </a:ext>
            </a:extLst>
          </p:cNvPr>
          <p:cNvSpPr/>
          <p:nvPr/>
        </p:nvSpPr>
        <p:spPr>
          <a:xfrm>
            <a:off x="1962269" y="2915054"/>
            <a:ext cx="280864" cy="263342"/>
          </a:xfrm>
          <a:prstGeom prst="rect">
            <a:avLst/>
          </a:prstGeom>
          <a:solidFill>
            <a:schemeClr val="bg1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ый треугольник 29">
            <a:extLst>
              <a:ext uri="{FF2B5EF4-FFF2-40B4-BE49-F238E27FC236}">
                <a16:creationId xmlns:a16="http://schemas.microsoft.com/office/drawing/2014/main" id="{5B12CB1C-F404-4FB8-82B0-DF32BBBC2417}"/>
              </a:ext>
            </a:extLst>
          </p:cNvPr>
          <p:cNvSpPr/>
          <p:nvPr/>
        </p:nvSpPr>
        <p:spPr>
          <a:xfrm>
            <a:off x="5875314" y="4941168"/>
            <a:ext cx="677599" cy="26334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Прямоугольный треугольник 30">
            <a:extLst>
              <a:ext uri="{FF2B5EF4-FFF2-40B4-BE49-F238E27FC236}">
                <a16:creationId xmlns:a16="http://schemas.microsoft.com/office/drawing/2014/main" id="{B5990CCA-0544-4DFB-935E-B3F61392EC07}"/>
              </a:ext>
            </a:extLst>
          </p:cNvPr>
          <p:cNvSpPr/>
          <p:nvPr/>
        </p:nvSpPr>
        <p:spPr>
          <a:xfrm rot="10800000">
            <a:off x="5868146" y="4941168"/>
            <a:ext cx="677599" cy="26334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рямоугольный треугольник 31">
            <a:extLst>
              <a:ext uri="{FF2B5EF4-FFF2-40B4-BE49-F238E27FC236}">
                <a16:creationId xmlns:a16="http://schemas.microsoft.com/office/drawing/2014/main" id="{D2757F81-ACAA-412B-927E-C0B999F1AF12}"/>
              </a:ext>
            </a:extLst>
          </p:cNvPr>
          <p:cNvSpPr/>
          <p:nvPr/>
        </p:nvSpPr>
        <p:spPr>
          <a:xfrm>
            <a:off x="6451378" y="4941168"/>
            <a:ext cx="677599" cy="26334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рямоугольный треугольник 32">
            <a:extLst>
              <a:ext uri="{FF2B5EF4-FFF2-40B4-BE49-F238E27FC236}">
                <a16:creationId xmlns:a16="http://schemas.microsoft.com/office/drawing/2014/main" id="{51BCE8CB-7DDA-4E59-AC83-3C9570291D61}"/>
              </a:ext>
            </a:extLst>
          </p:cNvPr>
          <p:cNvSpPr/>
          <p:nvPr/>
        </p:nvSpPr>
        <p:spPr>
          <a:xfrm rot="10800000">
            <a:off x="6444210" y="4941168"/>
            <a:ext cx="677599" cy="26334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ый треугольник 34">
            <a:extLst>
              <a:ext uri="{FF2B5EF4-FFF2-40B4-BE49-F238E27FC236}">
                <a16:creationId xmlns:a16="http://schemas.microsoft.com/office/drawing/2014/main" id="{D7376462-842E-4F37-8C9F-C7A6A3E9DEA2}"/>
              </a:ext>
            </a:extLst>
          </p:cNvPr>
          <p:cNvSpPr/>
          <p:nvPr/>
        </p:nvSpPr>
        <p:spPr>
          <a:xfrm>
            <a:off x="5672935" y="2741716"/>
            <a:ext cx="677599" cy="26334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рямоугольный треугольник 35">
            <a:extLst>
              <a:ext uri="{FF2B5EF4-FFF2-40B4-BE49-F238E27FC236}">
                <a16:creationId xmlns:a16="http://schemas.microsoft.com/office/drawing/2014/main" id="{132C81B9-A6F8-41C9-B87F-6757FA3E7699}"/>
              </a:ext>
            </a:extLst>
          </p:cNvPr>
          <p:cNvSpPr/>
          <p:nvPr/>
        </p:nvSpPr>
        <p:spPr>
          <a:xfrm rot="10800000">
            <a:off x="5665767" y="2741716"/>
            <a:ext cx="677599" cy="26334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Прямоугольный треугольник 36">
            <a:extLst>
              <a:ext uri="{FF2B5EF4-FFF2-40B4-BE49-F238E27FC236}">
                <a16:creationId xmlns:a16="http://schemas.microsoft.com/office/drawing/2014/main" id="{7B424135-CA64-402C-963A-7A3538EB375D}"/>
              </a:ext>
            </a:extLst>
          </p:cNvPr>
          <p:cNvSpPr/>
          <p:nvPr/>
        </p:nvSpPr>
        <p:spPr>
          <a:xfrm>
            <a:off x="6248999" y="2741716"/>
            <a:ext cx="677599" cy="26334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рямоугольный треугольник 37">
            <a:extLst>
              <a:ext uri="{FF2B5EF4-FFF2-40B4-BE49-F238E27FC236}">
                <a16:creationId xmlns:a16="http://schemas.microsoft.com/office/drawing/2014/main" id="{A4D58432-EECC-4556-A1D9-0282890A79AD}"/>
              </a:ext>
            </a:extLst>
          </p:cNvPr>
          <p:cNvSpPr/>
          <p:nvPr/>
        </p:nvSpPr>
        <p:spPr>
          <a:xfrm rot="10800000">
            <a:off x="6241831" y="2741716"/>
            <a:ext cx="677599" cy="26334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Прямоугольный треугольник 38">
            <a:extLst>
              <a:ext uri="{FF2B5EF4-FFF2-40B4-BE49-F238E27FC236}">
                <a16:creationId xmlns:a16="http://schemas.microsoft.com/office/drawing/2014/main" id="{0AFF3E14-E7ED-4670-B658-C5A30036A43B}"/>
              </a:ext>
            </a:extLst>
          </p:cNvPr>
          <p:cNvSpPr/>
          <p:nvPr/>
        </p:nvSpPr>
        <p:spPr>
          <a:xfrm>
            <a:off x="6928071" y="2755783"/>
            <a:ext cx="677599" cy="26334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рямоугольный треугольник 39">
            <a:extLst>
              <a:ext uri="{FF2B5EF4-FFF2-40B4-BE49-F238E27FC236}">
                <a16:creationId xmlns:a16="http://schemas.microsoft.com/office/drawing/2014/main" id="{BD1BE127-CF8F-4BA4-A65C-A5DEF62863EE}"/>
              </a:ext>
            </a:extLst>
          </p:cNvPr>
          <p:cNvSpPr/>
          <p:nvPr/>
        </p:nvSpPr>
        <p:spPr>
          <a:xfrm rot="10800000">
            <a:off x="6888382" y="2755783"/>
            <a:ext cx="677599" cy="26334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70E373C4-B2B4-45CA-9822-356C1CE8EA55}"/>
              </a:ext>
            </a:extLst>
          </p:cNvPr>
          <p:cNvSpPr/>
          <p:nvPr/>
        </p:nvSpPr>
        <p:spPr>
          <a:xfrm>
            <a:off x="7584679" y="2741716"/>
            <a:ext cx="280864" cy="263342"/>
          </a:xfrm>
          <a:prstGeom prst="rect">
            <a:avLst/>
          </a:prstGeom>
          <a:solidFill>
            <a:schemeClr val="bg1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8503ED13-4F26-4164-8534-817373EE6630}"/>
              </a:ext>
            </a:extLst>
          </p:cNvPr>
          <p:cNvCxnSpPr>
            <a:cxnSpLocks/>
          </p:cNvCxnSpPr>
          <p:nvPr/>
        </p:nvCxnSpPr>
        <p:spPr>
          <a:xfrm>
            <a:off x="6451378" y="4803562"/>
            <a:ext cx="0" cy="50548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id="{7DCD8CC1-576E-4329-ABE2-10786992D00E}"/>
              </a:ext>
            </a:extLst>
          </p:cNvPr>
          <p:cNvCxnSpPr>
            <a:cxnSpLocks/>
          </p:cNvCxnSpPr>
          <p:nvPr/>
        </p:nvCxnSpPr>
        <p:spPr>
          <a:xfrm>
            <a:off x="2123728" y="5396162"/>
            <a:ext cx="0" cy="50548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id="{F3046167-1B97-4F09-8F27-9767297C3CFE}"/>
              </a:ext>
            </a:extLst>
          </p:cNvPr>
          <p:cNvCxnSpPr>
            <a:cxnSpLocks/>
          </p:cNvCxnSpPr>
          <p:nvPr/>
        </p:nvCxnSpPr>
        <p:spPr>
          <a:xfrm>
            <a:off x="6926598" y="2614131"/>
            <a:ext cx="0" cy="50548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id="{16D7EE07-FDC4-4445-B530-4C4BC7EA6A9A}"/>
              </a:ext>
            </a:extLst>
          </p:cNvPr>
          <p:cNvCxnSpPr>
            <a:cxnSpLocks/>
          </p:cNvCxnSpPr>
          <p:nvPr/>
        </p:nvCxnSpPr>
        <p:spPr>
          <a:xfrm>
            <a:off x="6241831" y="2614132"/>
            <a:ext cx="0" cy="50548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>
            <a:extLst>
              <a:ext uri="{FF2B5EF4-FFF2-40B4-BE49-F238E27FC236}">
                <a16:creationId xmlns:a16="http://schemas.microsoft.com/office/drawing/2014/main" id="{99904E68-1D3A-48D6-841F-CB75CFC3A01D}"/>
              </a:ext>
            </a:extLst>
          </p:cNvPr>
          <p:cNvCxnSpPr>
            <a:cxnSpLocks/>
          </p:cNvCxnSpPr>
          <p:nvPr/>
        </p:nvCxnSpPr>
        <p:spPr>
          <a:xfrm>
            <a:off x="2231739" y="2793080"/>
            <a:ext cx="0" cy="50548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>
            <a:extLst>
              <a:ext uri="{FF2B5EF4-FFF2-40B4-BE49-F238E27FC236}">
                <a16:creationId xmlns:a16="http://schemas.microsoft.com/office/drawing/2014/main" id="{21DE870B-F869-4195-8096-983DF7B1922C}"/>
              </a:ext>
            </a:extLst>
          </p:cNvPr>
          <p:cNvCxnSpPr>
            <a:cxnSpLocks/>
          </p:cNvCxnSpPr>
          <p:nvPr/>
        </p:nvCxnSpPr>
        <p:spPr>
          <a:xfrm flipH="1">
            <a:off x="1799691" y="5142081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id="{10725400-94D4-4C30-91CB-0D192F460239}"/>
              </a:ext>
            </a:extLst>
          </p:cNvPr>
          <p:cNvCxnSpPr>
            <a:cxnSpLocks/>
          </p:cNvCxnSpPr>
          <p:nvPr/>
        </p:nvCxnSpPr>
        <p:spPr>
          <a:xfrm flipH="1">
            <a:off x="6910887" y="4548604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>
            <a:extLst>
              <a:ext uri="{FF2B5EF4-FFF2-40B4-BE49-F238E27FC236}">
                <a16:creationId xmlns:a16="http://schemas.microsoft.com/office/drawing/2014/main" id="{D8447D17-7505-44DE-ADC0-1C5F07D4C7E4}"/>
              </a:ext>
            </a:extLst>
          </p:cNvPr>
          <p:cNvCxnSpPr>
            <a:cxnSpLocks/>
          </p:cNvCxnSpPr>
          <p:nvPr/>
        </p:nvCxnSpPr>
        <p:spPr>
          <a:xfrm flipH="1">
            <a:off x="6587798" y="2419799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>
            <a:extLst>
              <a:ext uri="{FF2B5EF4-FFF2-40B4-BE49-F238E27FC236}">
                <a16:creationId xmlns:a16="http://schemas.microsoft.com/office/drawing/2014/main" id="{6232F288-EF41-4F26-85BB-847132BED312}"/>
              </a:ext>
            </a:extLst>
          </p:cNvPr>
          <p:cNvCxnSpPr>
            <a:cxnSpLocks/>
          </p:cNvCxnSpPr>
          <p:nvPr/>
        </p:nvCxnSpPr>
        <p:spPr>
          <a:xfrm flipH="1">
            <a:off x="1655675" y="2584809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2CE98854-397B-4DC7-8A0F-48A2B12B45CE}"/>
              </a:ext>
            </a:extLst>
          </p:cNvPr>
          <p:cNvSpPr txBox="1"/>
          <p:nvPr/>
        </p:nvSpPr>
        <p:spPr>
          <a:xfrm>
            <a:off x="2917221" y="711350"/>
            <a:ext cx="3822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(нажимай на картинку)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16D4B17-9AF8-4E24-B13C-2AB0AB87D84F}"/>
              </a:ext>
            </a:extLst>
          </p:cNvPr>
          <p:cNvSpPr txBox="1"/>
          <p:nvPr/>
        </p:nvSpPr>
        <p:spPr>
          <a:xfrm>
            <a:off x="3275856" y="260648"/>
            <a:ext cx="3311942" cy="56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Инструменты </a:t>
            </a:r>
            <a:endParaRPr kumimoji="0" lang="ru-RU" sz="28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0312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4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5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8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file"/>
            <a:extLst>
              <a:ext uri="{FF2B5EF4-FFF2-40B4-BE49-F238E27FC236}">
                <a16:creationId xmlns:a16="http://schemas.microsoft.com/office/drawing/2014/main" id="{DA283D74-4A48-49EF-8CF2-5EA080655DD0}"/>
              </a:ext>
            </a:extLst>
          </p:cNvPr>
          <p:cNvSpPr txBox="1"/>
          <p:nvPr/>
        </p:nvSpPr>
        <p:spPr>
          <a:xfrm>
            <a:off x="2195736" y="26753"/>
            <a:ext cx="20682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077FC7FB-2D0C-4C3C-8A15-1459621EB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10440"/>
            <a:ext cx="1079175" cy="107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2">
            <a:extLst>
              <a:ext uri="{FF2B5EF4-FFF2-40B4-BE49-F238E27FC236}">
                <a16:creationId xmlns:a16="http://schemas.microsoft.com/office/drawing/2014/main" id="{94E71D5B-5D8E-40A6-90AB-36C033FDB19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84984"/>
            <a:ext cx="296416" cy="296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52" name="Picture 28">
            <a:extLst>
              <a:ext uri="{FF2B5EF4-FFF2-40B4-BE49-F238E27FC236}">
                <a16:creationId xmlns:a16="http://schemas.microsoft.com/office/drawing/2014/main" id="{E87DEBD7-C312-46EE-8188-E03F91442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359" y="222948"/>
            <a:ext cx="1281577" cy="111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707B1328-5553-40A9-B800-E20D35B9C1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982450"/>
            <a:ext cx="1446550" cy="144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BED36D1-D32D-447F-82E5-B09E97F57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1362" y="1608698"/>
            <a:ext cx="1970359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7945A14-2138-4416-B1B7-9A5C60FF3ED7}"/>
              </a:ext>
            </a:extLst>
          </p:cNvPr>
          <p:cNvSpPr txBox="1"/>
          <p:nvPr/>
        </p:nvSpPr>
        <p:spPr>
          <a:xfrm rot="10800000" flipH="1" flipV="1">
            <a:off x="1235622" y="4149080"/>
            <a:ext cx="72248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М</a:t>
            </a:r>
            <a:r>
              <a:rPr lang="ru-RU" sz="4400" b="1" dirty="0">
                <a:solidFill>
                  <a:srgbClr val="FF0000"/>
                </a:solidFill>
              </a:rPr>
              <a:t>ы</a:t>
            </a:r>
            <a:r>
              <a:rPr lang="ru-RU" sz="4400" b="1" dirty="0">
                <a:solidFill>
                  <a:schemeClr val="tx2"/>
                </a:solidFill>
              </a:rPr>
              <a:t> сл</a:t>
            </a:r>
            <a:r>
              <a:rPr lang="ru-RU" sz="4400" b="1" dirty="0">
                <a:solidFill>
                  <a:srgbClr val="FF0000"/>
                </a:solidFill>
              </a:rPr>
              <a:t>ы</a:t>
            </a:r>
            <a:r>
              <a:rPr lang="ru-RU" sz="4400" b="1" dirty="0">
                <a:solidFill>
                  <a:schemeClr val="tx2"/>
                </a:solidFill>
              </a:rPr>
              <a:t>хали от сов</a:t>
            </a:r>
            <a:r>
              <a:rPr lang="ru-RU" sz="4400" b="1" dirty="0">
                <a:solidFill>
                  <a:srgbClr val="FF0000"/>
                </a:solidFill>
              </a:rPr>
              <a:t>ы</a:t>
            </a:r>
            <a:r>
              <a:rPr lang="ru-RU" sz="4400" b="1" dirty="0">
                <a:solidFill>
                  <a:schemeClr val="tx2"/>
                </a:solidFill>
              </a:rPr>
              <a:t>,</a:t>
            </a:r>
          </a:p>
          <a:p>
            <a:r>
              <a:rPr lang="ru-RU" sz="4400" b="1" dirty="0">
                <a:solidFill>
                  <a:schemeClr val="tx2"/>
                </a:solidFill>
              </a:rPr>
              <a:t>Что нету слов на букву </a:t>
            </a:r>
            <a:r>
              <a:rPr lang="ru-RU" sz="4400" b="1" dirty="0">
                <a:solidFill>
                  <a:srgbClr val="FF0000"/>
                </a:solidFill>
              </a:rPr>
              <a:t>Ы</a:t>
            </a:r>
            <a:r>
              <a:rPr lang="ru-RU" sz="4400" b="1" dirty="0">
                <a:solidFill>
                  <a:schemeClr val="tx2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6336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2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8">
            <a:extLst>
              <a:ext uri="{FF2B5EF4-FFF2-40B4-BE49-F238E27FC236}">
                <a16:creationId xmlns:a16="http://schemas.microsoft.com/office/drawing/2014/main" id="{FEC1A5DC-FA3F-4CE8-983A-8A15C117EE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1281577" cy="111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B952837-6407-4B15-A27C-E1A2229B37C5}"/>
              </a:ext>
            </a:extLst>
          </p:cNvPr>
          <p:cNvSpPr txBox="1"/>
          <p:nvPr/>
        </p:nvSpPr>
        <p:spPr>
          <a:xfrm>
            <a:off x="827584" y="1517735"/>
            <a:ext cx="8064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tx2"/>
                </a:solidFill>
              </a:rPr>
              <a:t>Ы-И            Ы-О           Ы-А                    И-Ы            О-Ы           А –Ы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377296-4CD8-44D8-9D97-EDD8EA0C281D}"/>
              </a:ext>
            </a:extLst>
          </p:cNvPr>
          <p:cNvSpPr txBox="1"/>
          <p:nvPr/>
        </p:nvSpPr>
        <p:spPr>
          <a:xfrm>
            <a:off x="2771800" y="3410119"/>
            <a:ext cx="51845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tx2">
                    <a:lumMod val="75000"/>
                  </a:schemeClr>
                </a:solidFill>
              </a:rPr>
              <a:t>Ы –ы – ы.</a:t>
            </a:r>
          </a:p>
          <a:p>
            <a:r>
              <a:rPr lang="ru-RU" sz="6000" b="1" dirty="0">
                <a:solidFill>
                  <a:schemeClr val="tx2">
                    <a:lumMod val="75000"/>
                  </a:schemeClr>
                </a:solidFill>
              </a:rPr>
              <a:t>Ы – а – и.</a:t>
            </a:r>
          </a:p>
          <a:p>
            <a:r>
              <a:rPr lang="ru-RU" sz="6000" b="1" dirty="0">
                <a:solidFill>
                  <a:schemeClr val="tx2">
                    <a:lumMod val="75000"/>
                  </a:schemeClr>
                </a:solidFill>
              </a:rPr>
              <a:t>Ы – о – а.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969019-F54E-4D09-A014-6C12809AF021}"/>
              </a:ext>
            </a:extLst>
          </p:cNvPr>
          <p:cNvSpPr txBox="1"/>
          <p:nvPr/>
        </p:nvSpPr>
        <p:spPr>
          <a:xfrm>
            <a:off x="3275856" y="260648"/>
            <a:ext cx="2880320" cy="56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Прочитаем</a:t>
            </a:r>
            <a:endParaRPr kumimoji="0" lang="ru-RU" sz="28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616039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362A1F4F-7768-478F-9E98-8742A63B2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7583" y="1052736"/>
            <a:ext cx="2232248" cy="190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0CE79198-9DAA-4DE6-98C6-AAFBED5318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644" y="3933056"/>
            <a:ext cx="1636125" cy="1631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8CAF8FD7-B389-4361-A026-B3B81AD2AF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124557"/>
            <a:ext cx="2592288" cy="1504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F125CE6C-CBAF-47F0-99B1-5514F3EA2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60957"/>
            <a:ext cx="1740123" cy="1504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9BC08CE-2715-41E4-8D96-D9F06B81A34B}"/>
              </a:ext>
            </a:extLst>
          </p:cNvPr>
          <p:cNvSpPr txBox="1"/>
          <p:nvPr/>
        </p:nvSpPr>
        <p:spPr>
          <a:xfrm flipH="1">
            <a:off x="827583" y="2959571"/>
            <a:ext cx="26235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лев - льв</a:t>
            </a:r>
            <a:r>
              <a:rPr lang="ru-RU" sz="3600" b="1" dirty="0">
                <a:solidFill>
                  <a:srgbClr val="C00000"/>
                </a:solidFill>
              </a:rPr>
              <a:t>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078AD6-CFE4-4F5A-8B66-DE4328A1F97A}"/>
              </a:ext>
            </a:extLst>
          </p:cNvPr>
          <p:cNvSpPr txBox="1"/>
          <p:nvPr/>
        </p:nvSpPr>
        <p:spPr>
          <a:xfrm flipH="1">
            <a:off x="6049109" y="2955698"/>
            <a:ext cx="29153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с</a:t>
            </a:r>
            <a:r>
              <a:rPr lang="ru-RU" sz="3600" b="1" dirty="0">
                <a:solidFill>
                  <a:srgbClr val="C00000"/>
                </a:solidFill>
              </a:rPr>
              <a:t>ы</a:t>
            </a:r>
            <a:r>
              <a:rPr lang="ru-RU" sz="3600" b="1" dirty="0">
                <a:solidFill>
                  <a:schemeClr val="tx2"/>
                </a:solidFill>
              </a:rPr>
              <a:t>р - с</a:t>
            </a:r>
            <a:r>
              <a:rPr lang="ru-RU" sz="3600" b="1" dirty="0">
                <a:solidFill>
                  <a:srgbClr val="C00000"/>
                </a:solidFill>
              </a:rPr>
              <a:t>ы</a:t>
            </a:r>
            <a:r>
              <a:rPr lang="ru-RU" sz="3600" b="1" dirty="0">
                <a:solidFill>
                  <a:schemeClr val="tx2"/>
                </a:solidFill>
              </a:rPr>
              <a:t>р</a:t>
            </a:r>
            <a:r>
              <a:rPr lang="ru-RU" sz="3600" b="1" dirty="0">
                <a:solidFill>
                  <a:srgbClr val="C00000"/>
                </a:solidFill>
              </a:rPr>
              <a:t>ы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8909AE-D79B-4347-943C-B61048B792BF}"/>
              </a:ext>
            </a:extLst>
          </p:cNvPr>
          <p:cNvSpPr txBox="1"/>
          <p:nvPr/>
        </p:nvSpPr>
        <p:spPr>
          <a:xfrm flipH="1">
            <a:off x="827582" y="5569013"/>
            <a:ext cx="3024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зонт - зонт</a:t>
            </a:r>
            <a:r>
              <a:rPr lang="ru-RU" sz="3600" b="1" dirty="0">
                <a:solidFill>
                  <a:srgbClr val="C00000"/>
                </a:solidFill>
              </a:rPr>
              <a:t>ы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4B01AA-B928-4ACD-BFAA-DB6F8FA5B8AF}"/>
              </a:ext>
            </a:extLst>
          </p:cNvPr>
          <p:cNvSpPr txBox="1"/>
          <p:nvPr/>
        </p:nvSpPr>
        <p:spPr>
          <a:xfrm flipH="1">
            <a:off x="5692833" y="5565025"/>
            <a:ext cx="3055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стол - стол</a:t>
            </a:r>
            <a:r>
              <a:rPr lang="ru-RU" sz="3600" b="1" dirty="0">
                <a:solidFill>
                  <a:srgbClr val="C00000"/>
                </a:solidFill>
              </a:rPr>
              <a:t>ы</a:t>
            </a:r>
          </a:p>
        </p:txBody>
      </p:sp>
      <p:pic>
        <p:nvPicPr>
          <p:cNvPr id="13" name="Picture 2">
            <a:hlinkClick r:id="rId7" action="ppaction://hlinksldjump"/>
            <a:extLst>
              <a:ext uri="{FF2B5EF4-FFF2-40B4-BE49-F238E27FC236}">
                <a16:creationId xmlns:a16="http://schemas.microsoft.com/office/drawing/2014/main" id="{1C239F93-BA70-4288-8E31-02777C360C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781" y="6093296"/>
            <a:ext cx="471148" cy="4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1E1D77E-EE1D-4D3E-A1FF-EA47D3468F2A}"/>
              </a:ext>
            </a:extLst>
          </p:cNvPr>
          <p:cNvSpPr txBox="1"/>
          <p:nvPr/>
        </p:nvSpPr>
        <p:spPr>
          <a:xfrm>
            <a:off x="3275856" y="260648"/>
            <a:ext cx="2880320" cy="56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Один – много    </a:t>
            </a:r>
            <a:endParaRPr kumimoji="0" lang="ru-RU" sz="28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64AACC8-DC23-422F-A0C0-36C1E17470DE}"/>
              </a:ext>
            </a:extLst>
          </p:cNvPr>
          <p:cNvSpPr txBox="1"/>
          <p:nvPr/>
        </p:nvSpPr>
        <p:spPr>
          <a:xfrm>
            <a:off x="2069516" y="754913"/>
            <a:ext cx="529300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i="0" u="none" strike="noStrike" kern="1200" normalizeH="0" baseline="0" noProof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(нажимай на картинку)</a:t>
            </a:r>
            <a:endParaRPr kumimoji="0" lang="ru-RU" sz="1400" i="0" u="none" strike="noStrike" kern="1200" normalizeH="0" baseline="0" noProof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0628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file"/>
            <a:extLst>
              <a:ext uri="{FF2B5EF4-FFF2-40B4-BE49-F238E27FC236}">
                <a16:creationId xmlns:a16="http://schemas.microsoft.com/office/drawing/2014/main" id="{DA283D74-4A48-49EF-8CF2-5EA080655DD0}"/>
              </a:ext>
            </a:extLst>
          </p:cNvPr>
          <p:cNvSpPr txBox="1"/>
          <p:nvPr/>
        </p:nvSpPr>
        <p:spPr>
          <a:xfrm>
            <a:off x="1475656" y="26752"/>
            <a:ext cx="30159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1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11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077FC7FB-2D0C-4C3C-8A15-1459621EB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545" y="208825"/>
            <a:ext cx="1079175" cy="107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7EF2975D-685F-43F0-B360-5346087DC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04864"/>
            <a:ext cx="1941890" cy="177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51E15348-74AA-4FF0-91F5-E98E330F1B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172670"/>
            <a:ext cx="2068213" cy="176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ECC96CC2-0B27-4D77-AAA8-ADA2EA26A4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657" y="2060848"/>
            <a:ext cx="1561378" cy="20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50C86D7-056B-48B0-A4D4-209784960866}"/>
              </a:ext>
            </a:extLst>
          </p:cNvPr>
          <p:cNvSpPr txBox="1"/>
          <p:nvPr/>
        </p:nvSpPr>
        <p:spPr>
          <a:xfrm>
            <a:off x="1930238" y="3767603"/>
            <a:ext cx="61917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2"/>
                </a:solidFill>
              </a:rPr>
              <a:t>Удобная буква!</a:t>
            </a:r>
          </a:p>
          <a:p>
            <a:r>
              <a:rPr lang="ru-RU" sz="4000" b="1" dirty="0">
                <a:solidFill>
                  <a:schemeClr val="tx2"/>
                </a:solidFill>
              </a:rPr>
              <a:t>Удобно в ней то,</a:t>
            </a:r>
          </a:p>
          <a:p>
            <a:r>
              <a:rPr lang="ru-RU" sz="4000" b="1" dirty="0">
                <a:solidFill>
                  <a:schemeClr val="tx2"/>
                </a:solidFill>
              </a:rPr>
              <a:t>Что можно на букву</a:t>
            </a:r>
          </a:p>
          <a:p>
            <a:r>
              <a:rPr lang="ru-RU" sz="4000" b="1" dirty="0">
                <a:solidFill>
                  <a:schemeClr val="tx2"/>
                </a:solidFill>
              </a:rPr>
              <a:t>Повесить пальто!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65A113E1-EB9B-4426-BA25-F4CE6B14F5DC}"/>
              </a:ext>
            </a:extLst>
          </p:cNvPr>
          <p:cNvSpPr/>
          <p:nvPr/>
        </p:nvSpPr>
        <p:spPr>
          <a:xfrm flipV="1">
            <a:off x="2051720" y="4365104"/>
            <a:ext cx="144016" cy="11205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B899841C-DD8A-4E2A-8465-90A790A9EDDB}"/>
              </a:ext>
            </a:extLst>
          </p:cNvPr>
          <p:cNvSpPr/>
          <p:nvPr/>
        </p:nvSpPr>
        <p:spPr>
          <a:xfrm flipV="1">
            <a:off x="4347592" y="4418326"/>
            <a:ext cx="144016" cy="11205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F096809A-F6ED-4143-9498-47F80E15EEC5}"/>
              </a:ext>
            </a:extLst>
          </p:cNvPr>
          <p:cNvSpPr/>
          <p:nvPr/>
        </p:nvSpPr>
        <p:spPr>
          <a:xfrm flipV="1">
            <a:off x="2086561" y="5018631"/>
            <a:ext cx="144016" cy="11205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B59FD15D-95E6-4AF9-B221-BF8EE9477226}"/>
              </a:ext>
            </a:extLst>
          </p:cNvPr>
          <p:cNvSpPr/>
          <p:nvPr/>
        </p:nvSpPr>
        <p:spPr>
          <a:xfrm flipV="1">
            <a:off x="5580112" y="5637070"/>
            <a:ext cx="144016" cy="11205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591A5157-C316-4F72-8EDC-FA16D1493C38}"/>
              </a:ext>
            </a:extLst>
          </p:cNvPr>
          <p:cNvSpPr/>
          <p:nvPr/>
        </p:nvSpPr>
        <p:spPr>
          <a:xfrm flipV="1">
            <a:off x="6412308" y="5641237"/>
            <a:ext cx="144016" cy="11205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57A751-ADF3-4BA9-BFAD-C0433F7F7D59}"/>
              </a:ext>
            </a:extLst>
          </p:cNvPr>
          <p:cNvSpPr txBox="1"/>
          <p:nvPr/>
        </p:nvSpPr>
        <p:spPr>
          <a:xfrm>
            <a:off x="6732240" y="535852"/>
            <a:ext cx="2068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(нажимай на ?)</a:t>
            </a:r>
          </a:p>
        </p:txBody>
      </p:sp>
    </p:spTree>
    <p:extLst>
      <p:ext uri="{BB962C8B-B14F-4D97-AF65-F5344CB8AC3E}">
        <p14:creationId xmlns:p14="http://schemas.microsoft.com/office/powerpoint/2010/main" val="360831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B672797-B3E3-47EC-A833-905C1F83E9CB}"/>
              </a:ext>
            </a:extLst>
          </p:cNvPr>
          <p:cNvSpPr txBox="1"/>
          <p:nvPr/>
        </p:nvSpPr>
        <p:spPr>
          <a:xfrm>
            <a:off x="827584" y="1196752"/>
            <a:ext cx="8172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tx2"/>
                </a:solidFill>
              </a:rPr>
              <a:t>ау       </a:t>
            </a:r>
            <a:r>
              <a:rPr lang="ru-RU" sz="6000" b="1" dirty="0" err="1">
                <a:solidFill>
                  <a:schemeClr val="tx2"/>
                </a:solidFill>
              </a:rPr>
              <a:t>ао</a:t>
            </a:r>
            <a:r>
              <a:rPr lang="ru-RU" sz="6000" b="1" dirty="0">
                <a:solidFill>
                  <a:schemeClr val="tx2"/>
                </a:solidFill>
              </a:rPr>
              <a:t>      </a:t>
            </a:r>
            <a:r>
              <a:rPr lang="ru-RU" sz="6000" b="1" dirty="0" err="1">
                <a:solidFill>
                  <a:schemeClr val="tx2"/>
                </a:solidFill>
              </a:rPr>
              <a:t>ио</a:t>
            </a:r>
            <a:r>
              <a:rPr lang="ru-RU" sz="6000" b="1" dirty="0">
                <a:solidFill>
                  <a:schemeClr val="tx2"/>
                </a:solidFill>
              </a:rPr>
              <a:t>      </a:t>
            </a:r>
            <a:r>
              <a:rPr lang="ru-RU" sz="6000" b="1" dirty="0" err="1">
                <a:solidFill>
                  <a:schemeClr val="tx2"/>
                </a:solidFill>
              </a:rPr>
              <a:t>уо</a:t>
            </a:r>
            <a:r>
              <a:rPr lang="ru-RU" sz="6000" b="1" dirty="0">
                <a:solidFill>
                  <a:schemeClr val="tx2"/>
                </a:solidFill>
              </a:rPr>
              <a:t>       </a:t>
            </a:r>
            <a:r>
              <a:rPr lang="ru-RU" sz="6000" b="1" dirty="0" err="1">
                <a:solidFill>
                  <a:schemeClr val="tx2"/>
                </a:solidFill>
              </a:rPr>
              <a:t>ыу</a:t>
            </a:r>
            <a:r>
              <a:rPr lang="ru-RU" sz="6000" b="1" dirty="0">
                <a:solidFill>
                  <a:schemeClr val="tx2"/>
                </a:solidFill>
              </a:rPr>
              <a:t>      </a:t>
            </a:r>
            <a:r>
              <a:rPr lang="ru-RU" sz="6000" b="1" dirty="0" err="1">
                <a:solidFill>
                  <a:schemeClr val="tx2"/>
                </a:solidFill>
              </a:rPr>
              <a:t>уа</a:t>
            </a:r>
            <a:r>
              <a:rPr lang="ru-RU" sz="6000" b="1" dirty="0">
                <a:solidFill>
                  <a:schemeClr val="tx2"/>
                </a:solidFill>
              </a:rPr>
              <a:t>      </a:t>
            </a:r>
            <a:r>
              <a:rPr lang="ru-RU" sz="6000" b="1" dirty="0" err="1">
                <a:solidFill>
                  <a:schemeClr val="tx2"/>
                </a:solidFill>
              </a:rPr>
              <a:t>оа</a:t>
            </a:r>
            <a:r>
              <a:rPr lang="ru-RU" sz="6000" b="1" dirty="0">
                <a:solidFill>
                  <a:schemeClr val="tx2"/>
                </a:solidFill>
              </a:rPr>
              <a:t>      </a:t>
            </a:r>
            <a:r>
              <a:rPr lang="ru-RU" sz="6000" b="1" dirty="0" err="1">
                <a:solidFill>
                  <a:schemeClr val="tx2"/>
                </a:solidFill>
              </a:rPr>
              <a:t>ои</a:t>
            </a:r>
            <a:r>
              <a:rPr lang="ru-RU" sz="6000" b="1" dirty="0">
                <a:solidFill>
                  <a:schemeClr val="tx2"/>
                </a:solidFill>
              </a:rPr>
              <a:t>      оу       </a:t>
            </a:r>
            <a:r>
              <a:rPr lang="ru-RU" sz="6000" b="1" dirty="0" err="1">
                <a:solidFill>
                  <a:schemeClr val="tx2"/>
                </a:solidFill>
              </a:rPr>
              <a:t>уы</a:t>
            </a:r>
            <a:endParaRPr lang="ru-RU" sz="6000" b="1" dirty="0">
              <a:solidFill>
                <a:schemeClr val="tx2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A03893-2C5F-4322-BFC7-DD1B95803F2C}"/>
              </a:ext>
            </a:extLst>
          </p:cNvPr>
          <p:cNvSpPr txBox="1"/>
          <p:nvPr/>
        </p:nvSpPr>
        <p:spPr>
          <a:xfrm rot="10800000" flipH="1" flipV="1">
            <a:off x="1684396" y="4293096"/>
            <a:ext cx="579193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tx2"/>
                </a:solidFill>
              </a:rPr>
              <a:t>Ау!    </a:t>
            </a:r>
            <a:r>
              <a:rPr lang="ru-RU" sz="6000" b="1" dirty="0" err="1">
                <a:solidFill>
                  <a:schemeClr val="tx2"/>
                </a:solidFill>
              </a:rPr>
              <a:t>Уа</a:t>
            </a:r>
            <a:r>
              <a:rPr lang="ru-RU" sz="6000" b="1" dirty="0">
                <a:solidFill>
                  <a:schemeClr val="tx2"/>
                </a:solidFill>
              </a:rPr>
              <a:t>!     У!        </a:t>
            </a:r>
          </a:p>
          <a:p>
            <a:r>
              <a:rPr lang="ru-RU" sz="6000" b="1" dirty="0">
                <a:solidFill>
                  <a:schemeClr val="tx2"/>
                </a:solidFill>
              </a:rPr>
              <a:t>А – а – а!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633365-FAA0-4D78-8131-F1B15801B619}"/>
              </a:ext>
            </a:extLst>
          </p:cNvPr>
          <p:cNvSpPr txBox="1"/>
          <p:nvPr/>
        </p:nvSpPr>
        <p:spPr>
          <a:xfrm>
            <a:off x="3275856" y="260648"/>
            <a:ext cx="2880320" cy="56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Прочитаем</a:t>
            </a:r>
            <a:endParaRPr kumimoji="0" lang="ru-RU" sz="28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308087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>
            <a:extLst>
              <a:ext uri="{FF2B5EF4-FFF2-40B4-BE49-F238E27FC236}">
                <a16:creationId xmlns:a16="http://schemas.microsoft.com/office/drawing/2014/main" id="{6A311335-EE42-4277-A17E-71AC6FE912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221" y="404664"/>
            <a:ext cx="1693732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>
            <a:extLst>
              <a:ext uri="{FF2B5EF4-FFF2-40B4-BE49-F238E27FC236}">
                <a16:creationId xmlns:a16="http://schemas.microsoft.com/office/drawing/2014/main" id="{640AC50F-0960-41FF-A93C-19ADE7702E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041" y="1942513"/>
            <a:ext cx="1789750" cy="1480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6" name="Picture 26">
            <a:extLst>
              <a:ext uri="{FF2B5EF4-FFF2-40B4-BE49-F238E27FC236}">
                <a16:creationId xmlns:a16="http://schemas.microsoft.com/office/drawing/2014/main" id="{D223CE77-1A57-43B8-BF57-C53844263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692696"/>
            <a:ext cx="2093565" cy="158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8" name="Picture 28">
            <a:extLst>
              <a:ext uri="{FF2B5EF4-FFF2-40B4-BE49-F238E27FC236}">
                <a16:creationId xmlns:a16="http://schemas.microsoft.com/office/drawing/2014/main" id="{17ED6B12-3856-4B18-92D6-9C7C7700B9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835836"/>
            <a:ext cx="1693732" cy="169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ый треугольник 15">
            <a:extLst>
              <a:ext uri="{FF2B5EF4-FFF2-40B4-BE49-F238E27FC236}">
                <a16:creationId xmlns:a16="http://schemas.microsoft.com/office/drawing/2014/main" id="{F71E5B6E-E783-427E-93E9-DBDDB34C6BEC}"/>
              </a:ext>
            </a:extLst>
          </p:cNvPr>
          <p:cNvSpPr/>
          <p:nvPr/>
        </p:nvSpPr>
        <p:spPr>
          <a:xfrm>
            <a:off x="889127" y="4960741"/>
            <a:ext cx="576064" cy="28803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ый треугольник 16">
            <a:extLst>
              <a:ext uri="{FF2B5EF4-FFF2-40B4-BE49-F238E27FC236}">
                <a16:creationId xmlns:a16="http://schemas.microsoft.com/office/drawing/2014/main" id="{0B5F7906-8A8A-4181-B2E5-753975F258B0}"/>
              </a:ext>
            </a:extLst>
          </p:cNvPr>
          <p:cNvSpPr/>
          <p:nvPr/>
        </p:nvSpPr>
        <p:spPr>
          <a:xfrm rot="10800000">
            <a:off x="881959" y="4960741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ый треугольник 17">
            <a:extLst>
              <a:ext uri="{FF2B5EF4-FFF2-40B4-BE49-F238E27FC236}">
                <a16:creationId xmlns:a16="http://schemas.microsoft.com/office/drawing/2014/main" id="{0673C128-D676-4CF3-8092-C602FD8F787D}"/>
              </a:ext>
            </a:extLst>
          </p:cNvPr>
          <p:cNvSpPr/>
          <p:nvPr/>
        </p:nvSpPr>
        <p:spPr>
          <a:xfrm>
            <a:off x="1465191" y="4960741"/>
            <a:ext cx="576064" cy="28803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ый треугольник 18">
            <a:extLst>
              <a:ext uri="{FF2B5EF4-FFF2-40B4-BE49-F238E27FC236}">
                <a16:creationId xmlns:a16="http://schemas.microsoft.com/office/drawing/2014/main" id="{00C12F1A-D0E0-45A0-9F48-0B15B3C6D837}"/>
              </a:ext>
            </a:extLst>
          </p:cNvPr>
          <p:cNvSpPr/>
          <p:nvPr/>
        </p:nvSpPr>
        <p:spPr>
          <a:xfrm rot="10800000">
            <a:off x="1458023" y="4960741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ый треугольник 20">
            <a:extLst>
              <a:ext uri="{FF2B5EF4-FFF2-40B4-BE49-F238E27FC236}">
                <a16:creationId xmlns:a16="http://schemas.microsoft.com/office/drawing/2014/main" id="{E5F7C985-35B9-4AAB-AA46-769F3D215CE5}"/>
              </a:ext>
            </a:extLst>
          </p:cNvPr>
          <p:cNvSpPr/>
          <p:nvPr/>
        </p:nvSpPr>
        <p:spPr>
          <a:xfrm flipV="1">
            <a:off x="2048422" y="4960741"/>
            <a:ext cx="576064" cy="28803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ый треугольник 21">
            <a:extLst>
              <a:ext uri="{FF2B5EF4-FFF2-40B4-BE49-F238E27FC236}">
                <a16:creationId xmlns:a16="http://schemas.microsoft.com/office/drawing/2014/main" id="{38A57F3F-39DD-470C-956C-4B5AA41E4C9A}"/>
              </a:ext>
            </a:extLst>
          </p:cNvPr>
          <p:cNvSpPr/>
          <p:nvPr/>
        </p:nvSpPr>
        <p:spPr>
          <a:xfrm rot="10800000" flipV="1">
            <a:off x="2041254" y="4960740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ый треугольник 23">
            <a:extLst>
              <a:ext uri="{FF2B5EF4-FFF2-40B4-BE49-F238E27FC236}">
                <a16:creationId xmlns:a16="http://schemas.microsoft.com/office/drawing/2014/main" id="{A6A35137-5D51-446A-AF60-B29D61A859FE}"/>
              </a:ext>
            </a:extLst>
          </p:cNvPr>
          <p:cNvSpPr/>
          <p:nvPr/>
        </p:nvSpPr>
        <p:spPr>
          <a:xfrm>
            <a:off x="5431330" y="4928696"/>
            <a:ext cx="576064" cy="28803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ый треугольник 24">
            <a:extLst>
              <a:ext uri="{FF2B5EF4-FFF2-40B4-BE49-F238E27FC236}">
                <a16:creationId xmlns:a16="http://schemas.microsoft.com/office/drawing/2014/main" id="{F68218CD-EC16-4DC5-A98B-BDE01CFB3D4B}"/>
              </a:ext>
            </a:extLst>
          </p:cNvPr>
          <p:cNvSpPr/>
          <p:nvPr/>
        </p:nvSpPr>
        <p:spPr>
          <a:xfrm rot="10800000">
            <a:off x="5424162" y="4928695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9AF41A2-EDD4-4CE5-B50E-B6F09B44EF32}"/>
              </a:ext>
            </a:extLst>
          </p:cNvPr>
          <p:cNvSpPr/>
          <p:nvPr/>
        </p:nvSpPr>
        <p:spPr>
          <a:xfrm>
            <a:off x="6000224" y="4928695"/>
            <a:ext cx="288029" cy="288033"/>
          </a:xfrm>
          <a:prstGeom prst="rect">
            <a:avLst/>
          </a:prstGeom>
          <a:solidFill>
            <a:schemeClr val="bg1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ый треугольник 26">
            <a:extLst>
              <a:ext uri="{FF2B5EF4-FFF2-40B4-BE49-F238E27FC236}">
                <a16:creationId xmlns:a16="http://schemas.microsoft.com/office/drawing/2014/main" id="{CA5F4CA5-B5F6-4785-8102-F386F821F4B5}"/>
              </a:ext>
            </a:extLst>
          </p:cNvPr>
          <p:cNvSpPr/>
          <p:nvPr/>
        </p:nvSpPr>
        <p:spPr>
          <a:xfrm>
            <a:off x="7461885" y="4911805"/>
            <a:ext cx="576064" cy="28803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Прямоугольный треугольник 27">
            <a:extLst>
              <a:ext uri="{FF2B5EF4-FFF2-40B4-BE49-F238E27FC236}">
                <a16:creationId xmlns:a16="http://schemas.microsoft.com/office/drawing/2014/main" id="{EB7F9E80-959D-40CE-8B3D-B0F48F3E676E}"/>
              </a:ext>
            </a:extLst>
          </p:cNvPr>
          <p:cNvSpPr/>
          <p:nvPr/>
        </p:nvSpPr>
        <p:spPr>
          <a:xfrm rot="10800000">
            <a:off x="7454717" y="4911804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3877AB0B-3CD6-4830-8B43-3CDA9BC2077F}"/>
              </a:ext>
            </a:extLst>
          </p:cNvPr>
          <p:cNvSpPr/>
          <p:nvPr/>
        </p:nvSpPr>
        <p:spPr>
          <a:xfrm>
            <a:off x="8017038" y="4911803"/>
            <a:ext cx="288029" cy="288033"/>
          </a:xfrm>
          <a:prstGeom prst="rect">
            <a:avLst/>
          </a:prstGeom>
          <a:solidFill>
            <a:schemeClr val="bg1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13CFDADB-6446-4DA0-8E49-FC2B23CEB38F}"/>
              </a:ext>
            </a:extLst>
          </p:cNvPr>
          <p:cNvCxnSpPr>
            <a:cxnSpLocks/>
          </p:cNvCxnSpPr>
          <p:nvPr/>
        </p:nvCxnSpPr>
        <p:spPr>
          <a:xfrm>
            <a:off x="2041253" y="4885092"/>
            <a:ext cx="0" cy="439327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17BDC83F-90AE-41F4-8A00-2879E9B201BC}"/>
              </a:ext>
            </a:extLst>
          </p:cNvPr>
          <p:cNvCxnSpPr>
            <a:cxnSpLocks/>
          </p:cNvCxnSpPr>
          <p:nvPr/>
        </p:nvCxnSpPr>
        <p:spPr>
          <a:xfrm>
            <a:off x="1458022" y="4870191"/>
            <a:ext cx="0" cy="439327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C5BE1E22-52BD-4184-9B87-672E9CC42D07}"/>
              </a:ext>
            </a:extLst>
          </p:cNvPr>
          <p:cNvCxnSpPr>
            <a:cxnSpLocks/>
          </p:cNvCxnSpPr>
          <p:nvPr/>
        </p:nvCxnSpPr>
        <p:spPr>
          <a:xfrm flipH="1">
            <a:off x="7159516" y="4509120"/>
            <a:ext cx="148788" cy="26142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B2A4ADC7-0067-4E78-A302-1EA4B28CA96F}"/>
              </a:ext>
            </a:extLst>
          </p:cNvPr>
          <p:cNvCxnSpPr>
            <a:cxnSpLocks/>
          </p:cNvCxnSpPr>
          <p:nvPr/>
        </p:nvCxnSpPr>
        <p:spPr>
          <a:xfrm>
            <a:off x="7440380" y="4860118"/>
            <a:ext cx="0" cy="439327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C9C8D6B0-252F-4061-A54D-75578001C00A}"/>
              </a:ext>
            </a:extLst>
          </p:cNvPr>
          <p:cNvCxnSpPr>
            <a:cxnSpLocks/>
          </p:cNvCxnSpPr>
          <p:nvPr/>
        </p:nvCxnSpPr>
        <p:spPr>
          <a:xfrm flipH="1">
            <a:off x="1706417" y="4678288"/>
            <a:ext cx="144016" cy="18451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Прямоугольный треугольник 40">
            <a:extLst>
              <a:ext uri="{FF2B5EF4-FFF2-40B4-BE49-F238E27FC236}">
                <a16:creationId xmlns:a16="http://schemas.microsoft.com/office/drawing/2014/main" id="{A69E7E28-1BDD-4B7C-8E80-19BD297E00E2}"/>
              </a:ext>
            </a:extLst>
          </p:cNvPr>
          <p:cNvSpPr/>
          <p:nvPr/>
        </p:nvSpPr>
        <p:spPr>
          <a:xfrm>
            <a:off x="3127985" y="4960740"/>
            <a:ext cx="576064" cy="28803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ый треугольник 41">
            <a:extLst>
              <a:ext uri="{FF2B5EF4-FFF2-40B4-BE49-F238E27FC236}">
                <a16:creationId xmlns:a16="http://schemas.microsoft.com/office/drawing/2014/main" id="{27AB86E8-94CB-4FB0-80C5-D0450427D2CF}"/>
              </a:ext>
            </a:extLst>
          </p:cNvPr>
          <p:cNvSpPr/>
          <p:nvPr/>
        </p:nvSpPr>
        <p:spPr>
          <a:xfrm rot="10800000">
            <a:off x="3120817" y="4960740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Прямоугольный треугольник 42">
            <a:extLst>
              <a:ext uri="{FF2B5EF4-FFF2-40B4-BE49-F238E27FC236}">
                <a16:creationId xmlns:a16="http://schemas.microsoft.com/office/drawing/2014/main" id="{BE542DF6-4AE8-4B0F-8A90-DA5A11DAAC23}"/>
              </a:ext>
            </a:extLst>
          </p:cNvPr>
          <p:cNvSpPr/>
          <p:nvPr/>
        </p:nvSpPr>
        <p:spPr>
          <a:xfrm>
            <a:off x="3704049" y="4960740"/>
            <a:ext cx="576064" cy="28803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ый треугольник 43">
            <a:extLst>
              <a:ext uri="{FF2B5EF4-FFF2-40B4-BE49-F238E27FC236}">
                <a16:creationId xmlns:a16="http://schemas.microsoft.com/office/drawing/2014/main" id="{E0650655-AB33-4112-9C3D-E3A5776D6532}"/>
              </a:ext>
            </a:extLst>
          </p:cNvPr>
          <p:cNvSpPr/>
          <p:nvPr/>
        </p:nvSpPr>
        <p:spPr>
          <a:xfrm rot="10800000">
            <a:off x="3696881" y="4960740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ый треугольник 44">
            <a:extLst>
              <a:ext uri="{FF2B5EF4-FFF2-40B4-BE49-F238E27FC236}">
                <a16:creationId xmlns:a16="http://schemas.microsoft.com/office/drawing/2014/main" id="{0D824BFF-4640-4158-8928-BB502B8C03AB}"/>
              </a:ext>
            </a:extLst>
          </p:cNvPr>
          <p:cNvSpPr/>
          <p:nvPr/>
        </p:nvSpPr>
        <p:spPr>
          <a:xfrm flipV="1">
            <a:off x="4287280" y="4960740"/>
            <a:ext cx="576064" cy="28803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Прямоугольный треугольник 45">
            <a:extLst>
              <a:ext uri="{FF2B5EF4-FFF2-40B4-BE49-F238E27FC236}">
                <a16:creationId xmlns:a16="http://schemas.microsoft.com/office/drawing/2014/main" id="{8BE688DF-F7F0-4F4D-A2D9-62B54E7FFEC5}"/>
              </a:ext>
            </a:extLst>
          </p:cNvPr>
          <p:cNvSpPr/>
          <p:nvPr/>
        </p:nvSpPr>
        <p:spPr>
          <a:xfrm rot="10800000" flipV="1">
            <a:off x="4280112" y="4960739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id="{EA552F14-F00C-4DE3-89FF-2E2547E40D4D}"/>
              </a:ext>
            </a:extLst>
          </p:cNvPr>
          <p:cNvCxnSpPr>
            <a:cxnSpLocks/>
          </p:cNvCxnSpPr>
          <p:nvPr/>
        </p:nvCxnSpPr>
        <p:spPr>
          <a:xfrm>
            <a:off x="4280111" y="4885091"/>
            <a:ext cx="0" cy="439327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id="{715EE2A6-31B3-4E39-BFEC-9145DCA0C459}"/>
              </a:ext>
            </a:extLst>
          </p:cNvPr>
          <p:cNvCxnSpPr>
            <a:cxnSpLocks/>
          </p:cNvCxnSpPr>
          <p:nvPr/>
        </p:nvCxnSpPr>
        <p:spPr>
          <a:xfrm>
            <a:off x="3696880" y="4870190"/>
            <a:ext cx="0" cy="439327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id="{457D008B-88AD-45D0-A816-85649E1AE175}"/>
              </a:ext>
            </a:extLst>
          </p:cNvPr>
          <p:cNvCxnSpPr>
            <a:cxnSpLocks/>
          </p:cNvCxnSpPr>
          <p:nvPr/>
        </p:nvCxnSpPr>
        <p:spPr>
          <a:xfrm flipH="1">
            <a:off x="3355127" y="4637680"/>
            <a:ext cx="144016" cy="18451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Прямоугольный треугольник 49">
            <a:extLst>
              <a:ext uri="{FF2B5EF4-FFF2-40B4-BE49-F238E27FC236}">
                <a16:creationId xmlns:a16="http://schemas.microsoft.com/office/drawing/2014/main" id="{BDEB9817-9D0E-4C2E-BDF7-CDA7F9056347}"/>
              </a:ext>
            </a:extLst>
          </p:cNvPr>
          <p:cNvSpPr/>
          <p:nvPr/>
        </p:nvSpPr>
        <p:spPr>
          <a:xfrm>
            <a:off x="6871484" y="4911805"/>
            <a:ext cx="576064" cy="28803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" name="Прямоугольный треугольник 50">
            <a:extLst>
              <a:ext uri="{FF2B5EF4-FFF2-40B4-BE49-F238E27FC236}">
                <a16:creationId xmlns:a16="http://schemas.microsoft.com/office/drawing/2014/main" id="{DE7C0BE5-F7BF-4D94-9EDB-F7BA415F9E2E}"/>
              </a:ext>
            </a:extLst>
          </p:cNvPr>
          <p:cNvSpPr/>
          <p:nvPr/>
        </p:nvSpPr>
        <p:spPr>
          <a:xfrm rot="10800000">
            <a:off x="6864316" y="4911804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3" name="Picture 2">
            <a:hlinkClick r:id="rId6" action="ppaction://hlinksldjump"/>
            <a:extLst>
              <a:ext uri="{FF2B5EF4-FFF2-40B4-BE49-F238E27FC236}">
                <a16:creationId xmlns:a16="http://schemas.microsoft.com/office/drawing/2014/main" id="{F6A34699-A124-46EC-A629-EEB2BDC0E9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781" y="6093296"/>
            <a:ext cx="471148" cy="4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29285" y="188640"/>
            <a:ext cx="4474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(нажимай на картинку)</a:t>
            </a:r>
          </a:p>
        </p:txBody>
      </p:sp>
    </p:spTree>
    <p:extLst>
      <p:ext uri="{BB962C8B-B14F-4D97-AF65-F5344CB8AC3E}">
        <p14:creationId xmlns:p14="http://schemas.microsoft.com/office/powerpoint/2010/main" val="254764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6 L 0.63194 0.383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97" y="1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6 L -0.16944 0.1613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72" y="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6 L 0.03524 0.3574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3" y="1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-0.4316 0.1648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80" y="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hlinkClick r:id="rId2" action="ppaction://hlinksldjump"/>
            <a:extLst>
              <a:ext uri="{FF2B5EF4-FFF2-40B4-BE49-F238E27FC236}">
                <a16:creationId xmlns:a16="http://schemas.microsoft.com/office/drawing/2014/main" id="{D5E0AFB8-1E23-4989-AF93-F5A460D6347B}"/>
              </a:ext>
            </a:extLst>
          </p:cNvPr>
          <p:cNvSpPr txBox="1">
            <a:spLocks/>
          </p:cNvSpPr>
          <p:nvPr/>
        </p:nvSpPr>
        <p:spPr>
          <a:xfrm>
            <a:off x="3418181" y="1983558"/>
            <a:ext cx="2307638" cy="21811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9" name="Заголовок 1">
            <a:hlinkClick r:id="rId3" action="ppaction://hlinksldjump"/>
            <a:extLst>
              <a:ext uri="{FF2B5EF4-FFF2-40B4-BE49-F238E27FC236}">
                <a16:creationId xmlns:a16="http://schemas.microsoft.com/office/drawing/2014/main" id="{88C05F14-20F1-4481-8296-0A7B5F8AEC27}"/>
              </a:ext>
            </a:extLst>
          </p:cNvPr>
          <p:cNvSpPr txBox="1">
            <a:spLocks/>
          </p:cNvSpPr>
          <p:nvPr/>
        </p:nvSpPr>
        <p:spPr>
          <a:xfrm>
            <a:off x="6444208" y="1948382"/>
            <a:ext cx="2307638" cy="21811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</a:p>
        </p:txBody>
      </p:sp>
      <p:sp>
        <p:nvSpPr>
          <p:cNvPr id="10" name="Заголовок 1">
            <a:hlinkClick r:id="rId4" action="ppaction://hlinksldjump"/>
            <a:extLst>
              <a:ext uri="{FF2B5EF4-FFF2-40B4-BE49-F238E27FC236}">
                <a16:creationId xmlns:a16="http://schemas.microsoft.com/office/drawing/2014/main" id="{52CF9B35-38D5-4A32-B37F-558AA4339BBE}"/>
              </a:ext>
            </a:extLst>
          </p:cNvPr>
          <p:cNvSpPr txBox="1">
            <a:spLocks/>
          </p:cNvSpPr>
          <p:nvPr/>
        </p:nvSpPr>
        <p:spPr>
          <a:xfrm>
            <a:off x="1867050" y="4005064"/>
            <a:ext cx="2307638" cy="21811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</a:p>
        </p:txBody>
      </p:sp>
      <p:sp>
        <p:nvSpPr>
          <p:cNvPr id="11" name="Заголовок 1">
            <a:hlinkClick r:id="rId5" action="ppaction://hlinksldjump"/>
            <a:extLst>
              <a:ext uri="{FF2B5EF4-FFF2-40B4-BE49-F238E27FC236}">
                <a16:creationId xmlns:a16="http://schemas.microsoft.com/office/drawing/2014/main" id="{FAE3E10E-CF68-4F72-BC7F-905730147E17}"/>
              </a:ext>
            </a:extLst>
          </p:cNvPr>
          <p:cNvSpPr txBox="1">
            <a:spLocks/>
          </p:cNvSpPr>
          <p:nvPr/>
        </p:nvSpPr>
        <p:spPr>
          <a:xfrm>
            <a:off x="4931195" y="4005064"/>
            <a:ext cx="2307638" cy="21811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12" name="Заголовок 1">
            <a:hlinkClick r:id="rId6" action="ppaction://hlinksldjump"/>
            <a:extLst>
              <a:ext uri="{FF2B5EF4-FFF2-40B4-BE49-F238E27FC236}">
                <a16:creationId xmlns:a16="http://schemas.microsoft.com/office/drawing/2014/main" id="{9E107878-4F2F-4AE2-A2BB-2508DE3EBC94}"/>
              </a:ext>
            </a:extLst>
          </p:cNvPr>
          <p:cNvSpPr txBox="1">
            <a:spLocks/>
          </p:cNvSpPr>
          <p:nvPr/>
        </p:nvSpPr>
        <p:spPr>
          <a:xfrm>
            <a:off x="751348" y="2001745"/>
            <a:ext cx="2307638" cy="21811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13" name="Заголовок 12">
            <a:extLst>
              <a:ext uri="{FF2B5EF4-FFF2-40B4-BE49-F238E27FC236}">
                <a16:creationId xmlns:a16="http://schemas.microsoft.com/office/drawing/2014/main" id="{38A610BA-2A75-46EE-BE2C-4E7DCADD36B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564522"/>
            <a:ext cx="8229600" cy="56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Выбери букву</a:t>
            </a:r>
            <a:endParaRPr kumimoji="0" lang="ru-RU" sz="28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987688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1599" y="1192114"/>
            <a:ext cx="7797615" cy="2618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b="1" i="1" dirty="0"/>
              <a:t>Фон:</a:t>
            </a:r>
          </a:p>
          <a:p>
            <a:pPr>
              <a:lnSpc>
                <a:spcPct val="114000"/>
              </a:lnSpc>
            </a:pPr>
            <a:r>
              <a:rPr lang="en-US" i="1" dirty="0">
                <a:hlinkClick r:id="rId2"/>
              </a:rPr>
              <a:t>https://img-fotki.yandex.ru/get/6434/132005175.2a/0_88b3a_77db9b1a_S</a:t>
            </a:r>
            <a:r>
              <a:rPr lang="ru-RU" i="1" dirty="0"/>
              <a:t> </a:t>
            </a:r>
          </a:p>
          <a:p>
            <a:pPr>
              <a:lnSpc>
                <a:spcPct val="114000"/>
              </a:lnSpc>
            </a:pPr>
            <a:r>
              <a:rPr lang="ru-RU" b="1" i="1" dirty="0"/>
              <a:t>Тетрадный лист с цветами:</a:t>
            </a:r>
          </a:p>
          <a:p>
            <a:pPr>
              <a:lnSpc>
                <a:spcPct val="114000"/>
              </a:lnSpc>
            </a:pPr>
            <a:r>
              <a:rPr lang="en-US" i="1" dirty="0">
                <a:hlinkClick r:id="rId3"/>
              </a:rPr>
              <a:t>https://img-fotki.yandex.ru/get/6815/137563163.1460/0_123131_fe0feec1_orig</a:t>
            </a:r>
            <a:r>
              <a:rPr lang="ru-RU" i="1" dirty="0"/>
              <a:t> </a:t>
            </a:r>
          </a:p>
          <a:p>
            <a:pPr>
              <a:lnSpc>
                <a:spcPct val="114000"/>
              </a:lnSpc>
            </a:pPr>
            <a:r>
              <a:rPr lang="ru-RU" b="1" i="1" dirty="0"/>
              <a:t>Шнуровка:</a:t>
            </a:r>
          </a:p>
          <a:p>
            <a:pPr>
              <a:lnSpc>
                <a:spcPct val="114000"/>
              </a:lnSpc>
            </a:pPr>
            <a:r>
              <a:rPr lang="en-US" i="1" dirty="0">
                <a:hlinkClick r:id="rId4"/>
              </a:rPr>
              <a:t>https://img-fotki.yandex.ru/get/6314/42672521.24/0_64756_3b0d903a_orig</a:t>
            </a:r>
            <a:r>
              <a:rPr lang="ru-RU" i="1" dirty="0"/>
              <a:t>   </a:t>
            </a:r>
            <a:endParaRPr lang="ru-RU" b="1" i="1" dirty="0"/>
          </a:p>
          <a:p>
            <a:pPr>
              <a:lnSpc>
                <a:spcPct val="114000"/>
              </a:lnSpc>
            </a:pPr>
            <a:r>
              <a:rPr lang="ru-RU" b="1" i="1" dirty="0"/>
              <a:t>Изображение: </a:t>
            </a:r>
          </a:p>
          <a:p>
            <a:pPr>
              <a:lnSpc>
                <a:spcPct val="114000"/>
              </a:lnSpc>
            </a:pPr>
            <a:r>
              <a:rPr lang="en-US" i="1" dirty="0">
                <a:hlinkClick r:id="rId5"/>
              </a:rPr>
              <a:t>http://qlaster.ru/public/image2/0/895/895493_0x0.jpg</a:t>
            </a:r>
            <a:r>
              <a:rPr lang="ru-RU" i="1" dirty="0"/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486030" y="332656"/>
            <a:ext cx="67687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n w="1905"/>
                <a:solidFill>
                  <a:srgbClr val="0064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  <a:cs typeface="Arial" pitchFamily="34" charset="0"/>
              </a:rPr>
              <a:t>Интернет – ресурсы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519C5B-1DD2-467B-A3E6-1CB65EEBF916}"/>
              </a:ext>
            </a:extLst>
          </p:cNvPr>
          <p:cNvSpPr txBox="1"/>
          <p:nvPr/>
        </p:nvSpPr>
        <p:spPr>
          <a:xfrm>
            <a:off x="755576" y="4085463"/>
            <a:ext cx="4536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/>
              <a:t>Сайт: </a:t>
            </a:r>
            <a:r>
              <a:rPr lang="en-US" sz="2400" i="1" dirty="0">
                <a:hlinkClick r:id="rId6"/>
              </a:rPr>
              <a:t>http://elenaranko.ucoz.ru/</a:t>
            </a:r>
            <a:r>
              <a:rPr lang="ru-RU" sz="2400" i="1" dirty="0"/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3734705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file"/>
            <a:extLst>
              <a:ext uri="{FF2B5EF4-FFF2-40B4-BE49-F238E27FC236}">
                <a16:creationId xmlns:a16="http://schemas.microsoft.com/office/drawing/2014/main" id="{DA283D74-4A48-49EF-8CF2-5EA080655DD0}"/>
              </a:ext>
            </a:extLst>
          </p:cNvPr>
          <p:cNvSpPr txBox="1"/>
          <p:nvPr/>
        </p:nvSpPr>
        <p:spPr>
          <a:xfrm>
            <a:off x="2195736" y="26753"/>
            <a:ext cx="20682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8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8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D2CF944-0CF3-4B17-A14C-AB549F6F77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1924578"/>
            <a:ext cx="1800200" cy="1552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E424D2C-D531-4E82-BB89-A19026DB04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755" y="1931605"/>
            <a:ext cx="1484784" cy="14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F52D8F37-1304-4EF3-BCC5-19E043C2BD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3846" y="1598280"/>
            <a:ext cx="1281577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077FC7FB-2D0C-4C3C-8A15-1459621EB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10440"/>
            <a:ext cx="1079175" cy="107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2">
            <a:extLst>
              <a:ext uri="{FF2B5EF4-FFF2-40B4-BE49-F238E27FC236}">
                <a16:creationId xmlns:a16="http://schemas.microsoft.com/office/drawing/2014/main" id="{94E71D5B-5D8E-40A6-90AB-36C033FDB19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52" name="Picture 28">
            <a:extLst>
              <a:ext uri="{FF2B5EF4-FFF2-40B4-BE49-F238E27FC236}">
                <a16:creationId xmlns:a16="http://schemas.microsoft.com/office/drawing/2014/main" id="{E87DEBD7-C312-46EE-8188-E03F91442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359" y="222948"/>
            <a:ext cx="1281577" cy="111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87E0E7A-269B-44DE-A124-C2B25F6C5F42}"/>
              </a:ext>
            </a:extLst>
          </p:cNvPr>
          <p:cNvSpPr txBox="1"/>
          <p:nvPr/>
        </p:nvSpPr>
        <p:spPr>
          <a:xfrm>
            <a:off x="1321629" y="4153450"/>
            <a:ext cx="69537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>
                    <a:lumMod val="75000"/>
                  </a:schemeClr>
                </a:solidFill>
              </a:rPr>
              <a:t>А как лесенка стоит </a:t>
            </a:r>
          </a:p>
          <a:p>
            <a:r>
              <a:rPr lang="ru-RU" sz="4400" b="1" dirty="0">
                <a:solidFill>
                  <a:schemeClr val="tx2">
                    <a:lumMod val="75000"/>
                  </a:schemeClr>
                </a:solidFill>
              </a:rPr>
              <a:t>Перед входом в алфавит</a:t>
            </a:r>
          </a:p>
        </p:txBody>
      </p:sp>
    </p:spTree>
    <p:extLst>
      <p:ext uri="{BB962C8B-B14F-4D97-AF65-F5344CB8AC3E}">
        <p14:creationId xmlns:p14="http://schemas.microsoft.com/office/powerpoint/2010/main" val="3241652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F2F5B4-F6DF-4DE0-9EC7-7C1174F745EB}"/>
              </a:ext>
            </a:extLst>
          </p:cNvPr>
          <p:cNvSpPr txBox="1"/>
          <p:nvPr/>
        </p:nvSpPr>
        <p:spPr>
          <a:xfrm>
            <a:off x="1763688" y="1412776"/>
            <a:ext cx="43204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А.А.А.</a:t>
            </a:r>
          </a:p>
          <a:p>
            <a:r>
              <a:rPr lang="ru-RU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А!А!А!</a:t>
            </a:r>
          </a:p>
          <a:p>
            <a:r>
              <a:rPr lang="ru-RU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А?А?А?</a:t>
            </a:r>
            <a:endParaRPr lang="ru-RU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112F23-E25E-45DE-A21E-1CA8EB2B8FB9}"/>
              </a:ext>
            </a:extLst>
          </p:cNvPr>
          <p:cNvSpPr txBox="1"/>
          <p:nvPr/>
        </p:nvSpPr>
        <p:spPr>
          <a:xfrm>
            <a:off x="3396749" y="300235"/>
            <a:ext cx="2880320" cy="56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Читаем </a:t>
            </a:r>
            <a:endParaRPr kumimoji="0" lang="ru-RU" sz="28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1661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>
            <a:extLst>
              <a:ext uri="{FF2B5EF4-FFF2-40B4-BE49-F238E27FC236}">
                <a16:creationId xmlns:a16="http://schemas.microsoft.com/office/drawing/2014/main" id="{29ACE81B-B039-4D73-952D-EEF1F6054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75" y="289714"/>
            <a:ext cx="3675076" cy="36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F5D6595E-FB32-4E77-9824-7E658AE53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20861"/>
            <a:ext cx="3240360" cy="335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>
            <a:extLst>
              <a:ext uri="{FF2B5EF4-FFF2-40B4-BE49-F238E27FC236}">
                <a16:creationId xmlns:a16="http://schemas.microsoft.com/office/drawing/2014/main" id="{6A4EC883-B313-431E-81B1-071D5FFAB5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995" y="2433618"/>
            <a:ext cx="1940892" cy="194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16B613ED-E946-46FD-AE55-2116797A7036}"/>
              </a:ext>
            </a:extLst>
          </p:cNvPr>
          <p:cNvCxnSpPr>
            <a:cxnSpLocks/>
          </p:cNvCxnSpPr>
          <p:nvPr/>
        </p:nvCxnSpPr>
        <p:spPr>
          <a:xfrm>
            <a:off x="1038106" y="4509120"/>
            <a:ext cx="653574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0E66023F-388C-4FD4-8704-FBDB1CE03967}"/>
              </a:ext>
            </a:extLst>
          </p:cNvPr>
          <p:cNvCxnSpPr>
            <a:cxnSpLocks/>
          </p:cNvCxnSpPr>
          <p:nvPr/>
        </p:nvCxnSpPr>
        <p:spPr>
          <a:xfrm flipV="1">
            <a:off x="1038106" y="4143966"/>
            <a:ext cx="0" cy="36515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5D23033-F44C-42A7-BA9C-8D30F217DE6A}"/>
              </a:ext>
            </a:extLst>
          </p:cNvPr>
          <p:cNvCxnSpPr>
            <a:cxnSpLocks/>
          </p:cNvCxnSpPr>
          <p:nvPr/>
        </p:nvCxnSpPr>
        <p:spPr>
          <a:xfrm>
            <a:off x="1850596" y="4511889"/>
            <a:ext cx="653574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FF1DD04E-FFAE-4A68-BFE4-D94FF656FBB0}"/>
              </a:ext>
            </a:extLst>
          </p:cNvPr>
          <p:cNvCxnSpPr>
            <a:cxnSpLocks/>
          </p:cNvCxnSpPr>
          <p:nvPr/>
        </p:nvCxnSpPr>
        <p:spPr>
          <a:xfrm>
            <a:off x="2699792" y="4509545"/>
            <a:ext cx="653574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D39463C5-1A48-45DA-8486-3DF109261C94}"/>
              </a:ext>
            </a:extLst>
          </p:cNvPr>
          <p:cNvCxnSpPr>
            <a:cxnSpLocks/>
          </p:cNvCxnSpPr>
          <p:nvPr/>
        </p:nvCxnSpPr>
        <p:spPr>
          <a:xfrm>
            <a:off x="5652120" y="4507200"/>
            <a:ext cx="653574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737752DA-8615-4567-BFC4-2155F52E057A}"/>
              </a:ext>
            </a:extLst>
          </p:cNvPr>
          <p:cNvCxnSpPr>
            <a:cxnSpLocks/>
          </p:cNvCxnSpPr>
          <p:nvPr/>
        </p:nvCxnSpPr>
        <p:spPr>
          <a:xfrm>
            <a:off x="6618726" y="4507200"/>
            <a:ext cx="653574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8C859226-50E3-4697-A77B-CDA801BC001E}"/>
              </a:ext>
            </a:extLst>
          </p:cNvPr>
          <p:cNvCxnSpPr>
            <a:cxnSpLocks/>
          </p:cNvCxnSpPr>
          <p:nvPr/>
        </p:nvCxnSpPr>
        <p:spPr>
          <a:xfrm flipV="1">
            <a:off x="5652120" y="4143966"/>
            <a:ext cx="0" cy="36323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48DE8F0-D70B-45F1-8B71-3E8E0EF8EA5C}"/>
              </a:ext>
            </a:extLst>
          </p:cNvPr>
          <p:cNvSpPr txBox="1"/>
          <p:nvPr/>
        </p:nvSpPr>
        <p:spPr>
          <a:xfrm>
            <a:off x="5292080" y="4507200"/>
            <a:ext cx="3096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 -А-а-а!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0C467F5-DAD4-4E82-ADDE-DF7245451375}"/>
              </a:ext>
            </a:extLst>
          </p:cNvPr>
          <p:cNvSpPr txBox="1"/>
          <p:nvPr/>
        </p:nvSpPr>
        <p:spPr>
          <a:xfrm>
            <a:off x="3464112" y="4107058"/>
            <a:ext cx="2193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2AF2F8-D2DE-4B96-A3B9-E70E351635C0}"/>
              </a:ext>
            </a:extLst>
          </p:cNvPr>
          <p:cNvSpPr txBox="1"/>
          <p:nvPr/>
        </p:nvSpPr>
        <p:spPr>
          <a:xfrm>
            <a:off x="7347845" y="4107057"/>
            <a:ext cx="2193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1152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AF0E6B7C-22E4-47ED-897A-F87852E6A8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39" y="1390464"/>
            <a:ext cx="1898961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34EE27FA-1802-45ED-951F-07DC4F247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574" y="1147056"/>
            <a:ext cx="182837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57A1CFAA-63A2-4C62-A588-1F387F4350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237" y="1390464"/>
            <a:ext cx="1639137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>
            <a:extLst>
              <a:ext uri="{FF2B5EF4-FFF2-40B4-BE49-F238E27FC236}">
                <a16:creationId xmlns:a16="http://schemas.microsoft.com/office/drawing/2014/main" id="{B6105BB1-F467-4980-BF1B-655649EFB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374" y="1106563"/>
            <a:ext cx="2267719" cy="280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D19FEF1-0CAA-4CB8-BD60-4DC1BC93304D}"/>
              </a:ext>
            </a:extLst>
          </p:cNvPr>
          <p:cNvSpPr/>
          <p:nvPr/>
        </p:nvSpPr>
        <p:spPr>
          <a:xfrm>
            <a:off x="1547667" y="4149080"/>
            <a:ext cx="288029" cy="28803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C2FC7231-4CB6-4BE1-BE83-F3B19C4D1378}"/>
              </a:ext>
            </a:extLst>
          </p:cNvPr>
          <p:cNvCxnSpPr/>
          <p:nvPr/>
        </p:nvCxnSpPr>
        <p:spPr>
          <a:xfrm>
            <a:off x="2705818" y="4293096"/>
            <a:ext cx="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ый треугольник 4">
            <a:extLst>
              <a:ext uri="{FF2B5EF4-FFF2-40B4-BE49-F238E27FC236}">
                <a16:creationId xmlns:a16="http://schemas.microsoft.com/office/drawing/2014/main" id="{A68E75C8-9A16-4F9D-82C2-DC7ED1B1141C}"/>
              </a:ext>
            </a:extLst>
          </p:cNvPr>
          <p:cNvSpPr/>
          <p:nvPr/>
        </p:nvSpPr>
        <p:spPr>
          <a:xfrm>
            <a:off x="978771" y="4149080"/>
            <a:ext cx="576064" cy="28803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ый треугольник 10">
            <a:extLst>
              <a:ext uri="{FF2B5EF4-FFF2-40B4-BE49-F238E27FC236}">
                <a16:creationId xmlns:a16="http://schemas.microsoft.com/office/drawing/2014/main" id="{31119876-2159-4C76-BFED-309BBE813EF0}"/>
              </a:ext>
            </a:extLst>
          </p:cNvPr>
          <p:cNvSpPr/>
          <p:nvPr/>
        </p:nvSpPr>
        <p:spPr>
          <a:xfrm rot="10800000">
            <a:off x="971603" y="4149080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1E46640-93D4-4112-B102-D5919B63D93B}"/>
              </a:ext>
            </a:extLst>
          </p:cNvPr>
          <p:cNvSpPr/>
          <p:nvPr/>
        </p:nvSpPr>
        <p:spPr>
          <a:xfrm>
            <a:off x="3130696" y="4149080"/>
            <a:ext cx="288029" cy="288033"/>
          </a:xfrm>
          <a:prstGeom prst="rect">
            <a:avLst/>
          </a:prstGeom>
          <a:solidFill>
            <a:srgbClr val="FF0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3" name="Прямоугольный треугольник 12">
            <a:extLst>
              <a:ext uri="{FF2B5EF4-FFF2-40B4-BE49-F238E27FC236}">
                <a16:creationId xmlns:a16="http://schemas.microsoft.com/office/drawing/2014/main" id="{E02A7DA7-81B6-44BF-8514-5E72F134A686}"/>
              </a:ext>
            </a:extLst>
          </p:cNvPr>
          <p:cNvSpPr/>
          <p:nvPr/>
        </p:nvSpPr>
        <p:spPr>
          <a:xfrm>
            <a:off x="3419875" y="4149080"/>
            <a:ext cx="576064" cy="28803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ый треугольник 13">
            <a:extLst>
              <a:ext uri="{FF2B5EF4-FFF2-40B4-BE49-F238E27FC236}">
                <a16:creationId xmlns:a16="http://schemas.microsoft.com/office/drawing/2014/main" id="{944129B3-2D99-4281-B1CF-FF897A0DBCB9}"/>
              </a:ext>
            </a:extLst>
          </p:cNvPr>
          <p:cNvSpPr/>
          <p:nvPr/>
        </p:nvSpPr>
        <p:spPr>
          <a:xfrm rot="10800000">
            <a:off x="3419875" y="4149080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180025E-D559-47A9-BBD2-6D0C9AEAA002}"/>
              </a:ext>
            </a:extLst>
          </p:cNvPr>
          <p:cNvSpPr/>
          <p:nvPr/>
        </p:nvSpPr>
        <p:spPr>
          <a:xfrm>
            <a:off x="3995939" y="4149148"/>
            <a:ext cx="288029" cy="28803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ый треугольник 15">
            <a:extLst>
              <a:ext uri="{FF2B5EF4-FFF2-40B4-BE49-F238E27FC236}">
                <a16:creationId xmlns:a16="http://schemas.microsoft.com/office/drawing/2014/main" id="{A5B8BB7A-1B56-4EAE-A99F-85E47D364D85}"/>
              </a:ext>
            </a:extLst>
          </p:cNvPr>
          <p:cNvSpPr/>
          <p:nvPr/>
        </p:nvSpPr>
        <p:spPr>
          <a:xfrm>
            <a:off x="5148064" y="4149080"/>
            <a:ext cx="576064" cy="28803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ый треугольник 16">
            <a:extLst>
              <a:ext uri="{FF2B5EF4-FFF2-40B4-BE49-F238E27FC236}">
                <a16:creationId xmlns:a16="http://schemas.microsoft.com/office/drawing/2014/main" id="{96FF2DBA-6BEE-423F-A778-58A32FD943EE}"/>
              </a:ext>
            </a:extLst>
          </p:cNvPr>
          <p:cNvSpPr/>
          <p:nvPr/>
        </p:nvSpPr>
        <p:spPr>
          <a:xfrm rot="10800000">
            <a:off x="5140896" y="4149080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ый треугольник 21">
            <a:extLst>
              <a:ext uri="{FF2B5EF4-FFF2-40B4-BE49-F238E27FC236}">
                <a16:creationId xmlns:a16="http://schemas.microsoft.com/office/drawing/2014/main" id="{301D7A91-D72B-471E-82E4-5CD27A379ADC}"/>
              </a:ext>
            </a:extLst>
          </p:cNvPr>
          <p:cNvSpPr/>
          <p:nvPr/>
        </p:nvSpPr>
        <p:spPr>
          <a:xfrm>
            <a:off x="5724128" y="4149080"/>
            <a:ext cx="576064" cy="28803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ый треугольник 22">
            <a:extLst>
              <a:ext uri="{FF2B5EF4-FFF2-40B4-BE49-F238E27FC236}">
                <a16:creationId xmlns:a16="http://schemas.microsoft.com/office/drawing/2014/main" id="{DF11740C-73CC-4235-8D52-0AE11F607F3A}"/>
              </a:ext>
            </a:extLst>
          </p:cNvPr>
          <p:cNvSpPr/>
          <p:nvPr/>
        </p:nvSpPr>
        <p:spPr>
          <a:xfrm rot="10800000">
            <a:off x="5716960" y="4149080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ый треугольник 23">
            <a:extLst>
              <a:ext uri="{FF2B5EF4-FFF2-40B4-BE49-F238E27FC236}">
                <a16:creationId xmlns:a16="http://schemas.microsoft.com/office/drawing/2014/main" id="{C4227229-DD1B-4D52-ADF1-2EFAA6918510}"/>
              </a:ext>
            </a:extLst>
          </p:cNvPr>
          <p:cNvSpPr/>
          <p:nvPr/>
        </p:nvSpPr>
        <p:spPr>
          <a:xfrm>
            <a:off x="7117717" y="4149080"/>
            <a:ext cx="576064" cy="28803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ый треугольник 24">
            <a:extLst>
              <a:ext uri="{FF2B5EF4-FFF2-40B4-BE49-F238E27FC236}">
                <a16:creationId xmlns:a16="http://schemas.microsoft.com/office/drawing/2014/main" id="{354E7E2E-17C2-4645-B1C0-2FEBFE17F2EC}"/>
              </a:ext>
            </a:extLst>
          </p:cNvPr>
          <p:cNvSpPr/>
          <p:nvPr/>
        </p:nvSpPr>
        <p:spPr>
          <a:xfrm rot="10800000">
            <a:off x="7093503" y="4149080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рямоугольный треугольник 25">
            <a:extLst>
              <a:ext uri="{FF2B5EF4-FFF2-40B4-BE49-F238E27FC236}">
                <a16:creationId xmlns:a16="http://schemas.microsoft.com/office/drawing/2014/main" id="{DB0E0336-E46F-4354-AD43-14DE76CFA49E}"/>
              </a:ext>
            </a:extLst>
          </p:cNvPr>
          <p:cNvSpPr/>
          <p:nvPr/>
        </p:nvSpPr>
        <p:spPr>
          <a:xfrm>
            <a:off x="7956379" y="4149080"/>
            <a:ext cx="576064" cy="28803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ый треугольник 26">
            <a:extLst>
              <a:ext uri="{FF2B5EF4-FFF2-40B4-BE49-F238E27FC236}">
                <a16:creationId xmlns:a16="http://schemas.microsoft.com/office/drawing/2014/main" id="{D7C4E5A5-4C36-47FA-971B-2847C31F2F96}"/>
              </a:ext>
            </a:extLst>
          </p:cNvPr>
          <p:cNvSpPr/>
          <p:nvPr/>
        </p:nvSpPr>
        <p:spPr>
          <a:xfrm rot="10800000">
            <a:off x="7949211" y="4149080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B2855DAA-B701-4BB8-BE73-0863E7A4B9EC}"/>
              </a:ext>
            </a:extLst>
          </p:cNvPr>
          <p:cNvSpPr/>
          <p:nvPr/>
        </p:nvSpPr>
        <p:spPr>
          <a:xfrm>
            <a:off x="7657596" y="4153677"/>
            <a:ext cx="288029" cy="28803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A2432245-AAF4-441E-BE62-3574C4464596}"/>
              </a:ext>
            </a:extLst>
          </p:cNvPr>
          <p:cNvSpPr/>
          <p:nvPr/>
        </p:nvSpPr>
        <p:spPr>
          <a:xfrm>
            <a:off x="8532443" y="4149080"/>
            <a:ext cx="288029" cy="28803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>
            <a:hlinkClick r:id="rId7" action="ppaction://hlinksldjump"/>
            <a:extLst>
              <a:ext uri="{FF2B5EF4-FFF2-40B4-BE49-F238E27FC236}">
                <a16:creationId xmlns:a16="http://schemas.microsoft.com/office/drawing/2014/main" id="{D2B3E4E3-69B7-4040-9132-0DF71F1A0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781" y="6093296"/>
            <a:ext cx="471148" cy="4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3AFAA466-0401-45AB-A9D3-F6A9CEC466B0}"/>
              </a:ext>
            </a:extLst>
          </p:cNvPr>
          <p:cNvSpPr txBox="1"/>
          <p:nvPr/>
        </p:nvSpPr>
        <p:spPr>
          <a:xfrm>
            <a:off x="3396749" y="300235"/>
            <a:ext cx="2880320" cy="56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Цветы </a:t>
            </a:r>
            <a:endParaRPr kumimoji="0" lang="ru-RU" sz="28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95C8BCF-8D70-428D-9E64-B85503158EEB}"/>
              </a:ext>
            </a:extLst>
          </p:cNvPr>
          <p:cNvSpPr txBox="1"/>
          <p:nvPr/>
        </p:nvSpPr>
        <p:spPr>
          <a:xfrm>
            <a:off x="3350524" y="781979"/>
            <a:ext cx="2880320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normalizeH="0" baseline="0" noProof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(нажимай на цветок)</a:t>
            </a:r>
            <a:endParaRPr kumimoji="0" lang="ru-RU" sz="1200" i="0" u="none" strike="noStrike" kern="1200" normalizeH="0" baseline="0" noProof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3535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2"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D10CBC-F4FB-4FE2-85B2-14B8F15D88AE}"/>
              </a:ext>
            </a:extLst>
          </p:cNvPr>
          <p:cNvSpPr txBox="1"/>
          <p:nvPr/>
        </p:nvSpPr>
        <p:spPr>
          <a:xfrm>
            <a:off x="2555776" y="211895"/>
            <a:ext cx="4032448" cy="56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Найди букву А </a:t>
            </a:r>
            <a:r>
              <a:rPr kumimoji="0" lang="ru-RU" sz="3600" b="1" i="0" u="none" strike="noStrike" kern="1200" normalizeH="0" baseline="0" noProof="0" dirty="0" err="1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а</a:t>
            </a:r>
            <a:endParaRPr kumimoji="0" lang="ru-RU" sz="28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7B27919-38C9-48AB-A6C4-461C301D2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56515">
            <a:off x="6902938" y="3178662"/>
            <a:ext cx="1340768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709800FD-A459-4930-98A9-42C4250287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7" t="13199" r="22345" b="11096"/>
          <a:stretch/>
        </p:blipFill>
        <p:spPr bwMode="auto">
          <a:xfrm>
            <a:off x="1403648" y="1628800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FB4C473E-2D9A-42B4-9BB6-A075B4D2C6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40" t="16271" r="2651" b="41858"/>
          <a:stretch/>
        </p:blipFill>
        <p:spPr bwMode="auto">
          <a:xfrm>
            <a:off x="3998936" y="5508645"/>
            <a:ext cx="1089456" cy="912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0B38FE7F-7297-4C22-B15C-D25CCF4D96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00" t="29001" r="1175" b="8000"/>
          <a:stretch/>
        </p:blipFill>
        <p:spPr bwMode="auto">
          <a:xfrm rot="840835">
            <a:off x="4572000" y="1484784"/>
            <a:ext cx="828600" cy="912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EB5AAD71-F2C1-4CE8-9C29-BC6C0278AB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91584">
            <a:off x="2587328" y="2456609"/>
            <a:ext cx="1290144" cy="1158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BB4E8A2C-6647-4838-967E-3F08F0339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414" y="4945650"/>
            <a:ext cx="951521" cy="951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161951EA-A679-4045-B7AC-0FB488C967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450"/>
          <a:stretch/>
        </p:blipFill>
        <p:spPr bwMode="auto">
          <a:xfrm>
            <a:off x="3760715" y="3830750"/>
            <a:ext cx="815263" cy="1129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>
            <a:extLst>
              <a:ext uri="{FF2B5EF4-FFF2-40B4-BE49-F238E27FC236}">
                <a16:creationId xmlns:a16="http://schemas.microsoft.com/office/drawing/2014/main" id="{C92E2014-EC3F-4739-B115-A1C9B346E5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3223">
            <a:off x="5595692" y="2362304"/>
            <a:ext cx="799576" cy="76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>
            <a:extLst>
              <a:ext uri="{FF2B5EF4-FFF2-40B4-BE49-F238E27FC236}">
                <a16:creationId xmlns:a16="http://schemas.microsoft.com/office/drawing/2014/main" id="{953B03D9-9862-45C6-9F51-69F9224650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08472">
            <a:off x="1389373" y="5440106"/>
            <a:ext cx="774654" cy="912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>
            <a:extLst>
              <a:ext uri="{FF2B5EF4-FFF2-40B4-BE49-F238E27FC236}">
                <a16:creationId xmlns:a16="http://schemas.microsoft.com/office/drawing/2014/main" id="{BBA86386-9894-4D6B-AA55-FEEE588D30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3" r="46589" b="5201"/>
          <a:stretch/>
        </p:blipFill>
        <p:spPr bwMode="auto">
          <a:xfrm rot="19986684">
            <a:off x="1053095" y="3398428"/>
            <a:ext cx="1008112" cy="111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>
            <a:extLst>
              <a:ext uri="{FF2B5EF4-FFF2-40B4-BE49-F238E27FC236}">
                <a16:creationId xmlns:a16="http://schemas.microsoft.com/office/drawing/2014/main" id="{CABAF6E4-AC9E-4CBE-A717-8BA4F9DF35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67422">
            <a:off x="6757988" y="1466773"/>
            <a:ext cx="1630668" cy="1630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>
            <a:extLst>
              <a:ext uri="{FF2B5EF4-FFF2-40B4-BE49-F238E27FC236}">
                <a16:creationId xmlns:a16="http://schemas.microsoft.com/office/drawing/2014/main" id="{24A2502F-6D18-46C5-97D6-9B401414C5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45" t="29000" r="1963" b="10100"/>
          <a:stretch/>
        </p:blipFill>
        <p:spPr bwMode="auto">
          <a:xfrm rot="11855671">
            <a:off x="5466941" y="3931792"/>
            <a:ext cx="707744" cy="74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22217F3-7149-4A0B-83E6-4FBEF67F1685}"/>
              </a:ext>
            </a:extLst>
          </p:cNvPr>
          <p:cNvSpPr txBox="1"/>
          <p:nvPr/>
        </p:nvSpPr>
        <p:spPr>
          <a:xfrm>
            <a:off x="2390961" y="628272"/>
            <a:ext cx="4429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(нажимай на букву)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F797847D-4CC8-4A7A-94ED-A4C80FD4E707}"/>
              </a:ext>
            </a:extLst>
          </p:cNvPr>
          <p:cNvSpPr/>
          <p:nvPr/>
        </p:nvSpPr>
        <p:spPr>
          <a:xfrm>
            <a:off x="6895180" y="2985912"/>
            <a:ext cx="1536428" cy="17262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BF98669C-D03F-48B6-B40D-A761606AA3C0}"/>
              </a:ext>
            </a:extLst>
          </p:cNvPr>
          <p:cNvSpPr/>
          <p:nvPr/>
        </p:nvSpPr>
        <p:spPr>
          <a:xfrm>
            <a:off x="3770420" y="5316785"/>
            <a:ext cx="1449652" cy="14425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E881BF59-ABE2-4D57-957E-3724A6813865}"/>
              </a:ext>
            </a:extLst>
          </p:cNvPr>
          <p:cNvSpPr/>
          <p:nvPr/>
        </p:nvSpPr>
        <p:spPr>
          <a:xfrm>
            <a:off x="4168346" y="1010704"/>
            <a:ext cx="1536428" cy="17262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E9191927-250A-4A33-893D-1468AD2F614B}"/>
              </a:ext>
            </a:extLst>
          </p:cNvPr>
          <p:cNvSpPr/>
          <p:nvPr/>
        </p:nvSpPr>
        <p:spPr>
          <a:xfrm>
            <a:off x="858129" y="3143217"/>
            <a:ext cx="1536428" cy="17262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EA451D2B-58FA-487D-9FBE-F816797EC30B}"/>
              </a:ext>
            </a:extLst>
          </p:cNvPr>
          <p:cNvSpPr/>
          <p:nvPr/>
        </p:nvSpPr>
        <p:spPr>
          <a:xfrm>
            <a:off x="6933183" y="1262854"/>
            <a:ext cx="1536428" cy="17262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BE64EBAE-8F61-4751-87F5-68BE6FFFAD6C}"/>
              </a:ext>
            </a:extLst>
          </p:cNvPr>
          <p:cNvSpPr/>
          <p:nvPr/>
        </p:nvSpPr>
        <p:spPr>
          <a:xfrm>
            <a:off x="5079392" y="3306189"/>
            <a:ext cx="1536428" cy="17262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86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2"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file"/>
            <a:extLst>
              <a:ext uri="{FF2B5EF4-FFF2-40B4-BE49-F238E27FC236}">
                <a16:creationId xmlns:a16="http://schemas.microsoft.com/office/drawing/2014/main" id="{DA283D74-4A48-49EF-8CF2-5EA080655DD0}"/>
              </a:ext>
            </a:extLst>
          </p:cNvPr>
          <p:cNvSpPr txBox="1"/>
          <p:nvPr/>
        </p:nvSpPr>
        <p:spPr>
          <a:xfrm>
            <a:off x="2195736" y="26753"/>
            <a:ext cx="20682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8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8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077FC7FB-2D0C-4C3C-8A15-1459621EB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10440"/>
            <a:ext cx="1079175" cy="107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2">
            <a:extLst>
              <a:ext uri="{FF2B5EF4-FFF2-40B4-BE49-F238E27FC236}">
                <a16:creationId xmlns:a16="http://schemas.microsoft.com/office/drawing/2014/main" id="{94E71D5B-5D8E-40A6-90AB-36C033FDB19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52" name="Picture 28">
            <a:extLst>
              <a:ext uri="{FF2B5EF4-FFF2-40B4-BE49-F238E27FC236}">
                <a16:creationId xmlns:a16="http://schemas.microsoft.com/office/drawing/2014/main" id="{E87DEBD7-C312-46EE-8188-E03F91442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359" y="222948"/>
            <a:ext cx="1281577" cy="111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51F290D-40F4-491C-BD2E-80079279F30F}"/>
              </a:ext>
            </a:extLst>
          </p:cNvPr>
          <p:cNvSpPr txBox="1"/>
          <p:nvPr/>
        </p:nvSpPr>
        <p:spPr>
          <a:xfrm>
            <a:off x="2047528" y="3772400"/>
            <a:ext cx="33207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О. О.</a:t>
            </a:r>
          </a:p>
          <a:p>
            <a:r>
              <a:rPr lang="ru-RU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О! О! О!</a:t>
            </a:r>
          </a:p>
          <a:p>
            <a:r>
              <a:rPr lang="ru-RU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О? </a:t>
            </a:r>
            <a:r>
              <a:rPr lang="ru-RU" sz="5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О? О</a:t>
            </a:r>
            <a:r>
              <a:rPr lang="ru-RU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D11CEA8B-44F7-47A7-8B39-3F5606BFAA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0265">
            <a:off x="507642" y="2177405"/>
            <a:ext cx="2664296" cy="119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0">
            <a:extLst>
              <a:ext uri="{FF2B5EF4-FFF2-40B4-BE49-F238E27FC236}">
                <a16:creationId xmlns:a16="http://schemas.microsoft.com/office/drawing/2014/main" id="{8CBEF50D-DB71-499B-ACA2-A0A4A99205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450409"/>
            <a:ext cx="1873054" cy="936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B3A60A85-DFB0-4088-8AAF-44687C491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1797">
            <a:off x="5932227" y="2368895"/>
            <a:ext cx="2584620" cy="889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206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2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332656"/>
            <a:ext cx="7776864" cy="864610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5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или </a:t>
            </a: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E8212E4-DF8F-4649-97BC-4AA4F8C87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757" y="4869160"/>
            <a:ext cx="1875571" cy="14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B152AF3E-F719-4101-BD82-680D6BFD38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981" y="1484784"/>
            <a:ext cx="2037508" cy="16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7DFAE7F7-3A5C-456B-BBFB-7B6D0C4837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513" y="1700808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>
            <a:extLst>
              <a:ext uri="{FF2B5EF4-FFF2-40B4-BE49-F238E27FC236}">
                <a16:creationId xmlns:a16="http://schemas.microsoft.com/office/drawing/2014/main" id="{CA53B90A-AAF7-47B2-A32B-E08953819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655" y="2709433"/>
            <a:ext cx="1880753" cy="2447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>
            <a:extLst>
              <a:ext uri="{FF2B5EF4-FFF2-40B4-BE49-F238E27FC236}">
                <a16:creationId xmlns:a16="http://schemas.microsoft.com/office/drawing/2014/main" id="{F61CC651-9410-47B4-96FB-5AF023A5A0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933055"/>
            <a:ext cx="2318841" cy="2498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5927748-94DA-47AE-983B-9F02763454B8}"/>
              </a:ext>
            </a:extLst>
          </p:cNvPr>
          <p:cNvSpPr txBox="1"/>
          <p:nvPr/>
        </p:nvSpPr>
        <p:spPr>
          <a:xfrm>
            <a:off x="1190237" y="2514962"/>
            <a:ext cx="914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3B40EA0-E3B3-484F-A788-83C3CF8A7FB1}"/>
              </a:ext>
            </a:extLst>
          </p:cNvPr>
          <p:cNvSpPr txBox="1"/>
          <p:nvPr/>
        </p:nvSpPr>
        <p:spPr>
          <a:xfrm>
            <a:off x="2763561" y="5589670"/>
            <a:ext cx="914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39A16F-E3AE-4C56-85A8-776D2657F7BE}"/>
              </a:ext>
            </a:extLst>
          </p:cNvPr>
          <p:cNvSpPr txBox="1"/>
          <p:nvPr/>
        </p:nvSpPr>
        <p:spPr>
          <a:xfrm>
            <a:off x="3253715" y="3761164"/>
            <a:ext cx="914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2C83F12-A217-4338-B561-571EC9807533}"/>
              </a:ext>
            </a:extLst>
          </p:cNvPr>
          <p:cNvSpPr txBox="1"/>
          <p:nvPr/>
        </p:nvSpPr>
        <p:spPr>
          <a:xfrm>
            <a:off x="7986499" y="2759805"/>
            <a:ext cx="914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CC75549-53C9-49CE-8EB6-82198A1A1FCD}"/>
              </a:ext>
            </a:extLst>
          </p:cNvPr>
          <p:cNvSpPr txBox="1"/>
          <p:nvPr/>
        </p:nvSpPr>
        <p:spPr>
          <a:xfrm>
            <a:off x="6053425" y="5417348"/>
            <a:ext cx="914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4395F08-2735-4052-996B-43053A4FA113}"/>
              </a:ext>
            </a:extLst>
          </p:cNvPr>
          <p:cNvSpPr txBox="1"/>
          <p:nvPr/>
        </p:nvSpPr>
        <p:spPr>
          <a:xfrm>
            <a:off x="3239126" y="1164181"/>
            <a:ext cx="2880320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normalizeH="0" baseline="0" noProof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(нажимай на картинку )</a:t>
            </a:r>
            <a:endParaRPr kumimoji="0" lang="ru-RU" sz="1200" i="0" u="none" strike="noStrike" kern="1200" normalizeH="0" baseline="0" noProof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63867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2"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12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93300"/>
      </a:hlink>
      <a:folHlink>
        <a:srgbClr val="FFC994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</TotalTime>
  <Words>334</Words>
  <Application>Microsoft Office PowerPoint</Application>
  <PresentationFormat>Экран (4:3)</PresentationFormat>
  <Paragraphs>84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Matilda</vt:lpstr>
      <vt:lpstr>Arial</vt:lpstr>
      <vt:lpstr>Times New Roman</vt:lpstr>
      <vt:lpstr>Calibri</vt:lpstr>
      <vt:lpstr>Тема Office</vt:lpstr>
      <vt:lpstr>Презентация PowerPoint</vt:lpstr>
      <vt:lpstr>Выбери букву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 или 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Ранько</dc:creator>
  <cp:lastModifiedBy>User</cp:lastModifiedBy>
  <cp:revision>34</cp:revision>
  <dcterms:created xsi:type="dcterms:W3CDTF">2019-08-10T19:30:32Z</dcterms:created>
  <dcterms:modified xsi:type="dcterms:W3CDTF">2023-07-07T08:44:03Z</dcterms:modified>
</cp:coreProperties>
</file>