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78" r:id="rId12"/>
    <p:sldId id="267" r:id="rId13"/>
    <p:sldId id="268" r:id="rId14"/>
    <p:sldId id="277" r:id="rId15"/>
    <p:sldId id="269" r:id="rId16"/>
    <p:sldId id="270" r:id="rId17"/>
    <p:sldId id="280" r:id="rId18"/>
    <p:sldId id="272" r:id="rId19"/>
    <p:sldId id="279" r:id="rId20"/>
    <p:sldId id="273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348C21-E818-40BF-BEAD-7017E598BAA6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3C4D0F-18C9-4A9E-BD25-E1E12DF22B4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4298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«Использование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технологий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условиях введения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ФГОС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дошкольные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организации»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6" name="Picture 2" descr="C:\Users\Зырянова Наталья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7"/>
            <a:ext cx="5072098" cy="37996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57884" y="4929198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МКДОУ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/с №8 г.Пласта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Н.А. Зырянова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Дыхательная гимнастика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IMG_1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712374" cy="4284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514352"/>
            <a:ext cx="7743852" cy="628632"/>
          </a:xfrm>
        </p:spPr>
        <p:txBody>
          <a:bodyPr>
            <a:noAutofit/>
          </a:bodyPr>
          <a:lstStyle/>
          <a:p>
            <a:r>
              <a:rPr lang="ru-RU" sz="4500" dirty="0" smtClean="0">
                <a:solidFill>
                  <a:srgbClr val="FF0000"/>
                </a:solidFill>
              </a:rPr>
              <a:t>Подвижные и спортивные игры</a:t>
            </a:r>
            <a:endParaRPr lang="ru-RU" sz="4500" dirty="0">
              <a:solidFill>
                <a:srgbClr val="FF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Развивать у детей настойчивость, смелость. Решительность, инициативу, сообразительность и мышление</a:t>
            </a:r>
            <a:endParaRPr lang="ru-RU" sz="2400" dirty="0"/>
          </a:p>
        </p:txBody>
      </p:sp>
      <p:pic>
        <p:nvPicPr>
          <p:cNvPr id="10" name="Содержимое 9" descr="IMG_20170118_1012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2045493"/>
            <a:ext cx="5111750" cy="3833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61219_110231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514352"/>
            <a:ext cx="7672414" cy="1162050"/>
          </a:xfrm>
        </p:spPr>
        <p:txBody>
          <a:bodyPr/>
          <a:lstStyle/>
          <a:p>
            <a:r>
              <a:rPr lang="ru-RU" sz="4800" dirty="0" err="1" smtClean="0">
                <a:solidFill>
                  <a:srgbClr val="FF0000"/>
                </a:solidFill>
              </a:rPr>
              <a:t>Самомассаж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Самомассаж</a:t>
            </a:r>
            <a:endParaRPr lang="ru-RU" sz="2000" dirty="0" smtClean="0"/>
          </a:p>
          <a:p>
            <a:r>
              <a:rPr lang="ru-RU" sz="2000" dirty="0" smtClean="0"/>
              <a:t>точек на кистях рук способствует повышению тонуса и работоспособности всего организма</a:t>
            </a:r>
            <a:endParaRPr lang="ru-RU" sz="2000" dirty="0"/>
          </a:p>
        </p:txBody>
      </p:sp>
      <p:pic>
        <p:nvPicPr>
          <p:cNvPr id="7" name="Содержимое 6" descr="IMG_20170118_162642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2045493"/>
            <a:ext cx="5111750" cy="383381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886728" cy="1162050"/>
          </a:xfrm>
        </p:spPr>
        <p:txBody>
          <a:bodyPr>
            <a:noAutofit/>
          </a:bodyPr>
          <a:lstStyle/>
          <a:p>
            <a:r>
              <a:rPr lang="ru-RU" sz="4400" dirty="0" smtClean="0"/>
              <a:t>Гимнастика укрепляет здоровье ребенка</a:t>
            </a:r>
            <a:endParaRPr lang="ru-RU" sz="4400" dirty="0"/>
          </a:p>
        </p:txBody>
      </p:sp>
      <p:pic>
        <p:nvPicPr>
          <p:cNvPr id="8" name="Рисунок 7" descr="IMG_20161216_1524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4786314" cy="3589736"/>
          </a:xfrm>
          <a:prstGeom prst="rect">
            <a:avLst/>
          </a:prstGeom>
        </p:spPr>
      </p:pic>
      <p:pic>
        <p:nvPicPr>
          <p:cNvPr id="10" name="Содержимое 9" descr="IMG_20170118_10012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143504" y="1785926"/>
            <a:ext cx="3688748" cy="4286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8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19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</TotalTime>
  <Words>61</Words>
  <Application>Microsoft Office PowerPoint</Application>
  <PresentationFormat>Экран (4:3)</PresentationFormat>
  <Paragraphs>12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«Использование здоровьесберегающих технологий в условиях введения ФГОС в дошкольные организации» 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Дыхательная гимнастика</vt:lpstr>
      <vt:lpstr>Подвижные и спортивные игры</vt:lpstr>
      <vt:lpstr>Слайд 12</vt:lpstr>
      <vt:lpstr>Слайд 13</vt:lpstr>
      <vt:lpstr>Слайд 14</vt:lpstr>
      <vt:lpstr>Слайд 15</vt:lpstr>
      <vt:lpstr>Слайд 16</vt:lpstr>
      <vt:lpstr>Самомассаж</vt:lpstr>
      <vt:lpstr>Слайд 18</vt:lpstr>
      <vt:lpstr>Гимнастика укрепляет здоровье ребенка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Зырянова Наталья</dc:creator>
  <cp:lastModifiedBy>Зырянова Наталья</cp:lastModifiedBy>
  <cp:revision>16</cp:revision>
  <dcterms:created xsi:type="dcterms:W3CDTF">2017-01-09T08:15:05Z</dcterms:created>
  <dcterms:modified xsi:type="dcterms:W3CDTF">2017-01-20T08:13:46Z</dcterms:modified>
</cp:coreProperties>
</file>