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76" r:id="rId4"/>
    <p:sldId id="277" r:id="rId5"/>
    <p:sldId id="278" r:id="rId6"/>
    <p:sldId id="262" r:id="rId7"/>
    <p:sldId id="268" r:id="rId8"/>
    <p:sldId id="270" r:id="rId9"/>
    <p:sldId id="273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918" y="-9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3683986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indent="-324900" algn="ctr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rcRect t="17450"/>
          <a:stretch>
            <a:fillRect/>
          </a:stretch>
        </p:blipFill>
        <p:spPr>
          <a:xfrm>
            <a:off x="0" y="1196752"/>
            <a:ext cx="9144000" cy="56612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4581128"/>
            <a:ext cx="6984776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63888" y="5445224"/>
            <a:ext cx="5580112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805264"/>
            <a:ext cx="3312368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149080"/>
            <a:ext cx="8640960" cy="1656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.png"/>
          <p:cNvPicPr>
            <a:picLocks noChangeAspect="1"/>
          </p:cNvPicPr>
          <p:nvPr/>
        </p:nvPicPr>
        <p:blipFill>
          <a:blip r:embed="rId2" cstate="print"/>
          <a:srcRect l="1120" t="2751"/>
          <a:stretch>
            <a:fillRect/>
          </a:stretch>
        </p:blipFill>
        <p:spPr>
          <a:xfrm>
            <a:off x="-1" y="0"/>
            <a:ext cx="921804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.png"/>
          <p:cNvPicPr>
            <a:picLocks noChangeAspect="1"/>
          </p:cNvPicPr>
          <p:nvPr/>
        </p:nvPicPr>
        <p:blipFill>
          <a:blip r:embed="rId2" cstate="print"/>
          <a:srcRect l="1546"/>
          <a:stretch>
            <a:fillRect/>
          </a:stretch>
        </p:blipFill>
        <p:spPr>
          <a:xfrm>
            <a:off x="-180528" y="0"/>
            <a:ext cx="957553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.png"/>
          <p:cNvPicPr>
            <a:picLocks noChangeAspect="1"/>
          </p:cNvPicPr>
          <p:nvPr/>
        </p:nvPicPr>
        <p:blipFill>
          <a:blip r:embed="rId2" cstate="print"/>
          <a:srcRect t="142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44008" y="1844824"/>
            <a:ext cx="4248472" cy="4608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4653136"/>
            <a:ext cx="3672408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356992"/>
            <a:ext cx="4176464" cy="3096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96136" y="1844824"/>
            <a:ext cx="3347864" cy="5013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149080"/>
            <a:ext cx="6048672" cy="2232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3861048"/>
            <a:ext cx="223224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Theme72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 Presentation</dc:title>
  <dc:subject/>
  <dc:creator>Unknown Creator</dc:creator>
  <cp:keywords/>
  <dc:description/>
  <cp:lastModifiedBy>Света</cp:lastModifiedBy>
  <cp:revision>18</cp:revision>
  <dcterms:created xsi:type="dcterms:W3CDTF">2023-03-21T07:05:46Z</dcterms:created>
  <dcterms:modified xsi:type="dcterms:W3CDTF">2023-03-28T14:22:32Z</dcterms:modified>
  <cp:category/>
</cp:coreProperties>
</file>