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2" r:id="rId5"/>
    <p:sldId id="261" r:id="rId6"/>
    <p:sldId id="259" r:id="rId7"/>
    <p:sldId id="264" r:id="rId8"/>
    <p:sldId id="263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 РАЗНООБРАЗИЕ ПЛОДОВ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МКОУ НОВОЧИРКЕЙСКАЯ СОШ 2 УЧИТЕЛЬ БИОЛОГИИ </a:t>
            </a:r>
          </a:p>
          <a:p>
            <a:r>
              <a:rPr lang="ru-RU" dirty="0" smtClean="0"/>
              <a:t>ГАМЗАТОВА А.Б.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МАЛИНА</a:t>
            </a:r>
            <a:endParaRPr lang="ru-RU" dirty="0"/>
          </a:p>
        </p:txBody>
      </p:sp>
      <p:pic>
        <p:nvPicPr>
          <p:cNvPr id="2050" name="Picture 2" descr="E:\IMG_20190629_1846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32983" y="1600200"/>
            <a:ext cx="6278033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КРЫЖОВНИК</a:t>
            </a:r>
            <a:endParaRPr lang="ru-RU" dirty="0"/>
          </a:p>
        </p:txBody>
      </p:sp>
      <p:pic>
        <p:nvPicPr>
          <p:cNvPr id="3074" name="Picture 2" descr="E:\IMG_20190619_1822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06303" y="1600200"/>
            <a:ext cx="3531394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СМОРОДИНА</a:t>
            </a:r>
            <a:endParaRPr lang="ru-RU" dirty="0"/>
          </a:p>
        </p:txBody>
      </p:sp>
      <p:pic>
        <p:nvPicPr>
          <p:cNvPr id="1026" name="Picture 2" descr="E:\IMG_20190619_1818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06303" y="1600200"/>
            <a:ext cx="3531394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ХУРМА</a:t>
            </a:r>
            <a:endParaRPr lang="ru-RU" dirty="0"/>
          </a:p>
        </p:txBody>
      </p:sp>
      <p:pic>
        <p:nvPicPr>
          <p:cNvPr id="2050" name="Picture 2" descr="H:\Биофак\20181029_1634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0909" y="1600200"/>
            <a:ext cx="5222182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ГРАНАТ</a:t>
            </a:r>
            <a:endParaRPr lang="ru-RU" dirty="0"/>
          </a:p>
        </p:txBody>
      </p:sp>
      <p:pic>
        <p:nvPicPr>
          <p:cNvPr id="1026" name="Picture 2" descr="H:\Биофак\Фото18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0848" y="1613598"/>
            <a:ext cx="6242304" cy="4681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СЛИВА</a:t>
            </a:r>
            <a:endParaRPr lang="ru-RU" dirty="0"/>
          </a:p>
        </p:txBody>
      </p:sp>
      <p:pic>
        <p:nvPicPr>
          <p:cNvPr id="5122" name="Picture 2" descr="H:\ДОКУМЕНТАЦИЯ\ДОКУМЕНТАЦИЯ\СОШ№2\Новая папка\картины\Фото\DSC035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2983" y="1600200"/>
            <a:ext cx="6278033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МУШМУЛА</a:t>
            </a:r>
            <a:endParaRPr lang="ru-RU" dirty="0"/>
          </a:p>
        </p:txBody>
      </p:sp>
      <p:pic>
        <p:nvPicPr>
          <p:cNvPr id="4098" name="Picture 2" descr="H:\ДОКУМЕНТАЦИЯ\ДОКУМЕНТАЦИЯ\СОШ№2\Новая папка\картины\Фото\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6303" y="1600200"/>
            <a:ext cx="3531394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ВИНОГРАД</a:t>
            </a:r>
            <a:endParaRPr lang="ru-RU" dirty="0"/>
          </a:p>
        </p:txBody>
      </p:sp>
      <p:pic>
        <p:nvPicPr>
          <p:cNvPr id="3074" name="Picture 2" descr="H:\НАГЛЯДНОСТЬ\20180927_1407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2983" y="1600200"/>
            <a:ext cx="6278033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165</TotalTime>
  <Words>20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 РАЗНООБРАЗИЕ ПЛОДОВ</vt:lpstr>
      <vt:lpstr>МАЛИНА</vt:lpstr>
      <vt:lpstr>КРЫЖОВНИК</vt:lpstr>
      <vt:lpstr>СМОРОДИНА</vt:lpstr>
      <vt:lpstr>ХУРМА</vt:lpstr>
      <vt:lpstr>ГРАНАТ</vt:lpstr>
      <vt:lpstr>СЛИВА</vt:lpstr>
      <vt:lpstr>МУШМУЛА</vt:lpstr>
      <vt:lpstr>ВИНОГРАД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СОЧНЫЕ И СУХИЕ ПЛОДЫ</dc:title>
  <dc:creator>1</dc:creator>
  <cp:lastModifiedBy>1</cp:lastModifiedBy>
  <cp:revision>6</cp:revision>
  <dcterms:created xsi:type="dcterms:W3CDTF">2023-07-05T09:34:52Z</dcterms:created>
  <dcterms:modified xsi:type="dcterms:W3CDTF">2023-07-06T10:45:18Z</dcterms:modified>
</cp:coreProperties>
</file>