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6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52E18-A3C1-4825-B62E-A66365CC4E87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B21A-FBD5-4845-BC42-65C970386C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872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B21A-FBD5-4845-BC42-65C970386C0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8b6/000d7635-e97de6ad/hello_html_m38ad3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272"/>
            <a:ext cx="8772128" cy="6579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gdz4you.com/files/slides/479/80114b749f795158bf424e6568f1d2c0.jpeg"/>
          <p:cNvPicPr>
            <a:picLocks noChangeAspect="1" noChangeArrowheads="1"/>
          </p:cNvPicPr>
          <p:nvPr/>
        </p:nvPicPr>
        <p:blipFill>
          <a:blip r:embed="rId3" cstate="print"/>
          <a:srcRect b="5682"/>
          <a:stretch>
            <a:fillRect/>
          </a:stretch>
        </p:blipFill>
        <p:spPr bwMode="auto">
          <a:xfrm>
            <a:off x="1" y="0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том Н включается в цепь реакций, конечный результат  которых – синтез АТФ Н с помощью ферментов-переносчиков поступает во внутреннюю мембрану митохондрии, где окисляется:  Н – e = Н+ Н+ выносится переносчиками на наружную поверхность мембраны крист e водорода переносятся на внутреннюю поверхность крист и присоединяются к О 2 с помощью оксидазы: О 2 + 2 e = О 2 – Когда разность потенциалов по обе стороны мембраны достигнет 200мВ, начинает действовать протонный канал в молекулах АТФ-синтетазы. Н+ устремляются внутрь митохондрии, создавая высокий уровень энергии, большая часть которой идет на синтез АТФ, а сами они взаимодействуют с активным О2  4Н+ +2О2 = 2Н2О + О2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64096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deal-pharma.ru/wp-content/uploads/2018/09/cicle-krebsa-ideal-pharma.jpg"/>
          <p:cNvPicPr>
            <a:picLocks noChangeAspect="1" noChangeArrowheads="1"/>
          </p:cNvPicPr>
          <p:nvPr/>
        </p:nvPicPr>
        <p:blipFill>
          <a:blip r:embed="rId2" cstate="print"/>
          <a:srcRect l="12730" r="7340"/>
          <a:stretch>
            <a:fillRect/>
          </a:stretch>
        </p:blipFill>
        <p:spPr bwMode="auto">
          <a:xfrm>
            <a:off x="1259632" y="116632"/>
            <a:ext cx="7056784" cy="6612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цикл Кребса вступило 56 молекул пировиноградной кислоты (ПВК). Определите, какое количество молекул глюкозы подверглось расщеплению? Сколько молекул АТФ образовалось при гликолизе и аэробном этапе? Каков суммарный энергетический эффект?</a:t>
            </a:r>
          </a:p>
        </p:txBody>
      </p:sp>
    </p:spTree>
    <p:extLst>
      <p:ext uri="{BB962C8B-B14F-4D97-AF65-F5344CB8AC3E}">
        <p14:creationId xmlns="" xmlns:p14="http://schemas.microsoft.com/office/powerpoint/2010/main" val="1252010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процессе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клеточного дыхания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образовалось 1620 молекул АТФ. Определите, какое количество глюкозы подверглось расщеплению и сколько молекул АТФ образовалось в результате бескислородного и полного этапов катаболизма. Ответ поясните.</a:t>
            </a:r>
          </a:p>
        </p:txBody>
      </p:sp>
    </p:spTree>
    <p:extLst>
      <p:ext uri="{BB962C8B-B14F-4D97-AF65-F5344CB8AC3E}">
        <p14:creationId xmlns="" xmlns:p14="http://schemas.microsoft.com/office/powerpoint/2010/main" val="1484989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30793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Сколько молекул АТФ образуется в клетках эукариот при полном окислении фрагмента молекулы крахмала, состоящего из 100 остатков глюкозы?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682767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процессе гликолиза образовалось 400 молекул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пирувата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(ПВК или пировиноградная кислота). Сколько молекул глюкозы подверглось расщеплению и сколько молекул АТФ образуется в процессе клеточного дыхания?</a:t>
            </a:r>
          </a:p>
        </p:txBody>
      </p:sp>
    </p:spTree>
    <p:extLst>
      <p:ext uri="{BB962C8B-B14F-4D97-AF65-F5344CB8AC3E}">
        <p14:creationId xmlns="" xmlns:p14="http://schemas.microsoft.com/office/powerpoint/2010/main" val="1898574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116</Words>
  <Application>Microsoft Office PowerPoint</Application>
  <PresentationFormat>Экран (4:3)</PresentationFormat>
  <Paragraphs>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Землянухин</cp:lastModifiedBy>
  <cp:revision>8</cp:revision>
  <dcterms:created xsi:type="dcterms:W3CDTF">2019-11-19T22:12:15Z</dcterms:created>
  <dcterms:modified xsi:type="dcterms:W3CDTF">2023-07-06T18:23:31Z</dcterms:modified>
</cp:coreProperties>
</file>