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61" r:id="rId4"/>
    <p:sldId id="265" r:id="rId5"/>
    <p:sldId id="257" r:id="rId6"/>
    <p:sldId id="258" r:id="rId7"/>
    <p:sldId id="259" r:id="rId8"/>
    <p:sldId id="260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14" name="Picture 38" descr="https://ladyblissme.ru/wp-content/uploads/2016/02/zdorovoe-pit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1684" y="-27384"/>
            <a:ext cx="534882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612" name="Picture 36" descr="https://www.didyouknowdna.com/wp-content/uploads/sites/60/Vitam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7032"/>
            <a:ext cx="4716016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98" name="Picture 22" descr="https://uv-kurier.ru/wp-content/uploads/2018/10/raznoobraznoe-pitani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966069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608" name="Picture 32" descr="https://image.shutterstock.com/image-photo/variety-organic-food-including-vegetables-260nw-577582747.jpg"/>
          <p:cNvPicPr>
            <a:picLocks noChangeAspect="1" noChangeArrowheads="1"/>
          </p:cNvPicPr>
          <p:nvPr/>
        </p:nvPicPr>
        <p:blipFill>
          <a:blip r:embed="rId5" cstate="print"/>
          <a:srcRect b="8201"/>
          <a:stretch>
            <a:fillRect/>
          </a:stretch>
        </p:blipFill>
        <p:spPr bwMode="auto">
          <a:xfrm>
            <a:off x="4319464" y="3717032"/>
            <a:ext cx="4824536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051720" y="2732727"/>
            <a:ext cx="5394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cs typeface="Times New Roman" pitchFamily="18" charset="0"/>
              </a:rPr>
              <a:t> ВИТАМИНЫ</a:t>
            </a:r>
            <a:endParaRPr lang="ru-RU" sz="72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4586" name="AutoShape 10" descr="https://la-kry.ru/upload/medialibrary/778/shutterstock_5584531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8" name="AutoShape 12" descr="https://la-kry.ru/upload/medialibrary/778/shutterstock_5584531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90" name="AutoShape 14" descr="https://la-kry.ru/upload/medialibrary/778/shutterstock_5584531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92" name="AutoShape 16" descr="https://aussiedlerbote.de/wp-content/uploads/2018/12/shutterstock_43646264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94" name="AutoShape 18" descr="https://aussiedlerbote.de/wp-content/uploads/2018/12/shutterstock_43646264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00" name="AutoShape 24" descr="https://la-kry.ru/upload/medialibrary/778/shutterstock_5584531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02" name="AutoShape 26" descr="https://la-kry.ru/upload/medialibrary/778/shutterstock_5584531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04" name="AutoShape 28" descr="https://la-kry.ru/upload/medialibrary/778/shutterstock_5584531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06" name="AutoShape 30" descr="https://la-kry.ru/upload/medialibrary/778/shutterstock_5584531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10" name="AutoShape 34" descr="https://aussiedlerbote.de/wp-content/uploads/2018/12/shutterstock_43646264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4.infourok.ru/uploads/ex/0f32/001928f9-668660e7/640/img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0512" cy="6885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ds04.infourok.ru/uploads/ex/0f32/001928f9-668660e7/640/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0512" cy="6885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f32/001928f9-668660e7/640/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4.infourok.ru/uploads/ex/0f32/001928f9-668660e7/640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ds04.infourok.ru/uploads/ex/0f32/001928f9-668660e7/640/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509" y="0"/>
            <a:ext cx="9156509" cy="6885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4.infourok.ru/uploads/ex/0f32/001928f9-668660e7/640/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0"/>
            <a:ext cx="9180512" cy="6885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4.infourok.ru/uploads/ex/0f32/001928f9-668660e7/640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4.infourok.ru/uploads/ex/0f32/001928f9-668660e7/64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187" y="-27384"/>
            <a:ext cx="9180512" cy="6885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4.infourok.ru/uploads/ex/0f32/001928f9-668660e7/640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0512" cy="6885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4.infourok.ru/uploads/ex/0f32/001928f9-668660e7/640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</TotalTime>
  <Words>2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2019-08-09T16:13:34Z</dcterms:created>
  <dcterms:modified xsi:type="dcterms:W3CDTF">2019-10-15T21:22:46Z</dcterms:modified>
</cp:coreProperties>
</file>