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4" r:id="rId6"/>
    <p:sldId id="263" r:id="rId7"/>
    <p:sldId id="262" r:id="rId8"/>
    <p:sldId id="261" r:id="rId9"/>
    <p:sldId id="260" r:id="rId10"/>
    <p:sldId id="266" r:id="rId11"/>
    <p:sldId id="265" r:id="rId12"/>
    <p:sldId id="268" r:id="rId13"/>
    <p:sldId id="267" r:id="rId14"/>
    <p:sldId id="269" r:id="rId15"/>
    <p:sldId id="270" r:id="rId16"/>
    <p:sldId id="272" r:id="rId17"/>
    <p:sldId id="271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A5FDD67-EB8D-43C7-9508-6290C867D9D2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C5B45C0-2F50-4A58-AE18-B2E5EA8BD7F6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Обучающие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60D7CA09-EF0F-457D-A495-4A37D7D7C3F8}" type="parTrans" cxnId="{409B5A70-B195-47C0-A333-9EF7E41AC58C}">
      <dgm:prSet/>
      <dgm:spPr/>
      <dgm:t>
        <a:bodyPr/>
        <a:lstStyle/>
        <a:p>
          <a:endParaRPr lang="ru-RU"/>
        </a:p>
      </dgm:t>
    </dgm:pt>
    <dgm:pt modelId="{7378BB8A-4AA3-4DC2-BCB3-717AEB91140B}" type="sibTrans" cxnId="{409B5A70-B195-47C0-A333-9EF7E41AC58C}">
      <dgm:prSet/>
      <dgm:spPr/>
      <dgm:t>
        <a:bodyPr/>
        <a:lstStyle/>
        <a:p>
          <a:endParaRPr lang="ru-RU"/>
        </a:p>
      </dgm:t>
    </dgm:pt>
    <dgm:pt modelId="{1D27E398-DA41-44DA-8F67-44A660A922DA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изучение правил дорожного движения;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60D8DF09-3C2A-4327-9FFE-143A42E7FE1E}" type="parTrans" cxnId="{9893A402-1891-4892-8AFD-EB5EA0C6EA1E}">
      <dgm:prSet/>
      <dgm:spPr/>
      <dgm:t>
        <a:bodyPr/>
        <a:lstStyle/>
        <a:p>
          <a:endParaRPr lang="ru-RU"/>
        </a:p>
      </dgm:t>
    </dgm:pt>
    <dgm:pt modelId="{E4764FED-79F5-49C8-94EF-C8C12D7C08A7}" type="sibTrans" cxnId="{9893A402-1891-4892-8AFD-EB5EA0C6EA1E}">
      <dgm:prSet/>
      <dgm:spPr/>
      <dgm:t>
        <a:bodyPr/>
        <a:lstStyle/>
        <a:p>
          <a:endParaRPr lang="ru-RU"/>
        </a:p>
      </dgm:t>
    </dgm:pt>
    <dgm:pt modelId="{7257222F-E817-44A1-BAB4-524AEFF2F132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Развивающие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4EE5B613-2184-4358-BC14-EEB485861541}" type="parTrans" cxnId="{B9EE551C-C9EC-4E1F-855E-FEF7EB9DDAC7}">
      <dgm:prSet/>
      <dgm:spPr/>
      <dgm:t>
        <a:bodyPr/>
        <a:lstStyle/>
        <a:p>
          <a:endParaRPr lang="ru-RU"/>
        </a:p>
      </dgm:t>
    </dgm:pt>
    <dgm:pt modelId="{71712CCE-BBAF-454F-BF9F-E526C1FF81A4}" type="sibTrans" cxnId="{B9EE551C-C9EC-4E1F-855E-FEF7EB9DDAC7}">
      <dgm:prSet/>
      <dgm:spPr/>
      <dgm:t>
        <a:bodyPr/>
        <a:lstStyle/>
        <a:p>
          <a:endParaRPr lang="ru-RU"/>
        </a:p>
      </dgm:t>
    </dgm:pt>
    <dgm:pt modelId="{04EB7B98-DCAA-4C40-849E-E91AB51B1B99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Воспитательные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56202047-4E7F-45A2-B9C7-E63ECD6FE343}" type="parTrans" cxnId="{ED902C91-3CC4-4BD9-97FB-3A178731A8CC}">
      <dgm:prSet/>
      <dgm:spPr/>
      <dgm:t>
        <a:bodyPr/>
        <a:lstStyle/>
        <a:p>
          <a:endParaRPr lang="ru-RU"/>
        </a:p>
      </dgm:t>
    </dgm:pt>
    <dgm:pt modelId="{0738B86E-A11F-44C1-A944-4E2C35FA4E59}" type="sibTrans" cxnId="{ED902C91-3CC4-4BD9-97FB-3A178731A8CC}">
      <dgm:prSet/>
      <dgm:spPr/>
      <dgm:t>
        <a:bodyPr/>
        <a:lstStyle/>
        <a:p>
          <a:endParaRPr lang="ru-RU"/>
        </a:p>
      </dgm:t>
    </dgm:pt>
    <dgm:pt modelId="{D76BA02E-6414-44D2-AE79-5E4AFEACA4AD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воспитание дисциплинированности, взаимоуважения ко всем участникам дорожного движения.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0941B098-6559-423C-A3D3-F8F4573D4A46}" type="parTrans" cxnId="{72A4CF15-A049-46DA-9DF9-57A3B42CB935}">
      <dgm:prSet/>
      <dgm:spPr/>
      <dgm:t>
        <a:bodyPr/>
        <a:lstStyle/>
        <a:p>
          <a:endParaRPr lang="ru-RU"/>
        </a:p>
      </dgm:t>
    </dgm:pt>
    <dgm:pt modelId="{79DC1B9C-487B-4120-BA5E-A1036AE521BC}" type="sibTrans" cxnId="{72A4CF15-A049-46DA-9DF9-57A3B42CB935}">
      <dgm:prSet/>
      <dgm:spPr/>
      <dgm:t>
        <a:bodyPr/>
        <a:lstStyle/>
        <a:p>
          <a:endParaRPr lang="ru-RU"/>
        </a:p>
      </dgm:t>
    </dgm:pt>
    <dgm:pt modelId="{283556D6-9AAC-40DE-AEDA-3D5B043D54CC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изучение дорожной терминологии;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F9739B59-433B-47B4-BA13-C8C65E840AE3}" type="parTrans" cxnId="{59274BD6-46FA-43D8-A1EF-4F690D198374}">
      <dgm:prSet/>
      <dgm:spPr/>
      <dgm:t>
        <a:bodyPr/>
        <a:lstStyle/>
        <a:p>
          <a:endParaRPr lang="ru-RU"/>
        </a:p>
      </dgm:t>
    </dgm:pt>
    <dgm:pt modelId="{63BE50B4-C199-4567-AB3A-5AAC0F3231C8}" type="sibTrans" cxnId="{59274BD6-46FA-43D8-A1EF-4F690D198374}">
      <dgm:prSet/>
      <dgm:spPr/>
      <dgm:t>
        <a:bodyPr/>
        <a:lstStyle/>
        <a:p>
          <a:endParaRPr lang="ru-RU"/>
        </a:p>
      </dgm:t>
    </dgm:pt>
    <dgm:pt modelId="{B2DBC0C4-6133-4F96-AF22-088415248A16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формирование культуры поведения на дорогах.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DB761054-EA6B-4030-8568-4EBCCBEA75DD}" type="parTrans" cxnId="{D9FF7B50-7FFF-48F9-9439-C9A734D01D01}">
      <dgm:prSet/>
      <dgm:spPr/>
      <dgm:t>
        <a:bodyPr/>
        <a:lstStyle/>
        <a:p>
          <a:endParaRPr lang="ru-RU"/>
        </a:p>
      </dgm:t>
    </dgm:pt>
    <dgm:pt modelId="{FF9EC17F-CF06-4D92-96B9-8B7C0A3BC126}" type="sibTrans" cxnId="{D9FF7B50-7FFF-48F9-9439-C9A734D01D01}">
      <dgm:prSet/>
      <dgm:spPr/>
      <dgm:t>
        <a:bodyPr/>
        <a:lstStyle/>
        <a:p>
          <a:endParaRPr lang="ru-RU"/>
        </a:p>
      </dgm:t>
    </dgm:pt>
    <dgm:pt modelId="{87D40A17-9E84-41DF-B6BD-A430944C8945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формирование навыков безопасного поведения на дорогах;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51684B07-FC26-438B-8CB8-D4A90D022088}" type="sibTrans" cxnId="{F692CE78-16AB-4921-9803-1D1ABEA872ED}">
      <dgm:prSet/>
      <dgm:spPr/>
      <dgm:t>
        <a:bodyPr/>
        <a:lstStyle/>
        <a:p>
          <a:endParaRPr lang="ru-RU"/>
        </a:p>
      </dgm:t>
    </dgm:pt>
    <dgm:pt modelId="{781A397B-BD41-4FC9-9280-0E98B6B156F6}" type="parTrans" cxnId="{F692CE78-16AB-4921-9803-1D1ABEA872ED}">
      <dgm:prSet/>
      <dgm:spPr/>
      <dgm:t>
        <a:bodyPr/>
        <a:lstStyle/>
        <a:p>
          <a:endParaRPr lang="ru-RU"/>
        </a:p>
      </dgm:t>
    </dgm:pt>
    <dgm:pt modelId="{E6F6A5D3-C240-4B45-A7E7-56A74788BAD6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формирование умения грамотно действовать в опасных ситуациях;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769D8BAD-4434-4B0F-9187-B80916DC332D}" type="parTrans" cxnId="{D5618750-BE45-4CE6-8ADA-C5BB52947374}">
      <dgm:prSet/>
      <dgm:spPr/>
      <dgm:t>
        <a:bodyPr/>
        <a:lstStyle/>
        <a:p>
          <a:endParaRPr lang="ru-RU"/>
        </a:p>
      </dgm:t>
    </dgm:pt>
    <dgm:pt modelId="{2E63D70B-4569-4941-8737-ED3B34FEFCBD}" type="sibTrans" cxnId="{D5618750-BE45-4CE6-8ADA-C5BB52947374}">
      <dgm:prSet/>
      <dgm:spPr/>
      <dgm:t>
        <a:bodyPr/>
        <a:lstStyle/>
        <a:p>
          <a:endParaRPr lang="ru-RU"/>
        </a:p>
      </dgm:t>
    </dgm:pt>
    <dgm:pt modelId="{FD697AD9-1E0D-4987-9C4C-93FE21E8F03C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развитие осторожности и внимательности.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185BD080-3F5C-405A-AFC8-20D8A523553D}" type="parTrans" cxnId="{BBF79C24-7613-466C-AC1F-116E891FF4CA}">
      <dgm:prSet/>
      <dgm:spPr/>
      <dgm:t>
        <a:bodyPr/>
        <a:lstStyle/>
        <a:p>
          <a:endParaRPr lang="ru-RU"/>
        </a:p>
      </dgm:t>
    </dgm:pt>
    <dgm:pt modelId="{F5928D49-FB4F-4AF2-A088-8B663A46BAE3}" type="sibTrans" cxnId="{BBF79C24-7613-466C-AC1F-116E891FF4CA}">
      <dgm:prSet/>
      <dgm:spPr/>
      <dgm:t>
        <a:bodyPr/>
        <a:lstStyle/>
        <a:p>
          <a:endParaRPr lang="ru-RU"/>
        </a:p>
      </dgm:t>
    </dgm:pt>
    <dgm:pt modelId="{811B8D4F-BD47-4C48-ACDD-6867BC0A1C32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воспитание ответственного отношения к своей безопасности, чувство самосохранения.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914E502C-04C1-4191-A97C-B99405E040E7}" type="parTrans" cxnId="{2D1C5221-A23A-4FC7-8A34-229CB1E53FAE}">
      <dgm:prSet/>
      <dgm:spPr/>
      <dgm:t>
        <a:bodyPr/>
        <a:lstStyle/>
        <a:p>
          <a:endParaRPr lang="ru-RU"/>
        </a:p>
      </dgm:t>
    </dgm:pt>
    <dgm:pt modelId="{0E90D381-854B-4CC3-90E2-B8F694EDE775}" type="sibTrans" cxnId="{2D1C5221-A23A-4FC7-8A34-229CB1E53FAE}">
      <dgm:prSet/>
      <dgm:spPr/>
      <dgm:t>
        <a:bodyPr/>
        <a:lstStyle/>
        <a:p>
          <a:endParaRPr lang="ru-RU"/>
        </a:p>
      </dgm:t>
    </dgm:pt>
    <dgm:pt modelId="{3DE178D5-F83C-4167-B1A0-B6EF8BE30C43}" type="pres">
      <dgm:prSet presAssocID="{2A5FDD67-EB8D-43C7-9508-6290C867D9D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F4C73E0-3377-4B61-8CA6-F66F7B5375B2}" type="pres">
      <dgm:prSet presAssocID="{2C5B45C0-2F50-4A58-AE18-B2E5EA8BD7F6}" presName="composite" presStyleCnt="0"/>
      <dgm:spPr/>
    </dgm:pt>
    <dgm:pt modelId="{97A7077E-E6B4-4B8F-9EBB-CBBA7BC51DB1}" type="pres">
      <dgm:prSet presAssocID="{2C5B45C0-2F50-4A58-AE18-B2E5EA8BD7F6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EE2E31-27DE-4651-A0B6-2F9729053B9E}" type="pres">
      <dgm:prSet presAssocID="{2C5B45C0-2F50-4A58-AE18-B2E5EA8BD7F6}" presName="descendantText" presStyleLbl="alignAcc1" presStyleIdx="0" presStyleCnt="3" custLinFactNeighborX="37" custLinFactNeighborY="-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53FAF5-0E93-470D-8B94-176B6DD7A831}" type="pres">
      <dgm:prSet presAssocID="{7378BB8A-4AA3-4DC2-BCB3-717AEB91140B}" presName="sp" presStyleCnt="0"/>
      <dgm:spPr/>
    </dgm:pt>
    <dgm:pt modelId="{06ED5206-532C-4B68-B55D-962669B61D79}" type="pres">
      <dgm:prSet presAssocID="{7257222F-E817-44A1-BAB4-524AEFF2F132}" presName="composite" presStyleCnt="0"/>
      <dgm:spPr/>
    </dgm:pt>
    <dgm:pt modelId="{13440E0E-14D3-4837-B2D9-0569FA1DA982}" type="pres">
      <dgm:prSet presAssocID="{7257222F-E817-44A1-BAB4-524AEFF2F132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FC1D83-6997-479D-A02B-2B3C1827A327}" type="pres">
      <dgm:prSet presAssocID="{7257222F-E817-44A1-BAB4-524AEFF2F132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97C4A3-5A6F-4A8A-B7F4-093CE364F4E0}" type="pres">
      <dgm:prSet presAssocID="{71712CCE-BBAF-454F-BF9F-E526C1FF81A4}" presName="sp" presStyleCnt="0"/>
      <dgm:spPr/>
    </dgm:pt>
    <dgm:pt modelId="{04EC4ABF-87EF-46A0-B00D-277A2820DE9F}" type="pres">
      <dgm:prSet presAssocID="{04EB7B98-DCAA-4C40-849E-E91AB51B1B99}" presName="composite" presStyleCnt="0"/>
      <dgm:spPr/>
    </dgm:pt>
    <dgm:pt modelId="{48B2C7D9-E8FB-46F1-BC96-2D071465D056}" type="pres">
      <dgm:prSet presAssocID="{04EB7B98-DCAA-4C40-849E-E91AB51B1B99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E991B8-775A-419E-B38A-A880C10A1DA1}" type="pres">
      <dgm:prSet presAssocID="{04EB7B98-DCAA-4C40-849E-E91AB51B1B99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A9C1AFC-82EA-47B5-B658-1D251F9A7BF0}" type="presOf" srcId="{E6F6A5D3-C240-4B45-A7E7-56A74788BAD6}" destId="{F0FC1D83-6997-479D-A02B-2B3C1827A327}" srcOrd="0" destOrd="1" presId="urn:microsoft.com/office/officeart/2005/8/layout/chevron2"/>
    <dgm:cxn modelId="{B9EE551C-C9EC-4E1F-855E-FEF7EB9DDAC7}" srcId="{2A5FDD67-EB8D-43C7-9508-6290C867D9D2}" destId="{7257222F-E817-44A1-BAB4-524AEFF2F132}" srcOrd="1" destOrd="0" parTransId="{4EE5B613-2184-4358-BC14-EEB485861541}" sibTransId="{71712CCE-BBAF-454F-BF9F-E526C1FF81A4}"/>
    <dgm:cxn modelId="{1BB1E955-D881-4C21-A9F4-E51E6301EC3B}" type="presOf" srcId="{1D27E398-DA41-44DA-8F67-44A660A922DA}" destId="{96EE2E31-27DE-4651-A0B6-2F9729053B9E}" srcOrd="0" destOrd="0" presId="urn:microsoft.com/office/officeart/2005/8/layout/chevron2"/>
    <dgm:cxn modelId="{11B30D49-DE58-4794-9BC9-9D92A60C4E0D}" type="presOf" srcId="{04EB7B98-DCAA-4C40-849E-E91AB51B1B99}" destId="{48B2C7D9-E8FB-46F1-BC96-2D071465D056}" srcOrd="0" destOrd="0" presId="urn:microsoft.com/office/officeart/2005/8/layout/chevron2"/>
    <dgm:cxn modelId="{F692CE78-16AB-4921-9803-1D1ABEA872ED}" srcId="{7257222F-E817-44A1-BAB4-524AEFF2F132}" destId="{87D40A17-9E84-41DF-B6BD-A430944C8945}" srcOrd="0" destOrd="0" parTransId="{781A397B-BD41-4FC9-9280-0E98B6B156F6}" sibTransId="{51684B07-FC26-438B-8CB8-D4A90D022088}"/>
    <dgm:cxn modelId="{38E1ADB8-4505-4AC4-BF93-F370B7780579}" type="presOf" srcId="{FD697AD9-1E0D-4987-9C4C-93FE21E8F03C}" destId="{F0FC1D83-6997-479D-A02B-2B3C1827A327}" srcOrd="0" destOrd="2" presId="urn:microsoft.com/office/officeart/2005/8/layout/chevron2"/>
    <dgm:cxn modelId="{BBF79C24-7613-466C-AC1F-116E891FF4CA}" srcId="{7257222F-E817-44A1-BAB4-524AEFF2F132}" destId="{FD697AD9-1E0D-4987-9C4C-93FE21E8F03C}" srcOrd="2" destOrd="0" parTransId="{185BD080-3F5C-405A-AFC8-20D8A523553D}" sibTransId="{F5928D49-FB4F-4AF2-A088-8B663A46BAE3}"/>
    <dgm:cxn modelId="{59274BD6-46FA-43D8-A1EF-4F690D198374}" srcId="{2C5B45C0-2F50-4A58-AE18-B2E5EA8BD7F6}" destId="{283556D6-9AAC-40DE-AEDA-3D5B043D54CC}" srcOrd="1" destOrd="0" parTransId="{F9739B59-433B-47B4-BA13-C8C65E840AE3}" sibTransId="{63BE50B4-C199-4567-AB3A-5AAC0F3231C8}"/>
    <dgm:cxn modelId="{241438F3-9D7E-4381-B0C9-117C6BBCB7C9}" type="presOf" srcId="{B2DBC0C4-6133-4F96-AF22-088415248A16}" destId="{96EE2E31-27DE-4651-A0B6-2F9729053B9E}" srcOrd="0" destOrd="2" presId="urn:microsoft.com/office/officeart/2005/8/layout/chevron2"/>
    <dgm:cxn modelId="{72A4CF15-A049-46DA-9DF9-57A3B42CB935}" srcId="{04EB7B98-DCAA-4C40-849E-E91AB51B1B99}" destId="{D76BA02E-6414-44D2-AE79-5E4AFEACA4AD}" srcOrd="0" destOrd="0" parTransId="{0941B098-6559-423C-A3D3-F8F4573D4A46}" sibTransId="{79DC1B9C-487B-4120-BA5E-A1036AE521BC}"/>
    <dgm:cxn modelId="{0A44AA5F-755B-4DA0-9F53-E36AB841959E}" type="presOf" srcId="{D76BA02E-6414-44D2-AE79-5E4AFEACA4AD}" destId="{8FE991B8-775A-419E-B38A-A880C10A1DA1}" srcOrd="0" destOrd="0" presId="urn:microsoft.com/office/officeart/2005/8/layout/chevron2"/>
    <dgm:cxn modelId="{B7DA67B1-0BDC-4A0F-A6D0-46E186093F4F}" type="presOf" srcId="{283556D6-9AAC-40DE-AEDA-3D5B043D54CC}" destId="{96EE2E31-27DE-4651-A0B6-2F9729053B9E}" srcOrd="0" destOrd="1" presId="urn:microsoft.com/office/officeart/2005/8/layout/chevron2"/>
    <dgm:cxn modelId="{D9FF7B50-7FFF-48F9-9439-C9A734D01D01}" srcId="{2C5B45C0-2F50-4A58-AE18-B2E5EA8BD7F6}" destId="{B2DBC0C4-6133-4F96-AF22-088415248A16}" srcOrd="2" destOrd="0" parTransId="{DB761054-EA6B-4030-8568-4EBCCBEA75DD}" sibTransId="{FF9EC17F-CF06-4D92-96B9-8B7C0A3BC126}"/>
    <dgm:cxn modelId="{D5618750-BE45-4CE6-8ADA-C5BB52947374}" srcId="{7257222F-E817-44A1-BAB4-524AEFF2F132}" destId="{E6F6A5D3-C240-4B45-A7E7-56A74788BAD6}" srcOrd="1" destOrd="0" parTransId="{769D8BAD-4434-4B0F-9187-B80916DC332D}" sibTransId="{2E63D70B-4569-4941-8737-ED3B34FEFCBD}"/>
    <dgm:cxn modelId="{2D1C5221-A23A-4FC7-8A34-229CB1E53FAE}" srcId="{04EB7B98-DCAA-4C40-849E-E91AB51B1B99}" destId="{811B8D4F-BD47-4C48-ACDD-6867BC0A1C32}" srcOrd="1" destOrd="0" parTransId="{914E502C-04C1-4191-A97C-B99405E040E7}" sibTransId="{0E90D381-854B-4CC3-90E2-B8F694EDE775}"/>
    <dgm:cxn modelId="{409B5A70-B195-47C0-A333-9EF7E41AC58C}" srcId="{2A5FDD67-EB8D-43C7-9508-6290C867D9D2}" destId="{2C5B45C0-2F50-4A58-AE18-B2E5EA8BD7F6}" srcOrd="0" destOrd="0" parTransId="{60D7CA09-EF0F-457D-A495-4A37D7D7C3F8}" sibTransId="{7378BB8A-4AA3-4DC2-BCB3-717AEB91140B}"/>
    <dgm:cxn modelId="{2A7D7339-79F9-46D5-80D2-E138F5486E0A}" type="presOf" srcId="{87D40A17-9E84-41DF-B6BD-A430944C8945}" destId="{F0FC1D83-6997-479D-A02B-2B3C1827A327}" srcOrd="0" destOrd="0" presId="urn:microsoft.com/office/officeart/2005/8/layout/chevron2"/>
    <dgm:cxn modelId="{2FBC9302-CD78-4B24-8715-7032FA2AC572}" type="presOf" srcId="{2C5B45C0-2F50-4A58-AE18-B2E5EA8BD7F6}" destId="{97A7077E-E6B4-4B8F-9EBB-CBBA7BC51DB1}" srcOrd="0" destOrd="0" presId="urn:microsoft.com/office/officeart/2005/8/layout/chevron2"/>
    <dgm:cxn modelId="{9893A402-1891-4892-8AFD-EB5EA0C6EA1E}" srcId="{2C5B45C0-2F50-4A58-AE18-B2E5EA8BD7F6}" destId="{1D27E398-DA41-44DA-8F67-44A660A922DA}" srcOrd="0" destOrd="0" parTransId="{60D8DF09-3C2A-4327-9FFE-143A42E7FE1E}" sibTransId="{E4764FED-79F5-49C8-94EF-C8C12D7C08A7}"/>
    <dgm:cxn modelId="{77935CB9-A01B-444E-91B0-05089E7A8320}" type="presOf" srcId="{811B8D4F-BD47-4C48-ACDD-6867BC0A1C32}" destId="{8FE991B8-775A-419E-B38A-A880C10A1DA1}" srcOrd="0" destOrd="1" presId="urn:microsoft.com/office/officeart/2005/8/layout/chevron2"/>
    <dgm:cxn modelId="{33BF6636-A0D2-4AB7-B952-E81B3B5CB69D}" type="presOf" srcId="{2A5FDD67-EB8D-43C7-9508-6290C867D9D2}" destId="{3DE178D5-F83C-4167-B1A0-B6EF8BE30C43}" srcOrd="0" destOrd="0" presId="urn:microsoft.com/office/officeart/2005/8/layout/chevron2"/>
    <dgm:cxn modelId="{BFC2208E-0979-49D6-87D9-4729C3759AEF}" type="presOf" srcId="{7257222F-E817-44A1-BAB4-524AEFF2F132}" destId="{13440E0E-14D3-4837-B2D9-0569FA1DA982}" srcOrd="0" destOrd="0" presId="urn:microsoft.com/office/officeart/2005/8/layout/chevron2"/>
    <dgm:cxn modelId="{ED902C91-3CC4-4BD9-97FB-3A178731A8CC}" srcId="{2A5FDD67-EB8D-43C7-9508-6290C867D9D2}" destId="{04EB7B98-DCAA-4C40-849E-E91AB51B1B99}" srcOrd="2" destOrd="0" parTransId="{56202047-4E7F-45A2-B9C7-E63ECD6FE343}" sibTransId="{0738B86E-A11F-44C1-A944-4E2C35FA4E59}"/>
    <dgm:cxn modelId="{2D1B6179-D9BF-414C-BBF6-205EEF87E95E}" type="presParOf" srcId="{3DE178D5-F83C-4167-B1A0-B6EF8BE30C43}" destId="{4F4C73E0-3377-4B61-8CA6-F66F7B5375B2}" srcOrd="0" destOrd="0" presId="urn:microsoft.com/office/officeart/2005/8/layout/chevron2"/>
    <dgm:cxn modelId="{A74E116C-D2DA-4F7C-B9D4-045AFCAD4FFD}" type="presParOf" srcId="{4F4C73E0-3377-4B61-8CA6-F66F7B5375B2}" destId="{97A7077E-E6B4-4B8F-9EBB-CBBA7BC51DB1}" srcOrd="0" destOrd="0" presId="urn:microsoft.com/office/officeart/2005/8/layout/chevron2"/>
    <dgm:cxn modelId="{BC715A41-8EA2-4727-8FC6-E4BB78B3325F}" type="presParOf" srcId="{4F4C73E0-3377-4B61-8CA6-F66F7B5375B2}" destId="{96EE2E31-27DE-4651-A0B6-2F9729053B9E}" srcOrd="1" destOrd="0" presId="urn:microsoft.com/office/officeart/2005/8/layout/chevron2"/>
    <dgm:cxn modelId="{014C8522-E399-435E-91F5-4BE0CE4727D0}" type="presParOf" srcId="{3DE178D5-F83C-4167-B1A0-B6EF8BE30C43}" destId="{7453FAF5-0E93-470D-8B94-176B6DD7A831}" srcOrd="1" destOrd="0" presId="urn:microsoft.com/office/officeart/2005/8/layout/chevron2"/>
    <dgm:cxn modelId="{F27FA631-CF33-4FAD-9A72-E80583B64A6C}" type="presParOf" srcId="{3DE178D5-F83C-4167-B1A0-B6EF8BE30C43}" destId="{06ED5206-532C-4B68-B55D-962669B61D79}" srcOrd="2" destOrd="0" presId="urn:microsoft.com/office/officeart/2005/8/layout/chevron2"/>
    <dgm:cxn modelId="{33D4CEDE-1D33-4C97-8BE4-342F363A7DE2}" type="presParOf" srcId="{06ED5206-532C-4B68-B55D-962669B61D79}" destId="{13440E0E-14D3-4837-B2D9-0569FA1DA982}" srcOrd="0" destOrd="0" presId="urn:microsoft.com/office/officeart/2005/8/layout/chevron2"/>
    <dgm:cxn modelId="{95A5AC4E-1796-47C7-B5AE-91C227B588E1}" type="presParOf" srcId="{06ED5206-532C-4B68-B55D-962669B61D79}" destId="{F0FC1D83-6997-479D-A02B-2B3C1827A327}" srcOrd="1" destOrd="0" presId="urn:microsoft.com/office/officeart/2005/8/layout/chevron2"/>
    <dgm:cxn modelId="{5F25D932-23D5-410D-B35F-321DFA6F8A0B}" type="presParOf" srcId="{3DE178D5-F83C-4167-B1A0-B6EF8BE30C43}" destId="{2897C4A3-5A6F-4A8A-B7F4-093CE364F4E0}" srcOrd="3" destOrd="0" presId="urn:microsoft.com/office/officeart/2005/8/layout/chevron2"/>
    <dgm:cxn modelId="{433B3B3E-118E-400D-9D33-A6991E3242AD}" type="presParOf" srcId="{3DE178D5-F83C-4167-B1A0-B6EF8BE30C43}" destId="{04EC4ABF-87EF-46A0-B00D-277A2820DE9F}" srcOrd="4" destOrd="0" presId="urn:microsoft.com/office/officeart/2005/8/layout/chevron2"/>
    <dgm:cxn modelId="{53BCD86E-2B39-4B35-B93B-31BAECDBC59C}" type="presParOf" srcId="{04EC4ABF-87EF-46A0-B00D-277A2820DE9F}" destId="{48B2C7D9-E8FB-46F1-BC96-2D071465D056}" srcOrd="0" destOrd="0" presId="urn:microsoft.com/office/officeart/2005/8/layout/chevron2"/>
    <dgm:cxn modelId="{E84EEC41-F055-425E-8F11-4647B1827CC4}" type="presParOf" srcId="{04EC4ABF-87EF-46A0-B00D-277A2820DE9F}" destId="{8FE991B8-775A-419E-B38A-A880C10A1DA1}" srcOrd="1" destOrd="0" presId="urn:microsoft.com/office/officeart/2005/8/layout/chevron2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7A7077E-E6B4-4B8F-9EBB-CBBA7BC51DB1}">
      <dsp:nvSpPr>
        <dsp:cNvPr id="0" name=""/>
        <dsp:cNvSpPr/>
      </dsp:nvSpPr>
      <dsp:spPr>
        <a:xfrm rot="5400000">
          <a:off x="-293340" y="294078"/>
          <a:ext cx="1955601" cy="136892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latin typeface="Times New Roman" pitchFamily="18" charset="0"/>
              <a:cs typeface="Times New Roman" pitchFamily="18" charset="0"/>
            </a:rPr>
            <a:t>Обучающие</a:t>
          </a:r>
          <a:endParaRPr lang="ru-RU" sz="15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293340" y="294078"/>
        <a:ext cx="1955601" cy="1368921"/>
      </dsp:txXfrm>
    </dsp:sp>
    <dsp:sp modelId="{96EE2E31-27DE-4651-A0B6-2F9729053B9E}">
      <dsp:nvSpPr>
        <dsp:cNvPr id="0" name=""/>
        <dsp:cNvSpPr/>
      </dsp:nvSpPr>
      <dsp:spPr>
        <a:xfrm rot="5400000">
          <a:off x="4316090" y="-2947167"/>
          <a:ext cx="1271141" cy="716547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>
              <a:latin typeface="Times New Roman" pitchFamily="18" charset="0"/>
              <a:cs typeface="Times New Roman" pitchFamily="18" charset="0"/>
            </a:rPr>
            <a:t>изучение правил дорожного движения;</a:t>
          </a:r>
          <a:endParaRPr lang="ru-RU" sz="19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>
              <a:latin typeface="Times New Roman" pitchFamily="18" charset="0"/>
              <a:cs typeface="Times New Roman" pitchFamily="18" charset="0"/>
            </a:rPr>
            <a:t>изучение дорожной терминологии;</a:t>
          </a:r>
          <a:endParaRPr lang="ru-RU" sz="19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>
              <a:latin typeface="Times New Roman" pitchFamily="18" charset="0"/>
              <a:cs typeface="Times New Roman" pitchFamily="18" charset="0"/>
            </a:rPr>
            <a:t>формирование культуры поведения на дорогах.</a:t>
          </a:r>
          <a:endParaRPr lang="ru-RU" sz="19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316090" y="-2947167"/>
        <a:ext cx="1271141" cy="7165478"/>
      </dsp:txXfrm>
    </dsp:sp>
    <dsp:sp modelId="{13440E0E-14D3-4837-B2D9-0569FA1DA982}">
      <dsp:nvSpPr>
        <dsp:cNvPr id="0" name=""/>
        <dsp:cNvSpPr/>
      </dsp:nvSpPr>
      <dsp:spPr>
        <a:xfrm rot="5400000">
          <a:off x="-293340" y="2058739"/>
          <a:ext cx="1955601" cy="136892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latin typeface="Times New Roman" pitchFamily="18" charset="0"/>
              <a:cs typeface="Times New Roman" pitchFamily="18" charset="0"/>
            </a:rPr>
            <a:t>Развивающие</a:t>
          </a:r>
          <a:endParaRPr lang="ru-RU" sz="15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293340" y="2058739"/>
        <a:ext cx="1955601" cy="1368921"/>
      </dsp:txXfrm>
    </dsp:sp>
    <dsp:sp modelId="{F0FC1D83-6997-479D-A02B-2B3C1827A327}">
      <dsp:nvSpPr>
        <dsp:cNvPr id="0" name=""/>
        <dsp:cNvSpPr/>
      </dsp:nvSpPr>
      <dsp:spPr>
        <a:xfrm rot="5400000">
          <a:off x="4316090" y="-1181769"/>
          <a:ext cx="1271141" cy="716547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>
              <a:latin typeface="Times New Roman" pitchFamily="18" charset="0"/>
              <a:cs typeface="Times New Roman" pitchFamily="18" charset="0"/>
            </a:rPr>
            <a:t>формирование навыков безопасного поведения на дорогах;</a:t>
          </a:r>
          <a:endParaRPr lang="ru-RU" sz="19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>
              <a:latin typeface="Times New Roman" pitchFamily="18" charset="0"/>
              <a:cs typeface="Times New Roman" pitchFamily="18" charset="0"/>
            </a:rPr>
            <a:t>формирование умения грамотно действовать в опасных ситуациях;</a:t>
          </a:r>
          <a:endParaRPr lang="ru-RU" sz="19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>
              <a:latin typeface="Times New Roman" pitchFamily="18" charset="0"/>
              <a:cs typeface="Times New Roman" pitchFamily="18" charset="0"/>
            </a:rPr>
            <a:t>развитие осторожности и внимательности.</a:t>
          </a:r>
          <a:endParaRPr lang="ru-RU" sz="19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316090" y="-1181769"/>
        <a:ext cx="1271141" cy="7165478"/>
      </dsp:txXfrm>
    </dsp:sp>
    <dsp:sp modelId="{48B2C7D9-E8FB-46F1-BC96-2D071465D056}">
      <dsp:nvSpPr>
        <dsp:cNvPr id="0" name=""/>
        <dsp:cNvSpPr/>
      </dsp:nvSpPr>
      <dsp:spPr>
        <a:xfrm rot="5400000">
          <a:off x="-293340" y="3823400"/>
          <a:ext cx="1955601" cy="136892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latin typeface="Times New Roman" pitchFamily="18" charset="0"/>
              <a:cs typeface="Times New Roman" pitchFamily="18" charset="0"/>
            </a:rPr>
            <a:t>Воспитательные</a:t>
          </a:r>
          <a:endParaRPr lang="ru-RU" sz="15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293340" y="3823400"/>
        <a:ext cx="1955601" cy="1368921"/>
      </dsp:txXfrm>
    </dsp:sp>
    <dsp:sp modelId="{8FE991B8-775A-419E-B38A-A880C10A1DA1}">
      <dsp:nvSpPr>
        <dsp:cNvPr id="0" name=""/>
        <dsp:cNvSpPr/>
      </dsp:nvSpPr>
      <dsp:spPr>
        <a:xfrm rot="5400000">
          <a:off x="4316090" y="582891"/>
          <a:ext cx="1271141" cy="716547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>
              <a:latin typeface="Times New Roman" pitchFamily="18" charset="0"/>
              <a:cs typeface="Times New Roman" pitchFamily="18" charset="0"/>
            </a:rPr>
            <a:t>воспитание дисциплинированности, взаимоуважения ко всем участникам дорожного движения.</a:t>
          </a:r>
          <a:endParaRPr lang="ru-RU" sz="19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>
              <a:latin typeface="Times New Roman" pitchFamily="18" charset="0"/>
              <a:cs typeface="Times New Roman" pitchFamily="18" charset="0"/>
            </a:rPr>
            <a:t>воспитание ответственного отношения к своей безопасности, чувство самосохранения.</a:t>
          </a:r>
          <a:endParaRPr lang="ru-RU" sz="19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316090" y="582891"/>
        <a:ext cx="1271141" cy="71654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384101-884A-4D24-A219-3667805A8A44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8E58C8-1AC4-4638-9EF3-6CE043696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E58C8-1AC4-4638-9EF3-6CE043696BE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7/6/2023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етлана\Desktop\1667229008_6-celes-club-p-fon-pdd-dlya-detei-instagram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«Друзья дяди Степы»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Никульшина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Т.С., воспитатель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лана\Desktop\1667229008_6-celes-club-p-fon-pdd-dlya-detei-instagram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Этапы проекта: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1295401"/>
            <a:ext cx="6705600" cy="3886199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Подготовительный этап включает в себя организацию предметно-развивающей среды. Срок реализации – сентябрь 2023 г.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Основной этап. Организация совместной деятельности с детьми, проведение познавательных мероприятий. Срок реализации – октябрь 2023-апрель 2024 г.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заключительном этапе запланирован мониторинг уровня знаний детей посредством проведения тематической викторины «В гостях у дяди Степы» с участием сотрудника ГИБДД. Срок реализации – май 2024 г.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лана\Desktop\1667229008_6-celes-club-p-fon-pdd-dlya-detei-instagram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Ресурсы проекта: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1600201"/>
            <a:ext cx="6172200" cy="3809999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Материальные ресурсы (макеты дорожных знаков, средства для творчества, интерактивная доска, проектор, компьютер, колонки).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Информационные ресурсы (памятки, тематическая и методическая литература).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Интеллектуальные ресурсы (конспекты занятий, иллюстрации, пособия).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Организационные ресурсы (организационно-методическая служба).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лана\Desktop\1667229008_6-celes-club-p-fon-pdd-dlya-detei-instagram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600200"/>
            <a:ext cx="6858000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Оценка результатов проекта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определяется педагогической диагностикой, включающей: входной, текущий и итоговый контроль.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лана\Desktop\1667229008_6-celes-club-p-fon-pdd-dlya-detei-instagram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Условия реализации проекта: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95400" y="1600200"/>
            <a:ext cx="6553200" cy="4525963"/>
          </a:xfrm>
        </p:spPr>
        <p:txBody>
          <a:bodyPr/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заинтересованность детей;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участие родителей и сотрудников ГИБДД;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соблюдение требований САНПИН;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методические разработки.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лана\Desktop\1667229008_6-celes-club-p-fon-pdd-dlya-detei-instagram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Используемые педагогические технологии: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технологии;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технологии проектной деятельности;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игровые технологии.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лана\Desktop\1667229008_6-celes-club-p-fon-pdd-dlya-detei-instagram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Предполагаемые результаты у воспитанников средней группы: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9200" y="1600200"/>
            <a:ext cx="6705600" cy="4525963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овладение нормами правил дорожного движения;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овладение дорожной терминологией;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культуры поведения на дорогах;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навыков безопасного поведения на дорогах;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умения грамотно действовать в опасных ситуациях;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осторожное и внимательное поведение на дорогах;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дисциплинированное и уважительное отношение ко всем участникам дорожного движения;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сформированное ответственное отношение к своей безопасности, чувство самосохранения.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лана\Desktop\1667229008_6-celes-club-p-fon-pdd-dlya-detei-instagram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Заключительные положения, перспективы дальнейшего развития проекта.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0" y="1600200"/>
            <a:ext cx="6172200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Проект можно использовать для обмена накопленным опытом с коллегами, а также на его основании разработать проекты для старшей и подготовительной групп детского сада.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лана\Desktop\1667229008_6-celes-club-p-fon-pdd-dlya-detei-instagram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Список литературы и Интернет-ресурсов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9200" y="1447801"/>
            <a:ext cx="6324600" cy="4038600"/>
          </a:xfrm>
        </p:spPr>
        <p:txBody>
          <a:bodyPr>
            <a:normAutofit fontScale="47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Алексеев А.П. Правила дорожного движения с иллюстрациями. – М.: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Эксмо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2008.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Воронова Е.А. Красный. Желтый. Зеленый. ПДД по внеклассной работе. – М.: Феникс, 2008. </a:t>
            </a:r>
          </a:p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Душнов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А. С. Моя улица / А. С.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Душнов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- М. : ДОСААФ, 2002.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Ерофеева Т. И Математика для дошкольников: кн. для воспитателя детского сада / Т. И. Ерофеева, Л. Н. Павлова, В. П. Новикова. - М. : Просвещение, 2002.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Коган М.С. Правила дорожные знать каждому положено. Познавательные игры с дошколятами и школьниками. – Сибирское университетское  издательство, 2007.</a:t>
            </a:r>
          </a:p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Финкель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А. М. Изучаем ПДД легко и быстро. – М.: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Эксмо-пресс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2007.</a:t>
            </a:r>
          </a:p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Шалаева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Г.П. Мои друзья  - дорожные знаки. – АСТ, 2009.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ветлана\Desktop\1667229008_6-celes-club-p-fon-pdd-dlya-detei-instagram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</a:t>
            </a:r>
          </a:p>
          <a:p>
            <a:pPr>
              <a:buNone/>
            </a:pP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Благодарю за внимание!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ветлана\Desktop\1667229008_6-celes-club-p-fon-pdd-dlya-detei-instagram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609599"/>
            <a:ext cx="6248400" cy="4343401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Детский дорожно-транспортный травматизм был и продолжает   оставаться серьезной проблемой для современного общества. Несмотря на все предпринятые меры по снижению уровня ДТП, дети и подростки продолжают получать травмы и погибать под колесами транспорта. Решить проблему снижения количества ДТП с участием несовершеннолетних  можно, работая сообща, объединив усилия образовательных организаций, сотрудников ГИБДД и родителей.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лана\Desktop\1667229008_6-celes-club-p-fon-pdd-dlya-detei-instagram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 проекта: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600201"/>
            <a:ext cx="6553200" cy="34290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Фундамент правильного поведения и применения здоровых привычек закладывается с детского возраста. Поэтому  важно начинать учить детей правилам безопасного поведения, начиная с дошкольных учреждений. Для этого  следует подбирать наиболее подходящие для того или иного возраста формы и методы обучения.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лана\Desktop\1667229008_6-celes-club-p-fon-pdd-dlya-detei-instagram-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95400" y="533401"/>
            <a:ext cx="6096000" cy="472440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Проблема:</a:t>
            </a:r>
          </a:p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Детская психологическая реакция на опасную дорожную обстановку отличается от реакции взрослых. В экстремальных  ситуациях, когда ребенок стоит перед выбором, что ему делать,  он очень легко теряется и впадает в состояние безысходной опасности.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лана\Desktop\1667229008_6-celes-club-p-fon-pdd-dlya-detei-instagram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Основополагающий  вопрос: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9200" y="1143001"/>
            <a:ext cx="6248400" cy="41148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Какие методы и приемы можно применить для того, чтобы  занятия по безопасному поведению на дороги стали для детей интересными и запоминающимися?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Для ответа на поставленный вопрос в средней группе  МБДОУ «Детский сад комбинированного вида №16 Колокольчик»   подготовлен проект «Друзья дяди Степы», включающий в себя еженедельные теоретические и практические занятия, что позволяет заинтересовать детей сменой деятельности. Также предполагается использование интерактивных технологий, которые позволят вовлечь детей в образовательный процесс с большим интересом.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лана\Desktop\1667229008_6-celes-club-p-fon-pdd-dlya-detei-instagram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90600" y="1600201"/>
            <a:ext cx="6629400" cy="3429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формирование у  воспитанников средней группы детского сада  ответственного  отношения к соблюдению Правил дорожного движения путем интеграции в процесс обучения образовательных областей.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лана\Desktop\1667229008_6-celes-club-p-fon-pdd-dlya-detei-instagram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304800" y="1219200"/>
          <a:ext cx="85344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лана\Desktop\1667229008_6-celes-club-p-fon-pdd-dlya-detei-instagram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9200" y="1600200"/>
            <a:ext cx="6553200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Вид проекта: практико-ориентированный.</a:t>
            </a: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Сроки реализации проекта: долгосрочный, рассчитан на 1 год, ориентирован на детей средней группы.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лана\Desktop\1667229008_6-celes-club-p-fon-pdd-dlya-detei-instagram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Участники проекта: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воспитанники и педагоги дошкольного учреждения, родители  и сотрудники ГИБДД.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785</Words>
  <Application>Microsoft Office PowerPoint</Application>
  <PresentationFormat>Экран (4:3)</PresentationFormat>
  <Paragraphs>71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Office Theme</vt:lpstr>
      <vt:lpstr>«Друзья дяди Степы»</vt:lpstr>
      <vt:lpstr>Слайд 2</vt:lpstr>
      <vt:lpstr>Актуальность проекта:</vt:lpstr>
      <vt:lpstr>Слайд 4</vt:lpstr>
      <vt:lpstr>Основополагающий  вопрос: </vt:lpstr>
      <vt:lpstr>Цель: </vt:lpstr>
      <vt:lpstr>Задачи: </vt:lpstr>
      <vt:lpstr>Слайд 8</vt:lpstr>
      <vt:lpstr>Участники проекта: </vt:lpstr>
      <vt:lpstr>Этапы проекта: </vt:lpstr>
      <vt:lpstr>Ресурсы проекта:</vt:lpstr>
      <vt:lpstr>Слайд 12</vt:lpstr>
      <vt:lpstr>Условия реализации проекта: </vt:lpstr>
      <vt:lpstr>Используемые педагогические технологии: </vt:lpstr>
      <vt:lpstr>Предполагаемые результаты у воспитанников средней группы: </vt:lpstr>
      <vt:lpstr>Заключительные положения, перспективы дальнейшего развития проекта. </vt:lpstr>
      <vt:lpstr>Список литературы и Интернет-ресурсов 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«Друзья дяди Степы»</dc:title>
  <dc:creator>светлана</dc:creator>
  <cp:lastModifiedBy>User</cp:lastModifiedBy>
  <cp:revision>6</cp:revision>
  <dcterms:created xsi:type="dcterms:W3CDTF">2023-07-06T17:20:49Z</dcterms:created>
  <dcterms:modified xsi:type="dcterms:W3CDTF">2023-07-06T19:09:04Z</dcterms:modified>
</cp:coreProperties>
</file>