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8" r:id="rId19"/>
    <p:sldId id="279" r:id="rId20"/>
    <p:sldId id="280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18413-1413-478E-9865-4E1EA2466854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9AD5F-9D68-4571-A094-95686168D3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64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56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486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012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02624" cy="86409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</a:t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 ПО ПОЗНАВАТЕЛЬНО –РЕЧЕВОМУ РАЗВИТИЮ ДЕТЕЙ №130»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15616" y="2060848"/>
            <a:ext cx="7056784" cy="424847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Презентация проекта </a:t>
            </a: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«Мой друг - </a:t>
            </a:r>
            <a:r>
              <a:rPr lang="ru-RU" sz="4400" dirty="0" err="1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»   </a:t>
            </a:r>
          </a:p>
          <a:p>
            <a:r>
              <a:rPr lang="ru-RU" sz="4400" dirty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АВТОР ПРОЕКТА </a:t>
            </a:r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800" dirty="0" err="1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Рослякова</a:t>
            </a:r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А .И.                                             </a:t>
            </a:r>
            <a:endParaRPr lang="ru-RU" sz="18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  <a:endParaRPr lang="ru-RU" sz="18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Курск-2020</a:t>
            </a:r>
            <a:endParaRPr lang="ru-RU" sz="44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2952328" cy="309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04664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Дидактические игры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52880">
            <a:off x="355222" y="1254217"/>
            <a:ext cx="4022911" cy="3013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0869">
            <a:off x="4460470" y="2507430"/>
            <a:ext cx="4172203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476672"/>
            <a:ext cx="7155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Консультации для родителей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3191723" cy="45225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12776"/>
            <a:ext cx="3006080" cy="45091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33265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682476" y="1710012"/>
            <a:ext cx="4951643" cy="3925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4985" y="3933056"/>
            <a:ext cx="2389015" cy="250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19872" y="332657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Лепка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472608" cy="4576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43808" y="476672"/>
            <a:ext cx="3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776864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76672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65570">
            <a:off x="213085" y="2147284"/>
            <a:ext cx="4326629" cy="315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67732">
            <a:off x="4251915" y="2460916"/>
            <a:ext cx="4481259" cy="280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149" y="476672"/>
            <a:ext cx="3747341" cy="5564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248" y="548680"/>
            <a:ext cx="3673200" cy="545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548680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36712"/>
            <a:ext cx="3636912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345638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59330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40578"/>
            <a:ext cx="6984776" cy="550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638710"/>
            <a:ext cx="849694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проекта: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Дети не имеют достаточных знаний о личной гигиене, о предметах личной гигиены, о правилах поведения за столом, нет знаний о ценности здоровья. Именно  в дошкольном возрасте очень важно воспитать у ребенка привычку к чистоте, аккуратности, порядку.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28800"/>
            <a:ext cx="712879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67247" y="483692"/>
            <a:ext cx="5041553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947931" cy="296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56992"/>
            <a:ext cx="4176464" cy="313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908720"/>
            <a:ext cx="6336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Спасибо за</a:t>
            </a:r>
          </a:p>
          <a:p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внимание!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548680"/>
            <a:ext cx="83529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Цели проекта: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и развитие культурно-гигиенических навыков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-закрепить представления о правилах личной гигиены;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-систематизировать знания детей о необходимости гигиенических процедур;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-укреплять и сохранять здоровье детей.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-1971998"/>
            <a:ext cx="184731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700978"/>
            <a:ext cx="91440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ОЖИДАЕМЫЕ РЕЗУЛЬТАТЫ ПРОЕКТА: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СФОРМИРОВАННОСТЬ ПОНЯТИЙ «ДИКИЕ И ДОМАШНИЕ ЖИВОТНЫЕ»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ЗНАНИЕ ДЕТЬМИ  ДОМАШНИХ И ДИКИХ ЖИВОТНЫХ;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СРЕДЫ ОБИТАНИЯ;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НАЗЫВАЮТ ЭЛЕМЕНТАРНЫЕ ПРАВИЛА ПОВЕДЕНИЯ С ЖИВОТНЫМИ;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88641"/>
            <a:ext cx="662473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-выбор темы проекта;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-разработка плана реализации проекта;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-подбор художественной литературы;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-подбор материала и оборудования для работы с детьми;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2.Основной:работа с детьми и родителями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рассматривание книг, иллюстраций, альбомов о здоровом образе жизни;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создание в группе необходимых условий по ознакомлению детей  с основами здорового образа жизни;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-работа с родителями (изготовление книжки- малышки по данной теме) 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выставка совместных работ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3.Итоговый: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презентация проекта на педагогическом совете;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-создание в группе уголка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пополнение центра физической культуры;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проведение викторины «В гостях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Мойдодыра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476672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04111">
            <a:off x="505980" y="1500214"/>
            <a:ext cx="3194707" cy="406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05188">
            <a:off x="4560935" y="2252990"/>
            <a:ext cx="4114285" cy="328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Познавательные беседы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41182">
            <a:off x="436611" y="2207682"/>
            <a:ext cx="4004239" cy="2846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08572">
            <a:off x="4834994" y="2491476"/>
            <a:ext cx="3995437" cy="2854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3236" y="-11692680"/>
            <a:ext cx="12545394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436098"/>
            <a:ext cx="496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Познавательные беседы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50273">
            <a:off x="-271466" y="1816825"/>
            <a:ext cx="4758501" cy="3373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96752"/>
            <a:ext cx="3664825" cy="489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9269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8936">
            <a:off x="916505" y="1470045"/>
            <a:ext cx="4274270" cy="43637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9697">
            <a:off x="5027110" y="1630522"/>
            <a:ext cx="3370220" cy="4234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</TotalTime>
  <Words>187</Words>
  <Application>Microsoft Office PowerPoint</Application>
  <PresentationFormat>Экран (4:3)</PresentationFormat>
  <Paragraphs>82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МУНИЦИПАЛЬНОЕ БЮДЖЕТНОЕ ДОШКОЛЬНОЕ ОБРАЗОВАТЕЛЬНОЕ УЧРЕЖДЕНИЕ «ДЕТСКИЙ САД ОБЩЕРАЗВИВАЮЩЕГО ВИДА С ПРИОРИТЕТНЫМ ОСУЩЕСТВЛЕНИЕМ ДЕЯТЕЛЬНОСТИ  ПО ПОЗНАВАТЕЛЬНО –РЕЧЕВОМУ РАЗВИТИЮ ДЕТЕЙ №130»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emachines</dc:creator>
  <cp:lastModifiedBy>Пользователь Windows</cp:lastModifiedBy>
  <cp:revision>54</cp:revision>
  <dcterms:created xsi:type="dcterms:W3CDTF">2019-12-19T17:12:55Z</dcterms:created>
  <dcterms:modified xsi:type="dcterms:W3CDTF">2023-07-06T20:07:42Z</dcterms:modified>
</cp:coreProperties>
</file>