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334" r:id="rId2"/>
    <p:sldId id="758" r:id="rId3"/>
    <p:sldId id="771" r:id="rId4"/>
    <p:sldId id="778" r:id="rId5"/>
    <p:sldId id="772" r:id="rId6"/>
    <p:sldId id="780" r:id="rId7"/>
    <p:sldId id="779" r:id="rId8"/>
    <p:sldId id="782" r:id="rId9"/>
    <p:sldId id="781" r:id="rId10"/>
    <p:sldId id="775" r:id="rId11"/>
    <p:sldId id="784" r:id="rId12"/>
    <p:sldId id="773" r:id="rId13"/>
    <p:sldId id="785" r:id="rId14"/>
    <p:sldId id="720" r:id="rId15"/>
    <p:sldId id="776" r:id="rId16"/>
    <p:sldId id="777" r:id="rId17"/>
    <p:sldId id="786" r:id="rId18"/>
    <p:sldId id="770" r:id="rId19"/>
    <p:sldId id="257" r:id="rId20"/>
    <p:sldId id="71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74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3500708-38CB-7C9E-B4B7-E76788143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3691" y="3702502"/>
            <a:ext cx="4914206" cy="89586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Параграф 7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6086F-306C-E98A-A0F4-1E5D9D940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457" y="198753"/>
            <a:ext cx="11738224" cy="2480053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СТРОЕНИЕ СЕМЯН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96259" y="5306096"/>
            <a:ext cx="46235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 биологии</a:t>
            </a:r>
          </a:p>
          <a:p>
            <a:pPr algn="ctr"/>
            <a:r>
              <a:rPr lang="ru-RU" dirty="0" smtClean="0"/>
              <a:t>МБОУ «СШ №1» г. </a:t>
            </a:r>
            <a:r>
              <a:rPr lang="ru-RU" dirty="0" err="1" smtClean="0"/>
              <a:t>Вилючинск</a:t>
            </a:r>
            <a:endParaRPr lang="ru-RU" dirty="0" smtClean="0"/>
          </a:p>
          <a:p>
            <a:pPr algn="ctr"/>
            <a:r>
              <a:rPr lang="ru-RU" dirty="0" smtClean="0"/>
              <a:t>Камчатского края</a:t>
            </a:r>
          </a:p>
          <a:p>
            <a:pPr algn="ctr"/>
            <a:r>
              <a:rPr lang="ru-RU" dirty="0" smtClean="0"/>
              <a:t>Рудная Евгения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991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57363" y="580940"/>
            <a:ext cx="5722744" cy="58069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Зародыш – зачаток будущего растения, самая важная его часть. </a:t>
            </a:r>
          </a:p>
          <a:p>
            <a:pPr marL="0" indent="0" algn="ctr">
              <a:buNone/>
            </a:pPr>
            <a:r>
              <a:rPr lang="ru-RU" sz="3600" dirty="0"/>
              <a:t>Состоит из зародышевого корешка, стебелька, </a:t>
            </a:r>
            <a:r>
              <a:rPr lang="ru-RU" sz="3600" dirty="0" err="1"/>
              <a:t>почечки</a:t>
            </a:r>
            <a:r>
              <a:rPr lang="ru-RU" sz="3600" dirty="0"/>
              <a:t> и семядоли.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Семядоли – это будущие  первые листья зародыша растения.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9F9501A5-0E41-A33D-A1F4-8F12B23E58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" y="1566807"/>
            <a:ext cx="5413375" cy="44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541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3E84476-575C-06C4-50CC-ECBA3A5D35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78" y="557041"/>
            <a:ext cx="11088644" cy="574391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0689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1837" y="231820"/>
            <a:ext cx="6632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ПОКРЫТОСЕМЕННЫЕ РАСТЕНИЯ </a:t>
            </a:r>
          </a:p>
          <a:p>
            <a:pPr algn="ctr"/>
            <a:r>
              <a:rPr lang="ru-RU" sz="3600" dirty="0"/>
              <a:t>(ЦВЕТКОВЫЕ)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2884" y="2186612"/>
            <a:ext cx="3683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однодольные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20884" y="2222327"/>
            <a:ext cx="338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двудольные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666" y="2797020"/>
            <a:ext cx="5370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семенной зародыш состоит из одной семядоли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775" y="4552211"/>
            <a:ext cx="58083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пшеница, рожь, кукуруза, лук,  лилия, ландыш, тюльпан, нарциссы, ирисы, гладиолусы, чеснок, ананас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6862" y="2858618"/>
            <a:ext cx="5164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семенной зародыш состоит из двух семядолей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7239" y="4305989"/>
            <a:ext cx="5563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фасоль, горох, яблоня, дуб, морковь, помидоры, перец, подсолнечник, кофе, берёза, лавр, виноград, картофель, гречиха</a:t>
            </a:r>
          </a:p>
        </p:txBody>
      </p:sp>
      <p:cxnSp>
        <p:nvCxnSpPr>
          <p:cNvPr id="5" name="Прямая со стрелкой 4"/>
          <p:cNvCxnSpPr>
            <a:endCxn id="3" idx="0"/>
          </p:cNvCxnSpPr>
          <p:nvPr/>
        </p:nvCxnSpPr>
        <p:spPr>
          <a:xfrm flipH="1">
            <a:off x="2704563" y="1365161"/>
            <a:ext cx="1571224" cy="82145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959144" y="1249251"/>
            <a:ext cx="1229931" cy="106894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7" idx="2"/>
          </p:cNvCxnSpPr>
          <p:nvPr/>
        </p:nvCxnSpPr>
        <p:spPr>
          <a:xfrm>
            <a:off x="2826911" y="3874238"/>
            <a:ext cx="0" cy="7879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 flipH="1">
            <a:off x="9189075" y="3935836"/>
            <a:ext cx="1" cy="4944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20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B50ABA5-79BC-3260-AC3F-934A69D0C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365" y="265670"/>
            <a:ext cx="8420900" cy="632665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37835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903076" y="669702"/>
            <a:ext cx="5028851" cy="24856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Признаки однодольных и двудольных растений: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7FBE6A4-BDD4-51FB-03A1-D567D8548F5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102" y="1584102"/>
            <a:ext cx="6817217" cy="511291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61233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3092" y="283334"/>
            <a:ext cx="5883382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Рассмотрим строение семян двудольных растений: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500BBF94-E3D8-42B0-8327-7392B5683D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4821" y="2033873"/>
            <a:ext cx="9424087" cy="465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68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3092" y="283334"/>
            <a:ext cx="5883382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Рассмотрим строение семян однодольных растений: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1EB57987-AE56-87F0-F098-6139853F384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3772" y="2190012"/>
            <a:ext cx="8973796" cy="439109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87440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4DD21F9-445E-418A-B809-81E31BD6B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20" y="1000897"/>
            <a:ext cx="11144560" cy="54289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56145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4779" y="283335"/>
            <a:ext cx="11677136" cy="60927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ВЫВОДЫ:</a:t>
            </a:r>
          </a:p>
          <a:p>
            <a:pPr marL="0" indent="0" algn="ctr">
              <a:buNone/>
            </a:pPr>
            <a:endParaRPr lang="ru-RU" sz="3600" b="1" dirty="0"/>
          </a:p>
          <a:p>
            <a:pPr marL="0" indent="0" algn="ctr">
              <a:buNone/>
            </a:pPr>
            <a:r>
              <a:rPr lang="ru-RU" sz="3600" dirty="0"/>
              <a:t>Семена имеют семенную кожуру, зародыш и питательные вещества.</a:t>
            </a:r>
          </a:p>
          <a:p>
            <a:pPr marL="0" indent="0" algn="ctr">
              <a:buNone/>
            </a:pPr>
            <a:r>
              <a:rPr lang="ru-RU" sz="3600" dirty="0"/>
              <a:t>У двудольных растений зародыш содержит 2 семядоли, а запасные вещества находятся либо в зародыше, либо в эндосперме.</a:t>
            </a:r>
          </a:p>
          <a:p>
            <a:pPr marL="0" indent="0" algn="ctr">
              <a:buNone/>
            </a:pPr>
            <a:r>
              <a:rPr lang="ru-RU" sz="3600" dirty="0"/>
              <a:t>Зародыш однодольных растений имеет только одну семядолю, а питательные вещества находятся в эндосперме.</a:t>
            </a:r>
          </a:p>
        </p:txBody>
      </p:sp>
    </p:spTree>
    <p:extLst>
      <p:ext uri="{BB962C8B-B14F-4D97-AF65-F5344CB8AC3E}">
        <p14:creationId xmlns:p14="http://schemas.microsoft.com/office/powerpoint/2010/main" val="698394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155C4F-2EC7-7B74-568B-BA708E0F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3081" y="1878226"/>
            <a:ext cx="7525265" cy="435514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ДОМАШНЕЕ ЗАДАНИЕ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Параграф 7 прочитать, ответить на вопросы </a:t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1-6, повторить </a:t>
            </a:r>
            <a:r>
              <a:rPr lang="ru-RU" sz="4800">
                <a:solidFill>
                  <a:schemeClr val="tx1"/>
                </a:solidFill>
              </a:rPr>
              <a:t>основные термины.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F38369-2216-06A9-6E97-ADF084C9F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8" y="2755557"/>
            <a:ext cx="4102443" cy="41024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7777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393" y="247019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077" y="1517618"/>
            <a:ext cx="5642224" cy="283544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Какие органы имеют цветковые растения?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A145593-1AA6-4E21-12DE-A658CF575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157" y="1383172"/>
            <a:ext cx="3784890" cy="510424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377090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r>
              <a:rPr lang="ru-RU" b="1" dirty="0"/>
              <a:t>ЗАКРЕПЛЕНИЕ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66473" y="1054750"/>
            <a:ext cx="5907110" cy="19339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Какие растения называют двудольными, а какие - однодольными?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01AEE2-2AAA-6EC0-A785-44A1252EC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83" y="2743971"/>
            <a:ext cx="6771101" cy="390396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9356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01945" y="2056029"/>
            <a:ext cx="5642224" cy="283544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Из чего развивается плод?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0194197-9728-B07F-DBAF-12C22325F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48" y="2056029"/>
            <a:ext cx="5892397" cy="441929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61162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7741" y="347730"/>
            <a:ext cx="81136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ОРГАН РАСТЕНИЯ</a:t>
            </a:r>
            <a:endParaRPr lang="ru-RU" sz="3200" dirty="0"/>
          </a:p>
          <a:p>
            <a:pPr algn="ctr"/>
            <a:r>
              <a:rPr lang="ru-RU" sz="3200" dirty="0"/>
              <a:t>часть растения с определённым строением и функциями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5155" y="2794715"/>
            <a:ext cx="42757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ВЕГЕТАТИВНЫЕ</a:t>
            </a:r>
          </a:p>
          <a:p>
            <a:pPr algn="ctr"/>
            <a:r>
              <a:rPr lang="ru-RU" sz="3200" dirty="0"/>
              <a:t>обеспечивают растению жизнедеятельность – закрепление в почве, запас веществ, защита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09893" y="2794715"/>
            <a:ext cx="42242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ГЕНЕРАТИВНЫЕ</a:t>
            </a:r>
          </a:p>
          <a:p>
            <a:pPr algn="ctr"/>
            <a:r>
              <a:rPr lang="ru-RU" sz="3200" dirty="0"/>
              <a:t>участвуют в половом размножении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90197" y="5228823"/>
            <a:ext cx="471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ЦВЕТОК, ПЛОД, СЕМЯ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232597" y="1917390"/>
            <a:ext cx="1931831" cy="877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709893" y="1917390"/>
            <a:ext cx="1352282" cy="877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</p:cNvCxnSpPr>
          <p:nvPr/>
        </p:nvCxnSpPr>
        <p:spPr>
          <a:xfrm>
            <a:off x="8822028" y="4364375"/>
            <a:ext cx="0" cy="8644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9167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57363" y="193184"/>
            <a:ext cx="5722744" cy="647807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/>
              <a:t>Жизнь цветкового растения начинается с семени.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Семя – орган, предназначенный для размножения и распространения растений.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Фактически это зародыш будущего растения.</a:t>
            </a:r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DA93A238-9969-D164-3FD5-08AD39F761D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616" y="2187146"/>
            <a:ext cx="6289092" cy="30659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24859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7515" y="412125"/>
            <a:ext cx="5722744" cy="622049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Если условия для роста неблагоприятные, то семя может долгое время пребывать в состоянии покоя ( не прорастать).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Мы пользуемся этим свойством, когда храним семена растений. Но когда мы помещаем их в землю, они попадают в благоприятные условия и прорастают.</a:t>
            </a:r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998E1F9A-6AD3-77F9-9911-A83BF09BA2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1741" y="186197"/>
            <a:ext cx="5336015" cy="648560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87395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7515" y="1083217"/>
            <a:ext cx="5722744" cy="20978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Семена растений различаются по форме, окраске, размерам, весу.</a:t>
            </a:r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AE8B090D-F302-2DCB-8C34-BE8D39C6D77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812" y="2174789"/>
            <a:ext cx="5949092" cy="446181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01279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57363" y="580940"/>
            <a:ext cx="5722744" cy="580698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Семена какого бобового растения похожи на почку человека?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3600" dirty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Для чего семенам одуванчика нужны «пуховые» выросты?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3600" dirty="0"/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А для чего семенам лопуха и череды нужны маленькие крючочки?</a:t>
            </a:r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E21AD643-F297-DDA7-D5E9-1B9C738E36B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9418" y="1705233"/>
            <a:ext cx="5692477" cy="37871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3582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57363" y="580940"/>
            <a:ext cx="5722744" cy="58069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Но все семена имеют сходное строение.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Семя состоит из семенной кожуры, зародыша  и содержит запас питательных веществ.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F6C5F05C-1B1B-F90E-0466-E662034716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1893" y="3237470"/>
            <a:ext cx="5751160" cy="315045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1820356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3404</TotalTime>
  <Words>374</Words>
  <Application>Microsoft Office PowerPoint</Application>
  <PresentationFormat>Произвольный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СТРОЕНИЕ СЕМЯН</vt:lpstr>
      <vt:lpstr>ПОВТОРЕНИЕ</vt:lpstr>
      <vt:lpstr>ПОВТОРЕНИЕ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 Параграф 7 прочитать, ответить на вопросы  1-6, повторить основные термины.</vt:lpstr>
      <vt:lpstr>ЗАКРЕПЛЕНИЕ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- первоисточник благосостояния страны</dc:title>
  <dc:creator>Пользователь</dc:creator>
  <cp:lastModifiedBy>User</cp:lastModifiedBy>
  <cp:revision>428</cp:revision>
  <dcterms:created xsi:type="dcterms:W3CDTF">2021-09-19T03:02:14Z</dcterms:created>
  <dcterms:modified xsi:type="dcterms:W3CDTF">2023-07-06T21:57:12Z</dcterms:modified>
</cp:coreProperties>
</file>